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handoutMasterIdLst>
    <p:handoutMasterId r:id="rId10"/>
  </p:handoutMasterIdLst>
  <p:sldIdLst>
    <p:sldId id="257" r:id="rId2"/>
    <p:sldId id="261" r:id="rId3"/>
    <p:sldId id="262" r:id="rId4"/>
    <p:sldId id="265" r:id="rId5"/>
    <p:sldId id="263" r:id="rId6"/>
    <p:sldId id="264" r:id="rId7"/>
    <p:sldId id="266" r:id="rId8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50607" autoAdjust="0"/>
  </p:normalViewPr>
  <p:slideViewPr>
    <p:cSldViewPr snapToGrid="0">
      <p:cViewPr varScale="1">
        <p:scale>
          <a:sx n="33" d="100"/>
          <a:sy n="33" d="100"/>
        </p:scale>
        <p:origin x="19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3E516-BC0C-4FEC-8CE2-20F363141607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97093D-EECB-4E3D-A35C-B5DEC373E5FF}">
      <dgm:prSet/>
      <dgm:spPr/>
      <dgm:t>
        <a:bodyPr/>
        <a:lstStyle/>
        <a:p>
          <a:r>
            <a:rPr lang="nl-NL"/>
            <a:t>Gezondheid</a:t>
          </a:r>
          <a:endParaRPr lang="en-US"/>
        </a:p>
      </dgm:t>
    </dgm:pt>
    <dgm:pt modelId="{2EF72D8A-2619-4316-A82E-FC4E9A68C824}" type="parTrans" cxnId="{11B66386-0FB2-43B5-A100-DFEDBA58BDD1}">
      <dgm:prSet/>
      <dgm:spPr/>
      <dgm:t>
        <a:bodyPr/>
        <a:lstStyle/>
        <a:p>
          <a:endParaRPr lang="en-US"/>
        </a:p>
      </dgm:t>
    </dgm:pt>
    <dgm:pt modelId="{BE4E15B8-1D8F-44B2-A1BB-E791309744ED}" type="sibTrans" cxnId="{11B66386-0FB2-43B5-A100-DFEDBA58BDD1}">
      <dgm:prSet/>
      <dgm:spPr/>
      <dgm:t>
        <a:bodyPr/>
        <a:lstStyle/>
        <a:p>
          <a:endParaRPr lang="en-US"/>
        </a:p>
      </dgm:t>
    </dgm:pt>
    <dgm:pt modelId="{7F1ADD68-63DD-4D93-A2E1-E1FB48AFC703}">
      <dgm:prSet/>
      <dgm:spPr/>
      <dgm:t>
        <a:bodyPr/>
        <a:lstStyle/>
        <a:p>
          <a:r>
            <a:rPr lang="nl-NL"/>
            <a:t>Ontwikkelingsmogelijkheden</a:t>
          </a:r>
          <a:endParaRPr lang="en-US"/>
        </a:p>
      </dgm:t>
    </dgm:pt>
    <dgm:pt modelId="{2235176E-C6A1-4362-B3E8-96E84BB6C689}" type="parTrans" cxnId="{A4B89AA1-C3A9-4DF9-B9B5-C2487F0DB514}">
      <dgm:prSet/>
      <dgm:spPr/>
      <dgm:t>
        <a:bodyPr/>
        <a:lstStyle/>
        <a:p>
          <a:endParaRPr lang="en-US"/>
        </a:p>
      </dgm:t>
    </dgm:pt>
    <dgm:pt modelId="{B83684B2-BE95-4F84-AE70-790A6A3F3AE9}" type="sibTrans" cxnId="{A4B89AA1-C3A9-4DF9-B9B5-C2487F0DB514}">
      <dgm:prSet/>
      <dgm:spPr/>
      <dgm:t>
        <a:bodyPr/>
        <a:lstStyle/>
        <a:p>
          <a:endParaRPr lang="en-US"/>
        </a:p>
      </dgm:t>
    </dgm:pt>
    <dgm:pt modelId="{1DF00698-EBF9-40D0-8DE5-E1541D3483EC}">
      <dgm:prSet/>
      <dgm:spPr/>
      <dgm:t>
        <a:bodyPr/>
        <a:lstStyle/>
        <a:p>
          <a:r>
            <a:rPr lang="nl-NL" dirty="0"/>
            <a:t>Functioneren</a:t>
          </a:r>
          <a:endParaRPr lang="en-US" dirty="0"/>
        </a:p>
      </dgm:t>
    </dgm:pt>
    <dgm:pt modelId="{79E90BD7-9A7F-4D12-9C5B-846087FD10BE}" type="parTrans" cxnId="{3AF9B246-4D3A-4EA8-A6C9-342BD34C3039}">
      <dgm:prSet/>
      <dgm:spPr/>
      <dgm:t>
        <a:bodyPr/>
        <a:lstStyle/>
        <a:p>
          <a:endParaRPr lang="en-US"/>
        </a:p>
      </dgm:t>
    </dgm:pt>
    <dgm:pt modelId="{E18A3EB8-9959-400D-8470-D9A9819A9465}" type="sibTrans" cxnId="{3AF9B246-4D3A-4EA8-A6C9-342BD34C3039}">
      <dgm:prSet/>
      <dgm:spPr/>
      <dgm:t>
        <a:bodyPr/>
        <a:lstStyle/>
        <a:p>
          <a:endParaRPr lang="en-US"/>
        </a:p>
      </dgm:t>
    </dgm:pt>
    <dgm:pt modelId="{C47F3181-A5A1-4AB3-9E87-6DE37FDD5909}" type="pres">
      <dgm:prSet presAssocID="{E293E516-BC0C-4FEC-8CE2-20F36314160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089E029-9E40-4BE5-A124-A42C7C48A1EC}" type="pres">
      <dgm:prSet presAssocID="{C197093D-EECB-4E3D-A35C-B5DEC373E5FF}" presName="hierRoot1" presStyleCnt="0"/>
      <dgm:spPr/>
    </dgm:pt>
    <dgm:pt modelId="{D7A2FDA2-DEF2-4C9E-88E7-C31D07D71C5A}" type="pres">
      <dgm:prSet presAssocID="{C197093D-EECB-4E3D-A35C-B5DEC373E5FF}" presName="composite" presStyleCnt="0"/>
      <dgm:spPr/>
    </dgm:pt>
    <dgm:pt modelId="{59C77CA6-81C2-4BE8-8F48-4292280556E7}" type="pres">
      <dgm:prSet presAssocID="{C197093D-EECB-4E3D-A35C-B5DEC373E5FF}" presName="background" presStyleLbl="node0" presStyleIdx="0" presStyleCnt="3"/>
      <dgm:spPr/>
    </dgm:pt>
    <dgm:pt modelId="{A7793D37-6C60-4078-8E5A-ED967C6B7C9E}" type="pres">
      <dgm:prSet presAssocID="{C197093D-EECB-4E3D-A35C-B5DEC373E5FF}" presName="text" presStyleLbl="fgAcc0" presStyleIdx="0" presStyleCnt="3">
        <dgm:presLayoutVars>
          <dgm:chPref val="3"/>
        </dgm:presLayoutVars>
      </dgm:prSet>
      <dgm:spPr/>
    </dgm:pt>
    <dgm:pt modelId="{0CC43EE4-7492-46D1-843F-28E10977C9ED}" type="pres">
      <dgm:prSet presAssocID="{C197093D-EECB-4E3D-A35C-B5DEC373E5FF}" presName="hierChild2" presStyleCnt="0"/>
      <dgm:spPr/>
    </dgm:pt>
    <dgm:pt modelId="{50368844-7531-4087-B5CC-C546B6B959A5}" type="pres">
      <dgm:prSet presAssocID="{7F1ADD68-63DD-4D93-A2E1-E1FB48AFC703}" presName="hierRoot1" presStyleCnt="0"/>
      <dgm:spPr/>
    </dgm:pt>
    <dgm:pt modelId="{FB015286-9959-4E6E-BDEB-54EDC8EC8206}" type="pres">
      <dgm:prSet presAssocID="{7F1ADD68-63DD-4D93-A2E1-E1FB48AFC703}" presName="composite" presStyleCnt="0"/>
      <dgm:spPr/>
    </dgm:pt>
    <dgm:pt modelId="{5228E455-D36C-4684-85CF-B84ABD825ED8}" type="pres">
      <dgm:prSet presAssocID="{7F1ADD68-63DD-4D93-A2E1-E1FB48AFC703}" presName="background" presStyleLbl="node0" presStyleIdx="1" presStyleCnt="3"/>
      <dgm:spPr/>
    </dgm:pt>
    <dgm:pt modelId="{55C0F7E6-99C9-4840-8412-D38B0345BD6B}" type="pres">
      <dgm:prSet presAssocID="{7F1ADD68-63DD-4D93-A2E1-E1FB48AFC703}" presName="text" presStyleLbl="fgAcc0" presStyleIdx="1" presStyleCnt="3">
        <dgm:presLayoutVars>
          <dgm:chPref val="3"/>
        </dgm:presLayoutVars>
      </dgm:prSet>
      <dgm:spPr/>
    </dgm:pt>
    <dgm:pt modelId="{2D020FC4-02F2-4625-BA9D-06D54F85E0C4}" type="pres">
      <dgm:prSet presAssocID="{7F1ADD68-63DD-4D93-A2E1-E1FB48AFC703}" presName="hierChild2" presStyleCnt="0"/>
      <dgm:spPr/>
    </dgm:pt>
    <dgm:pt modelId="{BF26C0D4-C719-4567-8EE4-E6595F623399}" type="pres">
      <dgm:prSet presAssocID="{1DF00698-EBF9-40D0-8DE5-E1541D3483EC}" presName="hierRoot1" presStyleCnt="0"/>
      <dgm:spPr/>
    </dgm:pt>
    <dgm:pt modelId="{96DC6B53-3D87-4C1C-970E-9EA5E11F2EFC}" type="pres">
      <dgm:prSet presAssocID="{1DF00698-EBF9-40D0-8DE5-E1541D3483EC}" presName="composite" presStyleCnt="0"/>
      <dgm:spPr/>
    </dgm:pt>
    <dgm:pt modelId="{8BFF2B2B-51FD-4E1A-AA8C-7147F5C909D9}" type="pres">
      <dgm:prSet presAssocID="{1DF00698-EBF9-40D0-8DE5-E1541D3483EC}" presName="background" presStyleLbl="node0" presStyleIdx="2" presStyleCnt="3"/>
      <dgm:spPr/>
    </dgm:pt>
    <dgm:pt modelId="{EB98A9B6-4EC1-4E29-AFD8-5787EAAD9633}" type="pres">
      <dgm:prSet presAssocID="{1DF00698-EBF9-40D0-8DE5-E1541D3483EC}" presName="text" presStyleLbl="fgAcc0" presStyleIdx="2" presStyleCnt="3">
        <dgm:presLayoutVars>
          <dgm:chPref val="3"/>
        </dgm:presLayoutVars>
      </dgm:prSet>
      <dgm:spPr/>
    </dgm:pt>
    <dgm:pt modelId="{7E7A8FCD-9BBC-441C-8A56-B6E6402640DD}" type="pres">
      <dgm:prSet presAssocID="{1DF00698-EBF9-40D0-8DE5-E1541D3483EC}" presName="hierChild2" presStyleCnt="0"/>
      <dgm:spPr/>
    </dgm:pt>
  </dgm:ptLst>
  <dgm:cxnLst>
    <dgm:cxn modelId="{9AEECF0A-D4D6-4E26-9217-13C084897006}" type="presOf" srcId="{C197093D-EECB-4E3D-A35C-B5DEC373E5FF}" destId="{A7793D37-6C60-4078-8E5A-ED967C6B7C9E}" srcOrd="0" destOrd="0" presId="urn:microsoft.com/office/officeart/2005/8/layout/hierarchy1"/>
    <dgm:cxn modelId="{7A72C42E-CCCD-4A3F-86A3-DD4C7465FDB5}" type="presOf" srcId="{E293E516-BC0C-4FEC-8CE2-20F363141607}" destId="{C47F3181-A5A1-4AB3-9E87-6DE37FDD5909}" srcOrd="0" destOrd="0" presId="urn:microsoft.com/office/officeart/2005/8/layout/hierarchy1"/>
    <dgm:cxn modelId="{3AF9B246-4D3A-4EA8-A6C9-342BD34C3039}" srcId="{E293E516-BC0C-4FEC-8CE2-20F363141607}" destId="{1DF00698-EBF9-40D0-8DE5-E1541D3483EC}" srcOrd="2" destOrd="0" parTransId="{79E90BD7-9A7F-4D12-9C5B-846087FD10BE}" sibTransId="{E18A3EB8-9959-400D-8470-D9A9819A9465}"/>
    <dgm:cxn modelId="{88945555-D84B-41C9-B26E-CE228CF64A4D}" type="presOf" srcId="{1DF00698-EBF9-40D0-8DE5-E1541D3483EC}" destId="{EB98A9B6-4EC1-4E29-AFD8-5787EAAD9633}" srcOrd="0" destOrd="0" presId="urn:microsoft.com/office/officeart/2005/8/layout/hierarchy1"/>
    <dgm:cxn modelId="{11B66386-0FB2-43B5-A100-DFEDBA58BDD1}" srcId="{E293E516-BC0C-4FEC-8CE2-20F363141607}" destId="{C197093D-EECB-4E3D-A35C-B5DEC373E5FF}" srcOrd="0" destOrd="0" parTransId="{2EF72D8A-2619-4316-A82E-FC4E9A68C824}" sibTransId="{BE4E15B8-1D8F-44B2-A1BB-E791309744ED}"/>
    <dgm:cxn modelId="{A4B89AA1-C3A9-4DF9-B9B5-C2487F0DB514}" srcId="{E293E516-BC0C-4FEC-8CE2-20F363141607}" destId="{7F1ADD68-63DD-4D93-A2E1-E1FB48AFC703}" srcOrd="1" destOrd="0" parTransId="{2235176E-C6A1-4362-B3E8-96E84BB6C689}" sibTransId="{B83684B2-BE95-4F84-AE70-790A6A3F3AE9}"/>
    <dgm:cxn modelId="{890B67AC-743A-4DF8-9EF7-BF44405C1B39}" type="presOf" srcId="{7F1ADD68-63DD-4D93-A2E1-E1FB48AFC703}" destId="{55C0F7E6-99C9-4840-8412-D38B0345BD6B}" srcOrd="0" destOrd="0" presId="urn:microsoft.com/office/officeart/2005/8/layout/hierarchy1"/>
    <dgm:cxn modelId="{E76EBE34-6081-46D8-9283-59734BF9AC3A}" type="presParOf" srcId="{C47F3181-A5A1-4AB3-9E87-6DE37FDD5909}" destId="{4089E029-9E40-4BE5-A124-A42C7C48A1EC}" srcOrd="0" destOrd="0" presId="urn:microsoft.com/office/officeart/2005/8/layout/hierarchy1"/>
    <dgm:cxn modelId="{465019C3-A86A-4FFC-BAB7-7EF20B15E88A}" type="presParOf" srcId="{4089E029-9E40-4BE5-A124-A42C7C48A1EC}" destId="{D7A2FDA2-DEF2-4C9E-88E7-C31D07D71C5A}" srcOrd="0" destOrd="0" presId="urn:microsoft.com/office/officeart/2005/8/layout/hierarchy1"/>
    <dgm:cxn modelId="{321B9C18-9184-40AC-B1FF-06EA03C88A9B}" type="presParOf" srcId="{D7A2FDA2-DEF2-4C9E-88E7-C31D07D71C5A}" destId="{59C77CA6-81C2-4BE8-8F48-4292280556E7}" srcOrd="0" destOrd="0" presId="urn:microsoft.com/office/officeart/2005/8/layout/hierarchy1"/>
    <dgm:cxn modelId="{C4613DE7-DB38-41E2-BA75-FAEA6BDD55D3}" type="presParOf" srcId="{D7A2FDA2-DEF2-4C9E-88E7-C31D07D71C5A}" destId="{A7793D37-6C60-4078-8E5A-ED967C6B7C9E}" srcOrd="1" destOrd="0" presId="urn:microsoft.com/office/officeart/2005/8/layout/hierarchy1"/>
    <dgm:cxn modelId="{82B39362-4935-4865-B543-1707260C5D7E}" type="presParOf" srcId="{4089E029-9E40-4BE5-A124-A42C7C48A1EC}" destId="{0CC43EE4-7492-46D1-843F-28E10977C9ED}" srcOrd="1" destOrd="0" presId="urn:microsoft.com/office/officeart/2005/8/layout/hierarchy1"/>
    <dgm:cxn modelId="{B7CFC142-ED0D-441D-A036-48E43FB04213}" type="presParOf" srcId="{C47F3181-A5A1-4AB3-9E87-6DE37FDD5909}" destId="{50368844-7531-4087-B5CC-C546B6B959A5}" srcOrd="1" destOrd="0" presId="urn:microsoft.com/office/officeart/2005/8/layout/hierarchy1"/>
    <dgm:cxn modelId="{38000933-EFC3-4FCF-BD75-0EDE98D18538}" type="presParOf" srcId="{50368844-7531-4087-B5CC-C546B6B959A5}" destId="{FB015286-9959-4E6E-BDEB-54EDC8EC8206}" srcOrd="0" destOrd="0" presId="urn:microsoft.com/office/officeart/2005/8/layout/hierarchy1"/>
    <dgm:cxn modelId="{54B42294-24CB-4F1C-B623-67613CE21323}" type="presParOf" srcId="{FB015286-9959-4E6E-BDEB-54EDC8EC8206}" destId="{5228E455-D36C-4684-85CF-B84ABD825ED8}" srcOrd="0" destOrd="0" presId="urn:microsoft.com/office/officeart/2005/8/layout/hierarchy1"/>
    <dgm:cxn modelId="{03FE9D76-22DE-422B-87E2-1B3138EB4F06}" type="presParOf" srcId="{FB015286-9959-4E6E-BDEB-54EDC8EC8206}" destId="{55C0F7E6-99C9-4840-8412-D38B0345BD6B}" srcOrd="1" destOrd="0" presId="urn:microsoft.com/office/officeart/2005/8/layout/hierarchy1"/>
    <dgm:cxn modelId="{C643F3D0-7453-4C5C-91AF-FCABAA4F9307}" type="presParOf" srcId="{50368844-7531-4087-B5CC-C546B6B959A5}" destId="{2D020FC4-02F2-4625-BA9D-06D54F85E0C4}" srcOrd="1" destOrd="0" presId="urn:microsoft.com/office/officeart/2005/8/layout/hierarchy1"/>
    <dgm:cxn modelId="{01981F51-6358-4BE2-86D0-B696A3BB6EB4}" type="presParOf" srcId="{C47F3181-A5A1-4AB3-9E87-6DE37FDD5909}" destId="{BF26C0D4-C719-4567-8EE4-E6595F623399}" srcOrd="2" destOrd="0" presId="urn:microsoft.com/office/officeart/2005/8/layout/hierarchy1"/>
    <dgm:cxn modelId="{CF7802A5-8D57-4379-8B3C-FFE27A31C0AD}" type="presParOf" srcId="{BF26C0D4-C719-4567-8EE4-E6595F623399}" destId="{96DC6B53-3D87-4C1C-970E-9EA5E11F2EFC}" srcOrd="0" destOrd="0" presId="urn:microsoft.com/office/officeart/2005/8/layout/hierarchy1"/>
    <dgm:cxn modelId="{9838AB52-E683-4E83-83B8-8339C1E06045}" type="presParOf" srcId="{96DC6B53-3D87-4C1C-970E-9EA5E11F2EFC}" destId="{8BFF2B2B-51FD-4E1A-AA8C-7147F5C909D9}" srcOrd="0" destOrd="0" presId="urn:microsoft.com/office/officeart/2005/8/layout/hierarchy1"/>
    <dgm:cxn modelId="{CC3CBA9E-6A13-402D-880A-A6F3B749111D}" type="presParOf" srcId="{96DC6B53-3D87-4C1C-970E-9EA5E11F2EFC}" destId="{EB98A9B6-4EC1-4E29-AFD8-5787EAAD9633}" srcOrd="1" destOrd="0" presId="urn:microsoft.com/office/officeart/2005/8/layout/hierarchy1"/>
    <dgm:cxn modelId="{7D553B56-1C37-4476-9B6C-792998D498BF}" type="presParOf" srcId="{BF26C0D4-C719-4567-8EE4-E6595F623399}" destId="{7E7A8FCD-9BBC-441C-8A56-B6E6402640D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93E516-BC0C-4FEC-8CE2-20F3631416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97093D-EECB-4E3D-A35C-B5DEC373E5FF}">
      <dgm:prSet/>
      <dgm:spPr/>
      <dgm:t>
        <a:bodyPr/>
        <a:lstStyle/>
        <a:p>
          <a:r>
            <a:rPr lang="nl-NL" dirty="0"/>
            <a:t>Stimulerend</a:t>
          </a:r>
          <a:endParaRPr lang="en-US" dirty="0"/>
        </a:p>
      </dgm:t>
    </dgm:pt>
    <dgm:pt modelId="{2EF72D8A-2619-4316-A82E-FC4E9A68C824}" type="parTrans" cxnId="{11B66386-0FB2-43B5-A100-DFEDBA58BDD1}">
      <dgm:prSet/>
      <dgm:spPr/>
      <dgm:t>
        <a:bodyPr/>
        <a:lstStyle/>
        <a:p>
          <a:endParaRPr lang="en-US"/>
        </a:p>
      </dgm:t>
    </dgm:pt>
    <dgm:pt modelId="{BE4E15B8-1D8F-44B2-A1BB-E791309744ED}" type="sibTrans" cxnId="{11B66386-0FB2-43B5-A100-DFEDBA58BDD1}">
      <dgm:prSet/>
      <dgm:spPr/>
      <dgm:t>
        <a:bodyPr/>
        <a:lstStyle/>
        <a:p>
          <a:endParaRPr lang="en-US"/>
        </a:p>
      </dgm:t>
    </dgm:pt>
    <dgm:pt modelId="{7F1ADD68-63DD-4D93-A2E1-E1FB48AFC703}">
      <dgm:prSet/>
      <dgm:spPr/>
      <dgm:t>
        <a:bodyPr/>
        <a:lstStyle/>
        <a:p>
          <a:r>
            <a:rPr lang="nl-NL" dirty="0"/>
            <a:t>Veilig</a:t>
          </a:r>
          <a:endParaRPr lang="en-US" dirty="0"/>
        </a:p>
      </dgm:t>
    </dgm:pt>
    <dgm:pt modelId="{2235176E-C6A1-4362-B3E8-96E84BB6C689}" type="parTrans" cxnId="{A4B89AA1-C3A9-4DF9-B9B5-C2487F0DB514}">
      <dgm:prSet/>
      <dgm:spPr/>
      <dgm:t>
        <a:bodyPr/>
        <a:lstStyle/>
        <a:p>
          <a:endParaRPr lang="en-US"/>
        </a:p>
      </dgm:t>
    </dgm:pt>
    <dgm:pt modelId="{B83684B2-BE95-4F84-AE70-790A6A3F3AE9}" type="sibTrans" cxnId="{A4B89AA1-C3A9-4DF9-B9B5-C2487F0DB514}">
      <dgm:prSet/>
      <dgm:spPr/>
      <dgm:t>
        <a:bodyPr/>
        <a:lstStyle/>
        <a:p>
          <a:endParaRPr lang="en-US"/>
        </a:p>
      </dgm:t>
    </dgm:pt>
    <dgm:pt modelId="{1DF00698-EBF9-40D0-8DE5-E1541D3483EC}">
      <dgm:prSet/>
      <dgm:spPr/>
      <dgm:t>
        <a:bodyPr/>
        <a:lstStyle/>
        <a:p>
          <a:r>
            <a:rPr lang="nl-NL" dirty="0"/>
            <a:t>Ordelijk, opgeruimd en schoon</a:t>
          </a:r>
          <a:endParaRPr lang="en-US" dirty="0"/>
        </a:p>
      </dgm:t>
    </dgm:pt>
    <dgm:pt modelId="{79E90BD7-9A7F-4D12-9C5B-846087FD10BE}" type="parTrans" cxnId="{3AF9B246-4D3A-4EA8-A6C9-342BD34C3039}">
      <dgm:prSet/>
      <dgm:spPr/>
      <dgm:t>
        <a:bodyPr/>
        <a:lstStyle/>
        <a:p>
          <a:endParaRPr lang="en-US"/>
        </a:p>
      </dgm:t>
    </dgm:pt>
    <dgm:pt modelId="{E18A3EB8-9959-400D-8470-D9A9819A9465}" type="sibTrans" cxnId="{3AF9B246-4D3A-4EA8-A6C9-342BD34C3039}">
      <dgm:prSet/>
      <dgm:spPr/>
      <dgm:t>
        <a:bodyPr/>
        <a:lstStyle/>
        <a:p>
          <a:endParaRPr lang="en-US"/>
        </a:p>
      </dgm:t>
    </dgm:pt>
    <dgm:pt modelId="{FBCECE99-43B4-4370-882F-9B8FEDD9F3D7}">
      <dgm:prSet/>
      <dgm:spPr/>
      <dgm:t>
        <a:bodyPr/>
        <a:lstStyle/>
        <a:p>
          <a:r>
            <a:rPr lang="en-US" dirty="0" err="1"/>
            <a:t>Functioneel</a:t>
          </a:r>
          <a:r>
            <a:rPr lang="en-US" dirty="0"/>
            <a:t> </a:t>
          </a:r>
        </a:p>
      </dgm:t>
    </dgm:pt>
    <dgm:pt modelId="{6D0C13C6-7347-4FE0-A4A8-BFFF3D1F033C}" type="parTrans" cxnId="{5B793748-B591-4EB2-BF4C-A5558F24C5FA}">
      <dgm:prSet/>
      <dgm:spPr/>
    </dgm:pt>
    <dgm:pt modelId="{25E62EFD-92A9-4E57-B482-6455C1983B69}" type="sibTrans" cxnId="{5B793748-B591-4EB2-BF4C-A5558F24C5FA}">
      <dgm:prSet/>
      <dgm:spPr/>
    </dgm:pt>
    <dgm:pt modelId="{0162208E-6ED0-414C-A33F-8C8DBECE9409}">
      <dgm:prSet/>
      <dgm:spPr/>
      <dgm:t>
        <a:bodyPr/>
        <a:lstStyle/>
        <a:p>
          <a:r>
            <a:rPr lang="en-US" dirty="0" err="1"/>
            <a:t>Sfeervol</a:t>
          </a:r>
          <a:r>
            <a:rPr lang="en-US" dirty="0"/>
            <a:t> en </a:t>
          </a:r>
          <a:r>
            <a:rPr lang="en-US" dirty="0" err="1"/>
            <a:t>verzorgd</a:t>
          </a:r>
          <a:endParaRPr lang="en-US" dirty="0"/>
        </a:p>
      </dgm:t>
    </dgm:pt>
    <dgm:pt modelId="{98050984-AA60-4AF4-B325-A91118170FF9}" type="parTrans" cxnId="{E51D1A44-5EBC-4244-8774-628E89A4B8F3}">
      <dgm:prSet/>
      <dgm:spPr/>
    </dgm:pt>
    <dgm:pt modelId="{F0E0E43E-DA60-4E39-BA15-782A9DBE1C1E}" type="sibTrans" cxnId="{E51D1A44-5EBC-4244-8774-628E89A4B8F3}">
      <dgm:prSet/>
      <dgm:spPr/>
    </dgm:pt>
    <dgm:pt modelId="{AA85786F-E3E0-4781-AC05-81140B74B22A}" type="pres">
      <dgm:prSet presAssocID="{E293E516-BC0C-4FEC-8CE2-20F363141607}" presName="linear" presStyleCnt="0">
        <dgm:presLayoutVars>
          <dgm:animLvl val="lvl"/>
          <dgm:resizeHandles val="exact"/>
        </dgm:presLayoutVars>
      </dgm:prSet>
      <dgm:spPr/>
    </dgm:pt>
    <dgm:pt modelId="{E144D9C8-38C8-4FD4-A887-8556375D2255}" type="pres">
      <dgm:prSet presAssocID="{C197093D-EECB-4E3D-A35C-B5DEC373E5F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750A5001-5878-4D65-9F55-463D2450E206}" type="pres">
      <dgm:prSet presAssocID="{BE4E15B8-1D8F-44B2-A1BB-E791309744ED}" presName="spacer" presStyleCnt="0"/>
      <dgm:spPr/>
    </dgm:pt>
    <dgm:pt modelId="{B87F8C71-FDAC-4DEA-B982-DBD68495FA2E}" type="pres">
      <dgm:prSet presAssocID="{7F1ADD68-63DD-4D93-A2E1-E1FB48AFC703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90DB541-5795-45BF-8DA1-4C1B5297278F}" type="pres">
      <dgm:prSet presAssocID="{B83684B2-BE95-4F84-AE70-790A6A3F3AE9}" presName="spacer" presStyleCnt="0"/>
      <dgm:spPr/>
    </dgm:pt>
    <dgm:pt modelId="{C04F9D65-8335-4C86-B946-83D83DF0E79D}" type="pres">
      <dgm:prSet presAssocID="{1DF00698-EBF9-40D0-8DE5-E1541D3483E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7413317-B055-4898-AFBD-68FE430927FE}" type="pres">
      <dgm:prSet presAssocID="{E18A3EB8-9959-400D-8470-D9A9819A9465}" presName="spacer" presStyleCnt="0"/>
      <dgm:spPr/>
    </dgm:pt>
    <dgm:pt modelId="{DB3E5122-F3F1-4E0B-BA65-517B7DFFFDAC}" type="pres">
      <dgm:prSet presAssocID="{FBCECE99-43B4-4370-882F-9B8FEDD9F3D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86A6C7E-56FE-413D-B32E-1E3FDB85AF45}" type="pres">
      <dgm:prSet presAssocID="{25E62EFD-92A9-4E57-B482-6455C1983B69}" presName="spacer" presStyleCnt="0"/>
      <dgm:spPr/>
    </dgm:pt>
    <dgm:pt modelId="{410B4DAC-0F36-4155-90D3-37B4D964E24F}" type="pres">
      <dgm:prSet presAssocID="{0162208E-6ED0-414C-A33F-8C8DBECE940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9C9C622C-DEC3-44FF-B02B-1788AC3097C0}" type="presOf" srcId="{0162208E-6ED0-414C-A33F-8C8DBECE9409}" destId="{410B4DAC-0F36-4155-90D3-37B4D964E24F}" srcOrd="0" destOrd="0" presId="urn:microsoft.com/office/officeart/2005/8/layout/vList2"/>
    <dgm:cxn modelId="{BFFAC02D-A469-468F-9712-FFE417FAE605}" type="presOf" srcId="{E293E516-BC0C-4FEC-8CE2-20F363141607}" destId="{AA85786F-E3E0-4781-AC05-81140B74B22A}" srcOrd="0" destOrd="0" presId="urn:microsoft.com/office/officeart/2005/8/layout/vList2"/>
    <dgm:cxn modelId="{E51D1A44-5EBC-4244-8774-628E89A4B8F3}" srcId="{E293E516-BC0C-4FEC-8CE2-20F363141607}" destId="{0162208E-6ED0-414C-A33F-8C8DBECE9409}" srcOrd="4" destOrd="0" parTransId="{98050984-AA60-4AF4-B325-A91118170FF9}" sibTransId="{F0E0E43E-DA60-4E39-BA15-782A9DBE1C1E}"/>
    <dgm:cxn modelId="{3AF9B246-4D3A-4EA8-A6C9-342BD34C3039}" srcId="{E293E516-BC0C-4FEC-8CE2-20F363141607}" destId="{1DF00698-EBF9-40D0-8DE5-E1541D3483EC}" srcOrd="2" destOrd="0" parTransId="{79E90BD7-9A7F-4D12-9C5B-846087FD10BE}" sibTransId="{E18A3EB8-9959-400D-8470-D9A9819A9465}"/>
    <dgm:cxn modelId="{5B793748-B591-4EB2-BF4C-A5558F24C5FA}" srcId="{E293E516-BC0C-4FEC-8CE2-20F363141607}" destId="{FBCECE99-43B4-4370-882F-9B8FEDD9F3D7}" srcOrd="3" destOrd="0" parTransId="{6D0C13C6-7347-4FE0-A4A8-BFFF3D1F033C}" sibTransId="{25E62EFD-92A9-4E57-B482-6455C1983B69}"/>
    <dgm:cxn modelId="{B353DB7A-F03D-4001-A637-CCC4CE8BA192}" type="presOf" srcId="{C197093D-EECB-4E3D-A35C-B5DEC373E5FF}" destId="{E144D9C8-38C8-4FD4-A887-8556375D2255}" srcOrd="0" destOrd="0" presId="urn:microsoft.com/office/officeart/2005/8/layout/vList2"/>
    <dgm:cxn modelId="{11B66386-0FB2-43B5-A100-DFEDBA58BDD1}" srcId="{E293E516-BC0C-4FEC-8CE2-20F363141607}" destId="{C197093D-EECB-4E3D-A35C-B5DEC373E5FF}" srcOrd="0" destOrd="0" parTransId="{2EF72D8A-2619-4316-A82E-FC4E9A68C824}" sibTransId="{BE4E15B8-1D8F-44B2-A1BB-E791309744ED}"/>
    <dgm:cxn modelId="{A4B89AA1-C3A9-4DF9-B9B5-C2487F0DB514}" srcId="{E293E516-BC0C-4FEC-8CE2-20F363141607}" destId="{7F1ADD68-63DD-4D93-A2E1-E1FB48AFC703}" srcOrd="1" destOrd="0" parTransId="{2235176E-C6A1-4362-B3E8-96E84BB6C689}" sibTransId="{B83684B2-BE95-4F84-AE70-790A6A3F3AE9}"/>
    <dgm:cxn modelId="{06B411CA-8E62-42BD-BB40-3D05FBEFC2ED}" type="presOf" srcId="{FBCECE99-43B4-4370-882F-9B8FEDD9F3D7}" destId="{DB3E5122-F3F1-4E0B-BA65-517B7DFFFDAC}" srcOrd="0" destOrd="0" presId="urn:microsoft.com/office/officeart/2005/8/layout/vList2"/>
    <dgm:cxn modelId="{4F644AE6-5C95-4CBF-B112-943FCB36B580}" type="presOf" srcId="{7F1ADD68-63DD-4D93-A2E1-E1FB48AFC703}" destId="{B87F8C71-FDAC-4DEA-B982-DBD68495FA2E}" srcOrd="0" destOrd="0" presId="urn:microsoft.com/office/officeart/2005/8/layout/vList2"/>
    <dgm:cxn modelId="{4AD94FFC-5609-4D88-9EB2-79CC02B11DB4}" type="presOf" srcId="{1DF00698-EBF9-40D0-8DE5-E1541D3483EC}" destId="{C04F9D65-8335-4C86-B946-83D83DF0E79D}" srcOrd="0" destOrd="0" presId="urn:microsoft.com/office/officeart/2005/8/layout/vList2"/>
    <dgm:cxn modelId="{ACFE8ED2-99C0-468C-A782-16CC59900043}" type="presParOf" srcId="{AA85786F-E3E0-4781-AC05-81140B74B22A}" destId="{E144D9C8-38C8-4FD4-A887-8556375D2255}" srcOrd="0" destOrd="0" presId="urn:microsoft.com/office/officeart/2005/8/layout/vList2"/>
    <dgm:cxn modelId="{1BFCC835-B399-4ADA-9539-700503893C8C}" type="presParOf" srcId="{AA85786F-E3E0-4781-AC05-81140B74B22A}" destId="{750A5001-5878-4D65-9F55-463D2450E206}" srcOrd="1" destOrd="0" presId="urn:microsoft.com/office/officeart/2005/8/layout/vList2"/>
    <dgm:cxn modelId="{627F19CE-BE73-4404-95EC-5103E709DABD}" type="presParOf" srcId="{AA85786F-E3E0-4781-AC05-81140B74B22A}" destId="{B87F8C71-FDAC-4DEA-B982-DBD68495FA2E}" srcOrd="2" destOrd="0" presId="urn:microsoft.com/office/officeart/2005/8/layout/vList2"/>
    <dgm:cxn modelId="{CC1EEAC2-8032-4213-9219-17C598E52101}" type="presParOf" srcId="{AA85786F-E3E0-4781-AC05-81140B74B22A}" destId="{590DB541-5795-45BF-8DA1-4C1B5297278F}" srcOrd="3" destOrd="0" presId="urn:microsoft.com/office/officeart/2005/8/layout/vList2"/>
    <dgm:cxn modelId="{9B221880-AFEB-454B-A172-D76135E8A16D}" type="presParOf" srcId="{AA85786F-E3E0-4781-AC05-81140B74B22A}" destId="{C04F9D65-8335-4C86-B946-83D83DF0E79D}" srcOrd="4" destOrd="0" presId="urn:microsoft.com/office/officeart/2005/8/layout/vList2"/>
    <dgm:cxn modelId="{6EAD0FD8-EBB5-4A84-8607-1A250ED79266}" type="presParOf" srcId="{AA85786F-E3E0-4781-AC05-81140B74B22A}" destId="{47413317-B055-4898-AFBD-68FE430927FE}" srcOrd="5" destOrd="0" presId="urn:microsoft.com/office/officeart/2005/8/layout/vList2"/>
    <dgm:cxn modelId="{71CE756D-92F9-4414-A8BF-F5260A067C8C}" type="presParOf" srcId="{AA85786F-E3E0-4781-AC05-81140B74B22A}" destId="{DB3E5122-F3F1-4E0B-BA65-517B7DFFFDAC}" srcOrd="6" destOrd="0" presId="urn:microsoft.com/office/officeart/2005/8/layout/vList2"/>
    <dgm:cxn modelId="{C52630A7-F7FC-4EFF-A243-5AA42135A9D8}" type="presParOf" srcId="{AA85786F-E3E0-4781-AC05-81140B74B22A}" destId="{886A6C7E-56FE-413D-B32E-1E3FDB85AF45}" srcOrd="7" destOrd="0" presId="urn:microsoft.com/office/officeart/2005/8/layout/vList2"/>
    <dgm:cxn modelId="{01E74854-80A3-4693-8E8F-AF2C3629F53C}" type="presParOf" srcId="{AA85786F-E3E0-4781-AC05-81140B74B22A}" destId="{410B4DAC-0F36-4155-90D3-37B4D964E24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77CA6-81C2-4BE8-8F48-4292280556E7}">
      <dsp:nvSpPr>
        <dsp:cNvPr id="0" name=""/>
        <dsp:cNvSpPr/>
      </dsp:nvSpPr>
      <dsp:spPr>
        <a:xfrm>
          <a:off x="0" y="877323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7793D37-6C60-4078-8E5A-ED967C6B7C9E}">
      <dsp:nvSpPr>
        <dsp:cNvPr id="0" name=""/>
        <dsp:cNvSpPr/>
      </dsp:nvSpPr>
      <dsp:spPr>
        <a:xfrm>
          <a:off x="314325" y="1175932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Gezondheid</a:t>
          </a:r>
          <a:endParaRPr lang="en-US" sz="1400" kern="1200"/>
        </a:p>
      </dsp:txBody>
      <dsp:txXfrm>
        <a:off x="366939" y="1228546"/>
        <a:ext cx="2723696" cy="1691139"/>
      </dsp:txXfrm>
    </dsp:sp>
    <dsp:sp modelId="{5228E455-D36C-4684-85CF-B84ABD825ED8}">
      <dsp:nvSpPr>
        <dsp:cNvPr id="0" name=""/>
        <dsp:cNvSpPr/>
      </dsp:nvSpPr>
      <dsp:spPr>
        <a:xfrm>
          <a:off x="3457574" y="877323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5C0F7E6-99C9-4840-8412-D38B0345BD6B}">
      <dsp:nvSpPr>
        <dsp:cNvPr id="0" name=""/>
        <dsp:cNvSpPr/>
      </dsp:nvSpPr>
      <dsp:spPr>
        <a:xfrm>
          <a:off x="3771899" y="1175932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/>
            <a:t>Ontwikkelingsmogelijkheden</a:t>
          </a:r>
          <a:endParaRPr lang="en-US" sz="1400" kern="1200"/>
        </a:p>
      </dsp:txBody>
      <dsp:txXfrm>
        <a:off x="3824513" y="1228546"/>
        <a:ext cx="2723696" cy="1691139"/>
      </dsp:txXfrm>
    </dsp:sp>
    <dsp:sp modelId="{8BFF2B2B-51FD-4E1A-AA8C-7147F5C909D9}">
      <dsp:nvSpPr>
        <dsp:cNvPr id="0" name=""/>
        <dsp:cNvSpPr/>
      </dsp:nvSpPr>
      <dsp:spPr>
        <a:xfrm>
          <a:off x="6915149" y="877323"/>
          <a:ext cx="2828924" cy="17963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B98A9B6-4EC1-4E29-AFD8-5787EAAD9633}">
      <dsp:nvSpPr>
        <dsp:cNvPr id="0" name=""/>
        <dsp:cNvSpPr/>
      </dsp:nvSpPr>
      <dsp:spPr>
        <a:xfrm>
          <a:off x="7229475" y="1175932"/>
          <a:ext cx="2828924" cy="17963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400" kern="1200" dirty="0"/>
            <a:t>Functioneren</a:t>
          </a:r>
          <a:endParaRPr lang="en-US" sz="1400" kern="1200" dirty="0"/>
        </a:p>
      </dsp:txBody>
      <dsp:txXfrm>
        <a:off x="7282089" y="1228546"/>
        <a:ext cx="2723696" cy="16911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4D9C8-38C8-4FD4-A887-8556375D2255}">
      <dsp:nvSpPr>
        <dsp:cNvPr id="0" name=""/>
        <dsp:cNvSpPr/>
      </dsp:nvSpPr>
      <dsp:spPr>
        <a:xfrm>
          <a:off x="0" y="18859"/>
          <a:ext cx="10058399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Stimulerend</a:t>
          </a:r>
          <a:endParaRPr lang="en-US" sz="2900" kern="1200" dirty="0"/>
        </a:p>
      </dsp:txBody>
      <dsp:txXfrm>
        <a:off x="33955" y="52814"/>
        <a:ext cx="9990489" cy="627655"/>
      </dsp:txXfrm>
    </dsp:sp>
    <dsp:sp modelId="{B87F8C71-FDAC-4DEA-B982-DBD68495FA2E}">
      <dsp:nvSpPr>
        <dsp:cNvPr id="0" name=""/>
        <dsp:cNvSpPr/>
      </dsp:nvSpPr>
      <dsp:spPr>
        <a:xfrm>
          <a:off x="0" y="797944"/>
          <a:ext cx="10058399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Veilig</a:t>
          </a:r>
          <a:endParaRPr lang="en-US" sz="2900" kern="1200" dirty="0"/>
        </a:p>
      </dsp:txBody>
      <dsp:txXfrm>
        <a:off x="33955" y="831899"/>
        <a:ext cx="9990489" cy="627655"/>
      </dsp:txXfrm>
    </dsp:sp>
    <dsp:sp modelId="{C04F9D65-8335-4C86-B946-83D83DF0E79D}">
      <dsp:nvSpPr>
        <dsp:cNvPr id="0" name=""/>
        <dsp:cNvSpPr/>
      </dsp:nvSpPr>
      <dsp:spPr>
        <a:xfrm>
          <a:off x="0" y="1577029"/>
          <a:ext cx="10058399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 dirty="0"/>
            <a:t>Ordelijk, opgeruimd en schoon</a:t>
          </a:r>
          <a:endParaRPr lang="en-US" sz="2900" kern="1200" dirty="0"/>
        </a:p>
      </dsp:txBody>
      <dsp:txXfrm>
        <a:off x="33955" y="1610984"/>
        <a:ext cx="9990489" cy="627655"/>
      </dsp:txXfrm>
    </dsp:sp>
    <dsp:sp modelId="{DB3E5122-F3F1-4E0B-BA65-517B7DFFFDAC}">
      <dsp:nvSpPr>
        <dsp:cNvPr id="0" name=""/>
        <dsp:cNvSpPr/>
      </dsp:nvSpPr>
      <dsp:spPr>
        <a:xfrm>
          <a:off x="0" y="2356114"/>
          <a:ext cx="10058399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Functioneel</a:t>
          </a:r>
          <a:r>
            <a:rPr lang="en-US" sz="2900" kern="1200" dirty="0"/>
            <a:t> </a:t>
          </a:r>
        </a:p>
      </dsp:txBody>
      <dsp:txXfrm>
        <a:off x="33955" y="2390069"/>
        <a:ext cx="9990489" cy="627655"/>
      </dsp:txXfrm>
    </dsp:sp>
    <dsp:sp modelId="{410B4DAC-0F36-4155-90D3-37B4D964E24F}">
      <dsp:nvSpPr>
        <dsp:cNvPr id="0" name=""/>
        <dsp:cNvSpPr/>
      </dsp:nvSpPr>
      <dsp:spPr>
        <a:xfrm>
          <a:off x="0" y="3135199"/>
          <a:ext cx="10058399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 err="1"/>
            <a:t>Sfeervol</a:t>
          </a:r>
          <a:r>
            <a:rPr lang="en-US" sz="2900" kern="1200" dirty="0"/>
            <a:t> en </a:t>
          </a:r>
          <a:r>
            <a:rPr lang="en-US" sz="2900" kern="1200" dirty="0" err="1"/>
            <a:t>verzorgd</a:t>
          </a:r>
          <a:endParaRPr lang="en-US" sz="2900" kern="1200" dirty="0"/>
        </a:p>
      </dsp:txBody>
      <dsp:txXfrm>
        <a:off x="33955" y="3169154"/>
        <a:ext cx="9990489" cy="62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944361-3FE4-4C33-B6CC-9B626079CF4E}" type="datetime1">
              <a:rPr lang="nl-NL" smtClean="0"/>
              <a:t>16-9-2020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Traject Welzijn: theorieboek LEEFOMGEVING Thema 1.1</a:t>
            </a:r>
          </a:p>
          <a:p>
            <a:r>
              <a:rPr lang="nl-NL" dirty="0"/>
              <a:t>Voor de opdracht gebruik van werkboek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17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Leerdoelen Thema: Student weet wat met de leefomgeving wordt bedoeld</a:t>
            </a:r>
          </a:p>
          <a:p>
            <a:r>
              <a:rPr lang="nl-NL" dirty="0"/>
              <a:t>Student kent belang goede leefomgeving en kan de eigen rol als maatschappelijk verzorgende IG uitleggen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51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Blz</a:t>
            </a:r>
            <a:r>
              <a:rPr lang="nl-NL" dirty="0"/>
              <a:t> 15-16</a:t>
            </a:r>
          </a:p>
          <a:p>
            <a:r>
              <a:rPr lang="nl-NL" dirty="0"/>
              <a:t>Materiele: </a:t>
            </a:r>
          </a:p>
          <a:p>
            <a:r>
              <a:rPr lang="nl-NL" dirty="0"/>
              <a:t>Ruimte binnen of buiten</a:t>
            </a:r>
          </a:p>
          <a:p>
            <a:r>
              <a:rPr lang="nl-NL" dirty="0"/>
              <a:t>De inrichting</a:t>
            </a:r>
          </a:p>
          <a:p>
            <a:r>
              <a:rPr lang="nl-NL" dirty="0"/>
              <a:t>Sfeer</a:t>
            </a:r>
          </a:p>
          <a:p>
            <a:r>
              <a:rPr lang="nl-NL" dirty="0"/>
              <a:t>Kleuren</a:t>
            </a:r>
          </a:p>
          <a:p>
            <a:r>
              <a:rPr lang="nl-NL" dirty="0"/>
              <a:t>Materialen</a:t>
            </a:r>
          </a:p>
          <a:p>
            <a:endParaRPr lang="nl-NL" dirty="0"/>
          </a:p>
          <a:p>
            <a:r>
              <a:rPr lang="nl-NL" dirty="0"/>
              <a:t>Sociale leefomgeving</a:t>
            </a:r>
          </a:p>
          <a:p>
            <a:r>
              <a:rPr lang="nl-NL" dirty="0"/>
              <a:t>De mensen waar je de omgeving mee deelt en de manier waarop zij met elkaar en hun omgeving omgaan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1.3:</a:t>
            </a:r>
          </a:p>
          <a:p>
            <a:r>
              <a:rPr lang="nl-NL" dirty="0"/>
              <a:t>Gezondheid: </a:t>
            </a:r>
          </a:p>
          <a:p>
            <a:r>
              <a:rPr lang="nl-NL" dirty="0"/>
              <a:t>Ventileren</a:t>
            </a:r>
          </a:p>
          <a:p>
            <a:r>
              <a:rPr lang="nl-NL" dirty="0"/>
              <a:t>Rook en stofvrij</a:t>
            </a:r>
          </a:p>
          <a:p>
            <a:endParaRPr lang="nl-NL" dirty="0"/>
          </a:p>
          <a:p>
            <a:r>
              <a:rPr lang="nl-NL" dirty="0"/>
              <a:t>Ontwikkelingsmogelijkheden:</a:t>
            </a:r>
          </a:p>
          <a:p>
            <a:r>
              <a:rPr lang="nl-NL" dirty="0"/>
              <a:t>Stimulerende prikkels</a:t>
            </a:r>
          </a:p>
          <a:p>
            <a:r>
              <a:rPr lang="nl-NL" dirty="0"/>
              <a:t>Sport en spelmogelijkheden</a:t>
            </a:r>
          </a:p>
          <a:p>
            <a:endParaRPr lang="nl-NL" dirty="0"/>
          </a:p>
          <a:p>
            <a:r>
              <a:rPr lang="nl-NL" dirty="0"/>
              <a:t>Functioneren:</a:t>
            </a:r>
          </a:p>
          <a:p>
            <a:r>
              <a:rPr lang="nl-NL" dirty="0"/>
              <a:t>Functioneren en welbevinden in het algemeen. ( denk aan zon/ lawaai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21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1.4</a:t>
            </a:r>
          </a:p>
          <a:p>
            <a:r>
              <a:rPr lang="nl-NL" b="1" dirty="0"/>
              <a:t>Stimulerend: </a:t>
            </a:r>
          </a:p>
          <a:p>
            <a:r>
              <a:rPr lang="nl-NL" dirty="0"/>
              <a:t>Sport/ spel/ onderwijs/ </a:t>
            </a:r>
            <a:r>
              <a:rPr lang="nl-NL" dirty="0" err="1"/>
              <a:t>snoezel</a:t>
            </a:r>
            <a:r>
              <a:rPr lang="nl-NL" dirty="0"/>
              <a:t>/ materialen</a:t>
            </a:r>
          </a:p>
          <a:p>
            <a:r>
              <a:rPr lang="nl-NL" b="1" dirty="0"/>
              <a:t>Veilig:</a:t>
            </a:r>
          </a:p>
          <a:p>
            <a:r>
              <a:rPr lang="nl-NL" dirty="0"/>
              <a:t>Sociaal en fysiek</a:t>
            </a:r>
          </a:p>
          <a:p>
            <a:r>
              <a:rPr lang="nl-NL" dirty="0"/>
              <a:t>Regels en afspraken</a:t>
            </a:r>
          </a:p>
          <a:p>
            <a:r>
              <a:rPr lang="nl-NL" b="1" dirty="0"/>
              <a:t>Ordelijk, opgeruimd en schoon:</a:t>
            </a:r>
          </a:p>
          <a:p>
            <a:r>
              <a:rPr lang="nl-NL" dirty="0" err="1"/>
              <a:t>Hygiene</a:t>
            </a:r>
            <a:endParaRPr lang="nl-NL" dirty="0"/>
          </a:p>
          <a:p>
            <a:r>
              <a:rPr lang="nl-NL" b="1" dirty="0"/>
              <a:t>Functioneel:</a:t>
            </a:r>
          </a:p>
          <a:p>
            <a:r>
              <a:rPr lang="nl-NL" dirty="0"/>
              <a:t>Past bij het doel</a:t>
            </a:r>
          </a:p>
          <a:p>
            <a:r>
              <a:rPr lang="nl-NL" b="1" dirty="0"/>
              <a:t>Sfeervol en verzorgd:</a:t>
            </a:r>
          </a:p>
          <a:p>
            <a:r>
              <a:rPr lang="nl-NL" dirty="0"/>
              <a:t>Lichtinval, verlichting, kleurgebruik, stoffering en accessoires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92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8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Thema 1.5</a:t>
            </a:r>
          </a:p>
          <a:p>
            <a:r>
              <a:rPr lang="nl-NL" dirty="0"/>
              <a:t>sfeer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2A0AE1CF-8C05-4DFD-8A52-BD851BD09F66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A705E3-E620-489D-9973-6221209A4B3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4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E8D7F90-5A64-4FA2-9D5B-A62D94ADDCB6}" type="datetime1">
              <a:rPr lang="nl-NL" smtClean="0"/>
              <a:t>16-9-2020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A81F08-EC64-4121-AF48-9EDCA01DF8AB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16570E-3C50-444E-8E64-5327E4F646DB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1AF0A5-5393-407E-B612-7484747D7A4A}" type="datetime1">
              <a:rPr lang="nl-NL" smtClean="0"/>
              <a:t>16-9-2020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2CFE930-455A-4554-8BAE-E60BA1E3A08E}" type="datetime1">
              <a:rPr lang="nl-NL" smtClean="0"/>
              <a:t>16-9-2020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AB4578-2772-4D6F-AB69-EBA36BD98E2A}" type="datetime1">
              <a:rPr lang="nl-NL" smtClean="0"/>
              <a:t>16-9-2020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B7FAD-52F1-403C-A7EF-F72DBED65EB2}" type="datetime1">
              <a:rPr lang="nl-NL" smtClean="0"/>
              <a:t>16-9-2020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24FFE0-7434-490F-BFB9-9A01DE45589B}" type="datetime1">
              <a:rPr lang="nl-NL" smtClean="0"/>
              <a:t>16-9-2020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91C7F-7718-4B53-84BD-A82374B0B289}" type="datetime1">
              <a:rPr lang="nl-NL" smtClean="0"/>
              <a:t>16-9-2020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37918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E584BC79-DC11-4B4D-9F88-DDD3EBEE1A6F}" type="datetime1">
              <a:rPr lang="nl-NL" smtClean="0"/>
              <a:t>16-9-2020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 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25CE456B-66D4-4D88-B86C-4508AD5792B2}" type="datetime1">
              <a:rPr lang="nl-NL" smtClean="0"/>
              <a:t>16-9-2020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F8DAEB1-1903-4E6C-979A-2E37F8642850}" type="datetime1">
              <a:rPr lang="nl-NL" smtClean="0"/>
              <a:t>16-9-2020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Moderne keuken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1261" y="10"/>
            <a:ext cx="10289497" cy="6857990"/>
          </a:xfrm>
          <a:prstGeom prst="rect">
            <a:avLst/>
          </a:prstGeom>
        </p:spPr>
      </p:pic>
      <p:sp>
        <p:nvSpPr>
          <p:cNvPr id="82" name="Rechthoek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hthoek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nl-NL" sz="4400" dirty="0">
                <a:solidFill>
                  <a:schemeClr val="tx1"/>
                </a:solidFill>
              </a:rPr>
              <a:t>W</a:t>
            </a:r>
            <a:r>
              <a:rPr lang="nl" sz="4400" dirty="0">
                <a:solidFill>
                  <a:schemeClr val="tx1"/>
                </a:solidFill>
              </a:rPr>
              <a:t>oon en leefomgeving</a:t>
            </a: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nl" dirty="0">
                <a:solidFill>
                  <a:schemeClr val="tx1"/>
                </a:solidFill>
              </a:rPr>
              <a:t>Leefsituatie en welzijn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rtlCol="0">
            <a:normAutofit/>
          </a:bodyPr>
          <a:lstStyle/>
          <a:p>
            <a:pPr algn="ctr" rtl="0"/>
            <a:r>
              <a:rPr lang="nl-NL" dirty="0"/>
              <a:t>L</a:t>
            </a:r>
            <a:r>
              <a:rPr lang="nl" dirty="0"/>
              <a:t>eerdoelen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FE331A8-7D0C-49B6-B9AF-FF5121942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2507791"/>
          </a:xfrm>
        </p:spPr>
        <p:txBody>
          <a:bodyPr>
            <a:normAutofit/>
          </a:bodyPr>
          <a:lstStyle/>
          <a:p>
            <a:r>
              <a:rPr lang="nl-NL" sz="2800" dirty="0"/>
              <a:t>Eigen leerdoelen</a:t>
            </a:r>
          </a:p>
          <a:p>
            <a:endParaRPr lang="nl-NL" sz="2800" dirty="0"/>
          </a:p>
          <a:p>
            <a:r>
              <a:rPr lang="nl-NL" sz="2800" dirty="0"/>
              <a:t>Leerdoelen thema</a:t>
            </a:r>
          </a:p>
        </p:txBody>
      </p:sp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E655D74-4DE8-4854-99C1-247ADC556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156" y="2275166"/>
            <a:ext cx="8933688" cy="1518622"/>
          </a:xfrm>
        </p:spPr>
        <p:txBody>
          <a:bodyPr/>
          <a:lstStyle/>
          <a:p>
            <a:r>
              <a:rPr lang="en-US" dirty="0" err="1"/>
              <a:t>Leefomgeving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C3B8117-FA3B-46A3-B3D5-B44E1E6AC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9156" y="4007796"/>
            <a:ext cx="8939784" cy="1131466"/>
          </a:xfrm>
        </p:spPr>
        <p:txBody>
          <a:bodyPr>
            <a:noAutofit/>
          </a:bodyPr>
          <a:lstStyle/>
          <a:p>
            <a:r>
              <a:rPr lang="en-US" sz="3200" dirty="0" err="1"/>
              <a:t>Materiele</a:t>
            </a:r>
            <a:r>
              <a:rPr lang="en-US" sz="3200" dirty="0"/>
              <a:t> </a:t>
            </a:r>
            <a:r>
              <a:rPr lang="en-US" sz="3200" dirty="0" err="1"/>
              <a:t>leefomgeving</a:t>
            </a:r>
            <a:endParaRPr lang="en-US" sz="3200" dirty="0"/>
          </a:p>
          <a:p>
            <a:r>
              <a:rPr lang="en-US" sz="3200" dirty="0" err="1"/>
              <a:t>Sociale</a:t>
            </a:r>
            <a:r>
              <a:rPr lang="en-US" sz="3200" dirty="0"/>
              <a:t> </a:t>
            </a:r>
            <a:r>
              <a:rPr lang="en-US" sz="3200" dirty="0" err="1"/>
              <a:t>leefomgeving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922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446255A-001C-4B87-A565-C4640B56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en-US" dirty="0"/>
              <a:t>De </a:t>
            </a:r>
            <a:r>
              <a:rPr lang="en-US" dirty="0" err="1"/>
              <a:t>leefomgeving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invloed</a:t>
            </a:r>
            <a:r>
              <a:rPr lang="en-US" dirty="0"/>
              <a:t> op: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1CCA41-84B4-4269-A2E2-4748B747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12CFE930-455A-4554-8BAE-E60BA1E3A08E}" type="datetime1">
              <a:rPr lang="nl-NL" smtClean="0"/>
              <a:pPr>
                <a:spcAft>
                  <a:spcPts val="600"/>
                </a:spcAft>
              </a:pPr>
              <a:t>16-9-2020</a:t>
            </a:fld>
            <a:endParaRPr lang="en-US"/>
          </a:p>
        </p:txBody>
      </p:sp>
      <p:graphicFrame>
        <p:nvGraphicFramePr>
          <p:cNvPr id="7" name="Tekstvak 4">
            <a:extLst>
              <a:ext uri="{FF2B5EF4-FFF2-40B4-BE49-F238E27FC236}">
                <a16:creationId xmlns:a16="http://schemas.microsoft.com/office/drawing/2014/main" id="{7378AC14-C3CA-4C2A-9EA0-39D27969F9B3}"/>
              </a:ext>
            </a:extLst>
          </p:cNvPr>
          <p:cNvGraphicFramePr/>
          <p:nvPr/>
        </p:nvGraphicFramePr>
        <p:xfrm>
          <a:off x="1066800" y="2103120"/>
          <a:ext cx="10058400" cy="3849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0065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446255A-001C-4B87-A565-C4640B56C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dirty="0"/>
              <a:t>Kenmerken van een goede leefomgeving</a:t>
            </a:r>
            <a:endParaRPr lang="en-US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1CCA41-84B4-4269-A2E2-4748B747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12CFE930-455A-4554-8BAE-E60BA1E3A08E}" type="datetime1">
              <a:rPr lang="nl-NL" smtClean="0"/>
              <a:pPr>
                <a:spcAft>
                  <a:spcPts val="600"/>
                </a:spcAft>
              </a:pPr>
              <a:t>16-9-2020</a:t>
            </a:fld>
            <a:endParaRPr lang="en-US"/>
          </a:p>
        </p:txBody>
      </p:sp>
      <p:graphicFrame>
        <p:nvGraphicFramePr>
          <p:cNvPr id="7" name="Tekstvak 4">
            <a:extLst>
              <a:ext uri="{FF2B5EF4-FFF2-40B4-BE49-F238E27FC236}">
                <a16:creationId xmlns:a16="http://schemas.microsoft.com/office/drawing/2014/main" id="{7378AC14-C3CA-4C2A-9EA0-39D27969F9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688891"/>
              </p:ext>
            </p:extLst>
          </p:nvPr>
        </p:nvGraphicFramePr>
        <p:xfrm>
          <a:off x="1066800" y="2103120"/>
          <a:ext cx="10058400" cy="3849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0375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BB5C9286-F201-4E5A-BD47-41F60529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/>
          <a:lstStyle/>
          <a:p>
            <a:r>
              <a:rPr lang="en-US" dirty="0" err="1"/>
              <a:t>Ongezonde</a:t>
            </a:r>
            <a:r>
              <a:rPr lang="en-US" dirty="0"/>
              <a:t> </a:t>
            </a:r>
            <a:r>
              <a:rPr lang="en-US" dirty="0" err="1"/>
              <a:t>leefomgeving</a:t>
            </a:r>
            <a:endParaRPr lang="en-US" dirty="0"/>
          </a:p>
        </p:txBody>
      </p:sp>
      <p:pic>
        <p:nvPicPr>
          <p:cNvPr id="8" name="Tijdelijke aanduiding voor inhoud 7" descr="Afbeelding met buiten, persoon, zitten, gras&#10;&#10;Automatisch gegenereerde beschrijving">
            <a:extLst>
              <a:ext uri="{FF2B5EF4-FFF2-40B4-BE49-F238E27FC236}">
                <a16:creationId xmlns:a16="http://schemas.microsoft.com/office/drawing/2014/main" id="{76BCA917-46DD-4D3F-A90C-FFA508DCE4A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30" y="1868967"/>
            <a:ext cx="6165627" cy="3452751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DB720C-A7BF-47FB-AFD2-03BFE6F901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551AF0A5-5393-407E-B612-7484747D7A4A}" type="datetime1">
              <a:rPr lang="nl-NL" smtClean="0"/>
              <a:pPr>
                <a:spcAft>
                  <a:spcPts val="600"/>
                </a:spcAft>
              </a:pPr>
              <a:t>16-9-2020</a:t>
            </a:fld>
            <a:endParaRPr lang="en-US"/>
          </a:p>
        </p:txBody>
      </p:sp>
      <p:pic>
        <p:nvPicPr>
          <p:cNvPr id="14" name="Tijdelijke aanduiding voor inhoud 13">
            <a:extLst>
              <a:ext uri="{FF2B5EF4-FFF2-40B4-BE49-F238E27FC236}">
                <a16:creationId xmlns:a16="http://schemas.microsoft.com/office/drawing/2014/main" id="{4A41C394-4BA7-484C-99CB-1AD9C6A59F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670758" y="3429000"/>
            <a:ext cx="3179054" cy="173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65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89290-F1BA-4FCD-AC4F-DC41FE50A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Functionele inrichting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2FA84CE-82E9-4E8C-811B-CC7E49B3B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0BB7FAD-52F1-403C-A7EF-F72DBED65EB2}" type="datetime1">
              <a:rPr lang="nl-NL" smtClean="0"/>
              <a:t>16-9-2020</a:t>
            </a:fld>
            <a:endParaRPr lang="en-US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961F9A8-378D-4748-8E2F-26F54307F7C6}"/>
              </a:ext>
            </a:extLst>
          </p:cNvPr>
          <p:cNvSpPr txBox="1"/>
          <p:nvPr/>
        </p:nvSpPr>
        <p:spPr>
          <a:xfrm>
            <a:off x="922506" y="1510725"/>
            <a:ext cx="103469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Past bij doel en doelgroep</a:t>
            </a:r>
          </a:p>
          <a:p>
            <a:r>
              <a:rPr lang="nl-NL" sz="3200" dirty="0"/>
              <a:t>Houdt rekening met: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de wensen en mogelijkheden van de doelgroep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houdt rekening met het budget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houdt rekening met mensen met een lichamelijke beperking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houdt rekening met de lichamelijke situatie  (bijvoorbeeld astma en allergieën)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budget </a:t>
            </a:r>
          </a:p>
        </p:txBody>
      </p:sp>
    </p:spTree>
    <p:extLst>
      <p:ext uri="{BB962C8B-B14F-4D97-AF65-F5344CB8AC3E}">
        <p14:creationId xmlns:p14="http://schemas.microsoft.com/office/powerpoint/2010/main" val="6946802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19_TF78438558" id="{5D860BCF-E933-4921-9607-DF8320786C70}" vid="{37989AE5-D40C-4D36-A9F1-4057D19A04A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261</Words>
  <Application>Microsoft Office PowerPoint</Application>
  <PresentationFormat>Breedbeeld</PresentationFormat>
  <Paragraphs>85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Garamond</vt:lpstr>
      <vt:lpstr>SavonVTI</vt:lpstr>
      <vt:lpstr>Woon en leefomgeving</vt:lpstr>
      <vt:lpstr>Leerdoelen </vt:lpstr>
      <vt:lpstr>Leefomgeving</vt:lpstr>
      <vt:lpstr>De leefomgeving heeft invloed op:</vt:lpstr>
      <vt:lpstr>Kenmerken van een goede leefomgeving</vt:lpstr>
      <vt:lpstr>Ongezonde leefomgeving</vt:lpstr>
      <vt:lpstr>Functionele inrichting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Woon en leefomgeving</dc:title>
  <dc:creator>Buist - Bijma, F.P.</dc:creator>
  <cp:lastModifiedBy>Buist - Bijma, F.P.</cp:lastModifiedBy>
  <cp:revision>4</cp:revision>
  <dcterms:created xsi:type="dcterms:W3CDTF">2020-09-16T06:22:26Z</dcterms:created>
  <dcterms:modified xsi:type="dcterms:W3CDTF">2020-09-16T07:02:33Z</dcterms:modified>
</cp:coreProperties>
</file>