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4"/>
  </p:sldMasterIdLst>
  <p:notesMasterIdLst>
    <p:notesMasterId r:id="rId19"/>
  </p:notesMasterIdLst>
  <p:sldIdLst>
    <p:sldId id="256" r:id="rId5"/>
    <p:sldId id="291" r:id="rId6"/>
    <p:sldId id="264" r:id="rId7"/>
    <p:sldId id="290" r:id="rId8"/>
    <p:sldId id="261" r:id="rId9"/>
    <p:sldId id="262" r:id="rId10"/>
    <p:sldId id="283" r:id="rId11"/>
    <p:sldId id="292" r:id="rId12"/>
    <p:sldId id="293" r:id="rId13"/>
    <p:sldId id="284" r:id="rId14"/>
    <p:sldId id="285" r:id="rId15"/>
    <p:sldId id="269" r:id="rId16"/>
    <p:sldId id="276" r:id="rId17"/>
    <p:sldId id="273"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000E69-B66E-493D-BE51-3EE1E1FB774F}" v="3" dt="2020-12-10T19:56:40.3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588" autoAdjust="0"/>
  </p:normalViewPr>
  <p:slideViewPr>
    <p:cSldViewPr>
      <p:cViewPr varScale="1">
        <p:scale>
          <a:sx n="54" d="100"/>
          <a:sy n="54" d="100"/>
        </p:scale>
        <p:origin x="229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er Varwijk" userId="4ef1be2c-6897-4798-a5b9-cc2027b08ef2" providerId="ADAL" clId="{AADCF606-4904-4AD3-9FFA-3CEAA11CDE5E}"/>
    <pc:docChg chg="custSel modSld">
      <pc:chgData name="Ester Varwijk" userId="4ef1be2c-6897-4798-a5b9-cc2027b08ef2" providerId="ADAL" clId="{AADCF606-4904-4AD3-9FFA-3CEAA11CDE5E}" dt="2019-12-08T11:20:51.109" v="348" actId="20577"/>
      <pc:docMkLst>
        <pc:docMk/>
      </pc:docMkLst>
      <pc:sldChg chg="modNotesTx">
        <pc:chgData name="Ester Varwijk" userId="4ef1be2c-6897-4798-a5b9-cc2027b08ef2" providerId="ADAL" clId="{AADCF606-4904-4AD3-9FFA-3CEAA11CDE5E}" dt="2019-12-08T11:15:11.366" v="188" actId="20577"/>
        <pc:sldMkLst>
          <pc:docMk/>
          <pc:sldMk cId="414662598" sldId="262"/>
        </pc:sldMkLst>
      </pc:sldChg>
      <pc:sldChg chg="modNotesTx">
        <pc:chgData name="Ester Varwijk" userId="4ef1be2c-6897-4798-a5b9-cc2027b08ef2" providerId="ADAL" clId="{AADCF606-4904-4AD3-9FFA-3CEAA11CDE5E}" dt="2019-12-08T11:16:35.836" v="313" actId="20577"/>
        <pc:sldMkLst>
          <pc:docMk/>
          <pc:sldMk cId="2627719478" sldId="283"/>
        </pc:sldMkLst>
      </pc:sldChg>
      <pc:sldChg chg="modSp">
        <pc:chgData name="Ester Varwijk" userId="4ef1be2c-6897-4798-a5b9-cc2027b08ef2" providerId="ADAL" clId="{AADCF606-4904-4AD3-9FFA-3CEAA11CDE5E}" dt="2019-12-08T11:20:51.109" v="348" actId="20577"/>
        <pc:sldMkLst>
          <pc:docMk/>
          <pc:sldMk cId="2525782300" sldId="295"/>
        </pc:sldMkLst>
        <pc:spChg chg="mod">
          <ac:chgData name="Ester Varwijk" userId="4ef1be2c-6897-4798-a5b9-cc2027b08ef2" providerId="ADAL" clId="{AADCF606-4904-4AD3-9FFA-3CEAA11CDE5E}" dt="2019-12-08T11:20:51.109" v="348" actId="20577"/>
          <ac:spMkLst>
            <pc:docMk/>
            <pc:sldMk cId="2525782300" sldId="295"/>
            <ac:spMk id="4" creationId="{4A6D7641-9F05-4F87-A88A-EF6DEBFFD7F3}"/>
          </ac:spMkLst>
        </pc:spChg>
      </pc:sldChg>
    </pc:docChg>
  </pc:docChgLst>
  <pc:docChgLst>
    <pc:chgData name="Ester Varwijk" userId="4ef1be2c-6897-4798-a5b9-cc2027b08ef2" providerId="ADAL" clId="{E6000E69-B66E-493D-BE51-3EE1E1FB774F}"/>
    <pc:docChg chg="undo custSel mod addSld delSld modSld sldOrd">
      <pc:chgData name="Ester Varwijk" userId="4ef1be2c-6897-4798-a5b9-cc2027b08ef2" providerId="ADAL" clId="{E6000E69-B66E-493D-BE51-3EE1E1FB774F}" dt="2020-12-10T19:58:25.875" v="1962" actId="20577"/>
      <pc:docMkLst>
        <pc:docMk/>
      </pc:docMkLst>
      <pc:sldChg chg="addSp delSp modSp">
        <pc:chgData name="Ester Varwijk" userId="4ef1be2c-6897-4798-a5b9-cc2027b08ef2" providerId="ADAL" clId="{E6000E69-B66E-493D-BE51-3EE1E1FB774F}" dt="2020-12-10T19:56:40.356" v="1911" actId="1076"/>
        <pc:sldMkLst>
          <pc:docMk/>
          <pc:sldMk cId="3496553571" sldId="256"/>
        </pc:sldMkLst>
        <pc:spChg chg="mod">
          <ac:chgData name="Ester Varwijk" userId="4ef1be2c-6897-4798-a5b9-cc2027b08ef2" providerId="ADAL" clId="{E6000E69-B66E-493D-BE51-3EE1E1FB774F}" dt="2020-12-10T19:56:27.112" v="1908" actId="26606"/>
          <ac:spMkLst>
            <pc:docMk/>
            <pc:sldMk cId="3496553571" sldId="256"/>
            <ac:spMk id="2" creationId="{00000000-0000-0000-0000-000000000000}"/>
          </ac:spMkLst>
        </pc:spChg>
        <pc:spChg chg="mod">
          <ac:chgData name="Ester Varwijk" userId="4ef1be2c-6897-4798-a5b9-cc2027b08ef2" providerId="ADAL" clId="{E6000E69-B66E-493D-BE51-3EE1E1FB774F}" dt="2020-12-10T19:56:27.112" v="1908" actId="26606"/>
          <ac:spMkLst>
            <pc:docMk/>
            <pc:sldMk cId="3496553571" sldId="256"/>
            <ac:spMk id="3" creationId="{00000000-0000-0000-0000-000000000000}"/>
          </ac:spMkLst>
        </pc:spChg>
        <pc:spChg chg="del">
          <ac:chgData name="Ester Varwijk" userId="4ef1be2c-6897-4798-a5b9-cc2027b08ef2" providerId="ADAL" clId="{E6000E69-B66E-493D-BE51-3EE1E1FB774F}" dt="2020-12-10T19:56:27.112" v="1908" actId="26606"/>
          <ac:spMkLst>
            <pc:docMk/>
            <pc:sldMk cId="3496553571" sldId="256"/>
            <ac:spMk id="71" creationId="{C0B27210-D0CA-4654-B3E3-9ABB4F178EA1}"/>
          </ac:spMkLst>
        </pc:spChg>
        <pc:spChg chg="del">
          <ac:chgData name="Ester Varwijk" userId="4ef1be2c-6897-4798-a5b9-cc2027b08ef2" providerId="ADAL" clId="{E6000E69-B66E-493D-BE51-3EE1E1FB774F}" dt="2020-12-10T19:56:27.112" v="1908" actId="26606"/>
          <ac:spMkLst>
            <pc:docMk/>
            <pc:sldMk cId="3496553571" sldId="256"/>
            <ac:spMk id="73" creationId="{1DB7C82F-AB7E-4F0C-B829-FA1B9C415180}"/>
          </ac:spMkLst>
        </pc:spChg>
        <pc:spChg chg="del">
          <ac:chgData name="Ester Varwijk" userId="4ef1be2c-6897-4798-a5b9-cc2027b08ef2" providerId="ADAL" clId="{E6000E69-B66E-493D-BE51-3EE1E1FB774F}" dt="2020-12-10T19:56:27.112" v="1908" actId="26606"/>
          <ac:spMkLst>
            <pc:docMk/>
            <pc:sldMk cId="3496553571" sldId="256"/>
            <ac:spMk id="75" creationId="{70B66945-4967-4040-926D-DCA44313CDAB}"/>
          </ac:spMkLst>
        </pc:spChg>
        <pc:spChg chg="add">
          <ac:chgData name="Ester Varwijk" userId="4ef1be2c-6897-4798-a5b9-cc2027b08ef2" providerId="ADAL" clId="{E6000E69-B66E-493D-BE51-3EE1E1FB774F}" dt="2020-12-10T19:56:27.112" v="1908" actId="26606"/>
          <ac:spMkLst>
            <pc:docMk/>
            <pc:sldMk cId="3496553571" sldId="256"/>
            <ac:spMk id="135" creationId="{C7D023E4-8DE1-436E-9847-ED6A4B4B04FD}"/>
          </ac:spMkLst>
        </pc:spChg>
        <pc:grpChg chg="add">
          <ac:chgData name="Ester Varwijk" userId="4ef1be2c-6897-4798-a5b9-cc2027b08ef2" providerId="ADAL" clId="{E6000E69-B66E-493D-BE51-3EE1E1FB774F}" dt="2020-12-10T19:56:27.112" v="1908" actId="26606"/>
          <ac:grpSpMkLst>
            <pc:docMk/>
            <pc:sldMk cId="3496553571" sldId="256"/>
            <ac:grpSpMk id="137" creationId="{4D5934AA-9F35-4DC2-BDEF-C88AEF973FA0}"/>
          </ac:grpSpMkLst>
        </pc:grpChg>
        <pc:grpChg chg="add">
          <ac:chgData name="Ester Varwijk" userId="4ef1be2c-6897-4798-a5b9-cc2027b08ef2" providerId="ADAL" clId="{E6000E69-B66E-493D-BE51-3EE1E1FB774F}" dt="2020-12-10T19:56:27.112" v="1908" actId="26606"/>
          <ac:grpSpMkLst>
            <pc:docMk/>
            <pc:sldMk cId="3496553571" sldId="256"/>
            <ac:grpSpMk id="141" creationId="{D95590E9-5E18-4877-8515-94EBE05E1F2C}"/>
          </ac:grpSpMkLst>
        </pc:grpChg>
        <pc:grpChg chg="add">
          <ac:chgData name="Ester Varwijk" userId="4ef1be2c-6897-4798-a5b9-cc2027b08ef2" providerId="ADAL" clId="{E6000E69-B66E-493D-BE51-3EE1E1FB774F}" dt="2020-12-10T19:56:27.112" v="1908" actId="26606"/>
          <ac:grpSpMkLst>
            <pc:docMk/>
            <pc:sldMk cId="3496553571" sldId="256"/>
            <ac:grpSpMk id="145" creationId="{5CA0097F-05D8-41AA-ABF9-33C69879113D}"/>
          </ac:grpSpMkLst>
        </pc:grpChg>
        <pc:picChg chg="mod ord">
          <ac:chgData name="Ester Varwijk" userId="4ef1be2c-6897-4798-a5b9-cc2027b08ef2" providerId="ADAL" clId="{E6000E69-B66E-493D-BE51-3EE1E1FB774F}" dt="2020-12-10T19:56:40.356" v="1911" actId="1076"/>
          <ac:picMkLst>
            <pc:docMk/>
            <pc:sldMk cId="3496553571" sldId="256"/>
            <ac:picMk id="3074" creationId="{00000000-0000-0000-0000-000000000000}"/>
          </ac:picMkLst>
        </pc:picChg>
      </pc:sldChg>
      <pc:sldChg chg="del">
        <pc:chgData name="Ester Varwijk" userId="4ef1be2c-6897-4798-a5b9-cc2027b08ef2" providerId="ADAL" clId="{E6000E69-B66E-493D-BE51-3EE1E1FB774F}" dt="2020-12-10T19:11:11.882" v="13" actId="2696"/>
        <pc:sldMkLst>
          <pc:docMk/>
          <pc:sldMk cId="1474766489" sldId="257"/>
        </pc:sldMkLst>
      </pc:sldChg>
      <pc:sldChg chg="del">
        <pc:chgData name="Ester Varwijk" userId="4ef1be2c-6897-4798-a5b9-cc2027b08ef2" providerId="ADAL" clId="{E6000E69-B66E-493D-BE51-3EE1E1FB774F}" dt="2020-12-10T19:22:43.299" v="226" actId="2696"/>
        <pc:sldMkLst>
          <pc:docMk/>
          <pc:sldMk cId="81029532" sldId="260"/>
        </pc:sldMkLst>
      </pc:sldChg>
      <pc:sldChg chg="addSp delSp modSp mod ord setBg">
        <pc:chgData name="Ester Varwijk" userId="4ef1be2c-6897-4798-a5b9-cc2027b08ef2" providerId="ADAL" clId="{E6000E69-B66E-493D-BE51-3EE1E1FB774F}" dt="2020-12-10T19:24:26.787" v="250" actId="20577"/>
        <pc:sldMkLst>
          <pc:docMk/>
          <pc:sldMk cId="715340869" sldId="261"/>
        </pc:sldMkLst>
        <pc:spChg chg="mod">
          <ac:chgData name="Ester Varwijk" userId="4ef1be2c-6897-4798-a5b9-cc2027b08ef2" providerId="ADAL" clId="{E6000E69-B66E-493D-BE51-3EE1E1FB774F}" dt="2020-12-10T19:24:26.787" v="250" actId="20577"/>
          <ac:spMkLst>
            <pc:docMk/>
            <pc:sldMk cId="715340869" sldId="261"/>
            <ac:spMk id="2" creationId="{00000000-0000-0000-0000-000000000000}"/>
          </ac:spMkLst>
        </pc:spChg>
        <pc:spChg chg="mod">
          <ac:chgData name="Ester Varwijk" userId="4ef1be2c-6897-4798-a5b9-cc2027b08ef2" providerId="ADAL" clId="{E6000E69-B66E-493D-BE51-3EE1E1FB774F}" dt="2020-12-10T19:23:42.265" v="236" actId="14100"/>
          <ac:spMkLst>
            <pc:docMk/>
            <pc:sldMk cId="715340869" sldId="261"/>
            <ac:spMk id="3" creationId="{00000000-0000-0000-0000-000000000000}"/>
          </ac:spMkLst>
        </pc:spChg>
        <pc:spChg chg="add del">
          <ac:chgData name="Ester Varwijk" userId="4ef1be2c-6897-4798-a5b9-cc2027b08ef2" providerId="ADAL" clId="{E6000E69-B66E-493D-BE51-3EE1E1FB774F}" dt="2020-12-10T19:23:16.190" v="229" actId="26606"/>
          <ac:spMkLst>
            <pc:docMk/>
            <pc:sldMk cId="715340869" sldId="261"/>
            <ac:spMk id="9" creationId="{953EC90C-082B-4667-A29F-E4E4D515AA7E}"/>
          </ac:spMkLst>
        </pc:spChg>
        <pc:spChg chg="add del">
          <ac:chgData name="Ester Varwijk" userId="4ef1be2c-6897-4798-a5b9-cc2027b08ef2" providerId="ADAL" clId="{E6000E69-B66E-493D-BE51-3EE1E1FB774F}" dt="2020-12-10T19:23:16.190" v="229" actId="26606"/>
          <ac:spMkLst>
            <pc:docMk/>
            <pc:sldMk cId="715340869" sldId="261"/>
            <ac:spMk id="11" creationId="{E99FF883-3EBA-49CC-8D77-1EE69E1826E3}"/>
          </ac:spMkLst>
        </pc:spChg>
        <pc:spChg chg="add">
          <ac:chgData name="Ester Varwijk" userId="4ef1be2c-6897-4798-a5b9-cc2027b08ef2" providerId="ADAL" clId="{E6000E69-B66E-493D-BE51-3EE1E1FB774F}" dt="2020-12-10T19:23:16.213" v="230" actId="26606"/>
          <ac:spMkLst>
            <pc:docMk/>
            <pc:sldMk cId="715340869" sldId="261"/>
            <ac:spMk id="26" creationId="{F4C0B10B-D2C4-4A54-AFAD-3D27DF88BB37}"/>
          </ac:spMkLst>
        </pc:spChg>
        <pc:grpChg chg="add del">
          <ac:chgData name="Ester Varwijk" userId="4ef1be2c-6897-4798-a5b9-cc2027b08ef2" providerId="ADAL" clId="{E6000E69-B66E-493D-BE51-3EE1E1FB774F}" dt="2020-12-10T19:23:16.190" v="229" actId="26606"/>
          <ac:grpSpMkLst>
            <pc:docMk/>
            <pc:sldMk cId="715340869" sldId="261"/>
            <ac:grpSpMk id="13" creationId="{F690C4ED-5E67-4827-AED1-DEC2B100A4DD}"/>
          </ac:grpSpMkLst>
        </pc:grpChg>
        <pc:grpChg chg="add del">
          <ac:chgData name="Ester Varwijk" userId="4ef1be2c-6897-4798-a5b9-cc2027b08ef2" providerId="ADAL" clId="{E6000E69-B66E-493D-BE51-3EE1E1FB774F}" dt="2020-12-10T19:23:16.190" v="229" actId="26606"/>
          <ac:grpSpMkLst>
            <pc:docMk/>
            <pc:sldMk cId="715340869" sldId="261"/>
            <ac:grpSpMk id="17" creationId="{E27AF472-EAE3-4572-AB69-B92BD10DBC6D}"/>
          </ac:grpSpMkLst>
        </pc:grpChg>
        <pc:grpChg chg="add">
          <ac:chgData name="Ester Varwijk" userId="4ef1be2c-6897-4798-a5b9-cc2027b08ef2" providerId="ADAL" clId="{E6000E69-B66E-493D-BE51-3EE1E1FB774F}" dt="2020-12-10T19:23:16.213" v="230" actId="26606"/>
          <ac:grpSpMkLst>
            <pc:docMk/>
            <pc:sldMk cId="715340869" sldId="261"/>
            <ac:grpSpMk id="27" creationId="{B6BADB90-C74B-40D6-86DC-503F65FCE8DC}"/>
          </ac:grpSpMkLst>
        </pc:grpChg>
        <pc:picChg chg="mod ord">
          <ac:chgData name="Ester Varwijk" userId="4ef1be2c-6897-4798-a5b9-cc2027b08ef2" providerId="ADAL" clId="{E6000E69-B66E-493D-BE51-3EE1E1FB774F}" dt="2020-12-10T19:23:38.163" v="235" actId="14100"/>
          <ac:picMkLst>
            <pc:docMk/>
            <pc:sldMk cId="715340869" sldId="261"/>
            <ac:picMk id="4" creationId="{00000000-0000-0000-0000-000000000000}"/>
          </ac:picMkLst>
        </pc:picChg>
      </pc:sldChg>
      <pc:sldChg chg="addSp delSp modSp modNotesTx">
        <pc:chgData name="Ester Varwijk" userId="4ef1be2c-6897-4798-a5b9-cc2027b08ef2" providerId="ADAL" clId="{E6000E69-B66E-493D-BE51-3EE1E1FB774F}" dt="2020-12-10T19:34:35.749" v="988" actId="26606"/>
        <pc:sldMkLst>
          <pc:docMk/>
          <pc:sldMk cId="414662598" sldId="262"/>
        </pc:sldMkLst>
        <pc:spChg chg="mod">
          <ac:chgData name="Ester Varwijk" userId="4ef1be2c-6897-4798-a5b9-cc2027b08ef2" providerId="ADAL" clId="{E6000E69-B66E-493D-BE51-3EE1E1FB774F}" dt="2020-12-10T19:34:35.749" v="988" actId="26606"/>
          <ac:spMkLst>
            <pc:docMk/>
            <pc:sldMk cId="414662598" sldId="262"/>
            <ac:spMk id="2" creationId="{00000000-0000-0000-0000-000000000000}"/>
          </ac:spMkLst>
        </pc:spChg>
        <pc:spChg chg="mod">
          <ac:chgData name="Ester Varwijk" userId="4ef1be2c-6897-4798-a5b9-cc2027b08ef2" providerId="ADAL" clId="{E6000E69-B66E-493D-BE51-3EE1E1FB774F}" dt="2020-12-10T19:34:35.749" v="988" actId="26606"/>
          <ac:spMkLst>
            <pc:docMk/>
            <pc:sldMk cId="414662598" sldId="262"/>
            <ac:spMk id="3" creationId="{00000000-0000-0000-0000-000000000000}"/>
          </ac:spMkLst>
        </pc:spChg>
        <pc:spChg chg="del">
          <ac:chgData name="Ester Varwijk" userId="4ef1be2c-6897-4798-a5b9-cc2027b08ef2" providerId="ADAL" clId="{E6000E69-B66E-493D-BE51-3EE1E1FB774F}" dt="2020-12-10T19:34:35.749" v="988" actId="26606"/>
          <ac:spMkLst>
            <pc:docMk/>
            <pc:sldMk cId="414662598" sldId="262"/>
            <ac:spMk id="8" creationId="{8D70B121-56F4-4848-B38B-182089D909FA}"/>
          </ac:spMkLst>
        </pc:spChg>
        <pc:spChg chg="add">
          <ac:chgData name="Ester Varwijk" userId="4ef1be2c-6897-4798-a5b9-cc2027b08ef2" providerId="ADAL" clId="{E6000E69-B66E-493D-BE51-3EE1E1FB774F}" dt="2020-12-10T19:34:35.749" v="988" actId="26606"/>
          <ac:spMkLst>
            <pc:docMk/>
            <pc:sldMk cId="414662598" sldId="262"/>
            <ac:spMk id="15" creationId="{76EFD3D9-44F0-4267-BCC1-1613E79D8274}"/>
          </ac:spMkLst>
        </pc:spChg>
        <pc:spChg chg="add">
          <ac:chgData name="Ester Varwijk" userId="4ef1be2c-6897-4798-a5b9-cc2027b08ef2" providerId="ADAL" clId="{E6000E69-B66E-493D-BE51-3EE1E1FB774F}" dt="2020-12-10T19:34:35.749" v="988" actId="26606"/>
          <ac:spMkLst>
            <pc:docMk/>
            <pc:sldMk cId="414662598" sldId="262"/>
            <ac:spMk id="17" creationId="{A779A851-95D6-41AF-937A-B0E4B7F6FA8D}"/>
          </ac:spMkLst>
        </pc:spChg>
        <pc:spChg chg="add">
          <ac:chgData name="Ester Varwijk" userId="4ef1be2c-6897-4798-a5b9-cc2027b08ef2" providerId="ADAL" clId="{E6000E69-B66E-493D-BE51-3EE1E1FB774F}" dt="2020-12-10T19:34:35.749" v="988" actId="26606"/>
          <ac:spMkLst>
            <pc:docMk/>
            <pc:sldMk cId="414662598" sldId="262"/>
            <ac:spMk id="19" creationId="{953FB2E7-B6CB-429C-81EB-D9516D6D5C8D}"/>
          </ac:spMkLst>
        </pc:spChg>
        <pc:spChg chg="add">
          <ac:chgData name="Ester Varwijk" userId="4ef1be2c-6897-4798-a5b9-cc2027b08ef2" providerId="ADAL" clId="{E6000E69-B66E-493D-BE51-3EE1E1FB774F}" dt="2020-12-10T19:34:35.749" v="988" actId="26606"/>
          <ac:spMkLst>
            <pc:docMk/>
            <pc:sldMk cId="414662598" sldId="262"/>
            <ac:spMk id="21" creationId="{2EC40DB1-B719-4A13-9A4D-0966B4B27866}"/>
          </ac:spMkLst>
        </pc:spChg>
        <pc:spChg chg="add">
          <ac:chgData name="Ester Varwijk" userId="4ef1be2c-6897-4798-a5b9-cc2027b08ef2" providerId="ADAL" clId="{E6000E69-B66E-493D-BE51-3EE1E1FB774F}" dt="2020-12-10T19:34:35.749" v="988" actId="26606"/>
          <ac:spMkLst>
            <pc:docMk/>
            <pc:sldMk cId="414662598" sldId="262"/>
            <ac:spMk id="23" creationId="{82211336-CFF3-412D-868A-6679C1004C45}"/>
          </ac:spMkLst>
        </pc:spChg>
        <pc:cxnChg chg="del">
          <ac:chgData name="Ester Varwijk" userId="4ef1be2c-6897-4798-a5b9-cc2027b08ef2" providerId="ADAL" clId="{E6000E69-B66E-493D-BE51-3EE1E1FB774F}" dt="2020-12-10T19:34:35.749" v="988" actId="26606"/>
          <ac:cxnSpMkLst>
            <pc:docMk/>
            <pc:sldMk cId="414662598" sldId="262"/>
            <ac:cxnSpMk id="10" creationId="{2D72A2C9-F3CA-4216-8BAD-FA4C970C3C4E}"/>
          </ac:cxnSpMkLst>
        </pc:cxnChg>
      </pc:sldChg>
      <pc:sldChg chg="del">
        <pc:chgData name="Ester Varwijk" userId="4ef1be2c-6897-4798-a5b9-cc2027b08ef2" providerId="ADAL" clId="{E6000E69-B66E-493D-BE51-3EE1E1FB774F}" dt="2020-12-10T19:30:43.335" v="863" actId="2696"/>
        <pc:sldMkLst>
          <pc:docMk/>
          <pc:sldMk cId="533096742" sldId="263"/>
        </pc:sldMkLst>
      </pc:sldChg>
      <pc:sldChg chg="addSp delSp modSp mod ord setBg modNotesTx">
        <pc:chgData name="Ester Varwijk" userId="4ef1be2c-6897-4798-a5b9-cc2027b08ef2" providerId="ADAL" clId="{E6000E69-B66E-493D-BE51-3EE1E1FB774F}" dt="2020-12-10T19:58:25.875" v="1962" actId="20577"/>
        <pc:sldMkLst>
          <pc:docMk/>
          <pc:sldMk cId="924496329" sldId="264"/>
        </pc:sldMkLst>
        <pc:spChg chg="mod">
          <ac:chgData name="Ester Varwijk" userId="4ef1be2c-6897-4798-a5b9-cc2027b08ef2" providerId="ADAL" clId="{E6000E69-B66E-493D-BE51-3EE1E1FB774F}" dt="2020-12-10T19:20:40.060" v="213" actId="26606"/>
          <ac:spMkLst>
            <pc:docMk/>
            <pc:sldMk cId="924496329" sldId="264"/>
            <ac:spMk id="2" creationId="{00000000-0000-0000-0000-000000000000}"/>
          </ac:spMkLst>
        </pc:spChg>
        <pc:spChg chg="mod">
          <ac:chgData name="Ester Varwijk" userId="4ef1be2c-6897-4798-a5b9-cc2027b08ef2" providerId="ADAL" clId="{E6000E69-B66E-493D-BE51-3EE1E1FB774F}" dt="2020-12-10T19:58:25.875" v="1962" actId="20577"/>
          <ac:spMkLst>
            <pc:docMk/>
            <pc:sldMk cId="924496329" sldId="264"/>
            <ac:spMk id="3" creationId="{00000000-0000-0000-0000-000000000000}"/>
          </ac:spMkLst>
        </pc:spChg>
        <pc:spChg chg="add del mod">
          <ac:chgData name="Ester Varwijk" userId="4ef1be2c-6897-4798-a5b9-cc2027b08ef2" providerId="ADAL" clId="{E6000E69-B66E-493D-BE51-3EE1E1FB774F}" dt="2020-12-10T19:19:31.238" v="193"/>
          <ac:spMkLst>
            <pc:docMk/>
            <pc:sldMk cId="924496329" sldId="264"/>
            <ac:spMk id="5" creationId="{BA7B44FF-43AE-4C21-B333-5712CEE9BDD4}"/>
          </ac:spMkLst>
        </pc:spChg>
        <pc:spChg chg="add del mod">
          <ac:chgData name="Ester Varwijk" userId="4ef1be2c-6897-4798-a5b9-cc2027b08ef2" providerId="ADAL" clId="{E6000E69-B66E-493D-BE51-3EE1E1FB774F}" dt="2020-12-10T19:19:31.238" v="193"/>
          <ac:spMkLst>
            <pc:docMk/>
            <pc:sldMk cId="924496329" sldId="264"/>
            <ac:spMk id="6" creationId="{33AF35FF-7192-420B-97A0-4417854C434D}"/>
          </ac:spMkLst>
        </pc:spChg>
        <pc:spChg chg="add del">
          <ac:chgData name="Ester Varwijk" userId="4ef1be2c-6897-4798-a5b9-cc2027b08ef2" providerId="ADAL" clId="{E6000E69-B66E-493D-BE51-3EE1E1FB774F}" dt="2020-12-10T19:20:40.266" v="214" actId="26606"/>
          <ac:spMkLst>
            <pc:docMk/>
            <pc:sldMk cId="924496329" sldId="264"/>
            <ac:spMk id="9" creationId="{953EC90C-082B-4667-A29F-E4E4D515AA7E}"/>
          </ac:spMkLst>
        </pc:spChg>
        <pc:spChg chg="add del">
          <ac:chgData name="Ester Varwijk" userId="4ef1be2c-6897-4798-a5b9-cc2027b08ef2" providerId="ADAL" clId="{E6000E69-B66E-493D-BE51-3EE1E1FB774F}" dt="2020-12-10T19:20:40.266" v="214" actId="26606"/>
          <ac:spMkLst>
            <pc:docMk/>
            <pc:sldMk cId="924496329" sldId="264"/>
            <ac:spMk id="11" creationId="{E99FF883-3EBA-49CC-8D77-1EE69E1826E3}"/>
          </ac:spMkLst>
        </pc:spChg>
        <pc:spChg chg="add del">
          <ac:chgData name="Ester Varwijk" userId="4ef1be2c-6897-4798-a5b9-cc2027b08ef2" providerId="ADAL" clId="{E6000E69-B66E-493D-BE51-3EE1E1FB774F}" dt="2020-12-10T19:20:40.060" v="213" actId="26606"/>
          <ac:spMkLst>
            <pc:docMk/>
            <pc:sldMk cId="924496329" sldId="264"/>
            <ac:spMk id="29" creationId="{C3420C89-0B09-4632-A4AF-3971D08BF7A8}"/>
          </ac:spMkLst>
        </pc:spChg>
        <pc:spChg chg="add del">
          <ac:chgData name="Ester Varwijk" userId="4ef1be2c-6897-4798-a5b9-cc2027b08ef2" providerId="ADAL" clId="{E6000E69-B66E-493D-BE51-3EE1E1FB774F}" dt="2020-12-10T19:20:40.060" v="213" actId="26606"/>
          <ac:spMkLst>
            <pc:docMk/>
            <pc:sldMk cId="924496329" sldId="264"/>
            <ac:spMk id="31" creationId="{4E5CBA61-BF74-40B4-A3A8-366BBA626CCF}"/>
          </ac:spMkLst>
        </pc:spChg>
        <pc:spChg chg="add">
          <ac:chgData name="Ester Varwijk" userId="4ef1be2c-6897-4798-a5b9-cc2027b08ef2" providerId="ADAL" clId="{E6000E69-B66E-493D-BE51-3EE1E1FB774F}" dt="2020-12-10T19:20:40.266" v="214" actId="26606"/>
          <ac:spMkLst>
            <pc:docMk/>
            <pc:sldMk cId="924496329" sldId="264"/>
            <ac:spMk id="46" creationId="{953EC90C-082B-4667-A29F-E4E4D515AA7E}"/>
          </ac:spMkLst>
        </pc:spChg>
        <pc:spChg chg="add">
          <ac:chgData name="Ester Varwijk" userId="4ef1be2c-6897-4798-a5b9-cc2027b08ef2" providerId="ADAL" clId="{E6000E69-B66E-493D-BE51-3EE1E1FB774F}" dt="2020-12-10T19:20:40.266" v="214" actId="26606"/>
          <ac:spMkLst>
            <pc:docMk/>
            <pc:sldMk cId="924496329" sldId="264"/>
            <ac:spMk id="47" creationId="{E99FF883-3EBA-49CC-8D77-1EE69E1826E3}"/>
          </ac:spMkLst>
        </pc:spChg>
        <pc:grpChg chg="add del">
          <ac:chgData name="Ester Varwijk" userId="4ef1be2c-6897-4798-a5b9-cc2027b08ef2" providerId="ADAL" clId="{E6000E69-B66E-493D-BE51-3EE1E1FB774F}" dt="2020-12-10T19:20:40.266" v="214" actId="26606"/>
          <ac:grpSpMkLst>
            <pc:docMk/>
            <pc:sldMk cId="924496329" sldId="264"/>
            <ac:grpSpMk id="13" creationId="{F690C4ED-5E67-4827-AED1-DEC2B100A4DD}"/>
          </ac:grpSpMkLst>
        </pc:grpChg>
        <pc:grpChg chg="add del">
          <ac:chgData name="Ester Varwijk" userId="4ef1be2c-6897-4798-a5b9-cc2027b08ef2" providerId="ADAL" clId="{E6000E69-B66E-493D-BE51-3EE1E1FB774F}" dt="2020-12-10T19:20:40.266" v="214" actId="26606"/>
          <ac:grpSpMkLst>
            <pc:docMk/>
            <pc:sldMk cId="924496329" sldId="264"/>
            <ac:grpSpMk id="17" creationId="{E27AF472-EAE3-4572-AB69-B92BD10DBC6D}"/>
          </ac:grpSpMkLst>
        </pc:grpChg>
        <pc:grpChg chg="add del">
          <ac:chgData name="Ester Varwijk" userId="4ef1be2c-6897-4798-a5b9-cc2027b08ef2" providerId="ADAL" clId="{E6000E69-B66E-493D-BE51-3EE1E1FB774F}" dt="2020-12-10T19:20:40.060" v="213" actId="26606"/>
          <ac:grpSpMkLst>
            <pc:docMk/>
            <pc:sldMk cId="924496329" sldId="264"/>
            <ac:grpSpMk id="33" creationId="{0C08EDA0-D5F6-4481-BBA8-966D95EC425C}"/>
          </ac:grpSpMkLst>
        </pc:grpChg>
        <pc:grpChg chg="add del">
          <ac:chgData name="Ester Varwijk" userId="4ef1be2c-6897-4798-a5b9-cc2027b08ef2" providerId="ADAL" clId="{E6000E69-B66E-493D-BE51-3EE1E1FB774F}" dt="2020-12-10T19:20:40.060" v="213" actId="26606"/>
          <ac:grpSpMkLst>
            <pc:docMk/>
            <pc:sldMk cId="924496329" sldId="264"/>
            <ac:grpSpMk id="37" creationId="{ED1D4DBC-180F-4364-A77A-427818EEA420}"/>
          </ac:grpSpMkLst>
        </pc:grpChg>
        <pc:grpChg chg="add">
          <ac:chgData name="Ester Varwijk" userId="4ef1be2c-6897-4798-a5b9-cc2027b08ef2" providerId="ADAL" clId="{E6000E69-B66E-493D-BE51-3EE1E1FB774F}" dt="2020-12-10T19:20:40.266" v="214" actId="26606"/>
          <ac:grpSpMkLst>
            <pc:docMk/>
            <pc:sldMk cId="924496329" sldId="264"/>
            <ac:grpSpMk id="48" creationId="{F690C4ED-5E67-4827-AED1-DEC2B100A4DD}"/>
          </ac:grpSpMkLst>
        </pc:grpChg>
        <pc:grpChg chg="add">
          <ac:chgData name="Ester Varwijk" userId="4ef1be2c-6897-4798-a5b9-cc2027b08ef2" providerId="ADAL" clId="{E6000E69-B66E-493D-BE51-3EE1E1FB774F}" dt="2020-12-10T19:20:40.266" v="214" actId="26606"/>
          <ac:grpSpMkLst>
            <pc:docMk/>
            <pc:sldMk cId="924496329" sldId="264"/>
            <ac:grpSpMk id="51" creationId="{E27AF472-EAE3-4572-AB69-B92BD10DBC6D}"/>
          </ac:grpSpMkLst>
        </pc:grpChg>
        <pc:picChg chg="mod ord">
          <ac:chgData name="Ester Varwijk" userId="4ef1be2c-6897-4798-a5b9-cc2027b08ef2" providerId="ADAL" clId="{E6000E69-B66E-493D-BE51-3EE1E1FB774F}" dt="2020-12-10T19:20:44.210" v="215" actId="14100"/>
          <ac:picMkLst>
            <pc:docMk/>
            <pc:sldMk cId="924496329" sldId="264"/>
            <ac:picMk id="4" creationId="{00000000-0000-0000-0000-000000000000}"/>
          </ac:picMkLst>
        </pc:picChg>
      </pc:sldChg>
      <pc:sldChg chg="del">
        <pc:chgData name="Ester Varwijk" userId="4ef1be2c-6897-4798-a5b9-cc2027b08ef2" providerId="ADAL" clId="{E6000E69-B66E-493D-BE51-3EE1E1FB774F}" dt="2020-12-10T19:28:59.855" v="670" actId="2696"/>
        <pc:sldMkLst>
          <pc:docMk/>
          <pc:sldMk cId="57977972" sldId="265"/>
        </pc:sldMkLst>
      </pc:sldChg>
      <pc:sldChg chg="modSp del">
        <pc:chgData name="Ester Varwijk" userId="4ef1be2c-6897-4798-a5b9-cc2027b08ef2" providerId="ADAL" clId="{E6000E69-B66E-493D-BE51-3EE1E1FB774F}" dt="2020-12-10T19:42:35.389" v="1304" actId="2696"/>
        <pc:sldMkLst>
          <pc:docMk/>
          <pc:sldMk cId="2615720968" sldId="267"/>
        </pc:sldMkLst>
        <pc:spChg chg="mod">
          <ac:chgData name="Ester Varwijk" userId="4ef1be2c-6897-4798-a5b9-cc2027b08ef2" providerId="ADAL" clId="{E6000E69-B66E-493D-BE51-3EE1E1FB774F}" dt="2020-12-10T19:42:33.702" v="1303"/>
          <ac:spMkLst>
            <pc:docMk/>
            <pc:sldMk cId="2615720968" sldId="267"/>
            <ac:spMk id="3" creationId="{00000000-0000-0000-0000-000000000000}"/>
          </ac:spMkLst>
        </pc:spChg>
      </pc:sldChg>
      <pc:sldChg chg="modSp del">
        <pc:chgData name="Ester Varwijk" userId="4ef1be2c-6897-4798-a5b9-cc2027b08ef2" providerId="ADAL" clId="{E6000E69-B66E-493D-BE51-3EE1E1FB774F}" dt="2020-12-10T19:51:24.161" v="1480" actId="2696"/>
        <pc:sldMkLst>
          <pc:docMk/>
          <pc:sldMk cId="3820346712" sldId="268"/>
        </pc:sldMkLst>
        <pc:spChg chg="mod">
          <ac:chgData name="Ester Varwijk" userId="4ef1be2c-6897-4798-a5b9-cc2027b08ef2" providerId="ADAL" clId="{E6000E69-B66E-493D-BE51-3EE1E1FB774F}" dt="2020-12-10T19:18:59.053" v="190" actId="27636"/>
          <ac:spMkLst>
            <pc:docMk/>
            <pc:sldMk cId="3820346712" sldId="268"/>
            <ac:spMk id="2" creationId="{00000000-0000-0000-0000-000000000000}"/>
          </ac:spMkLst>
        </pc:spChg>
      </pc:sldChg>
      <pc:sldChg chg="addSp modSp mod setBg">
        <pc:chgData name="Ester Varwijk" userId="4ef1be2c-6897-4798-a5b9-cc2027b08ef2" providerId="ADAL" clId="{E6000E69-B66E-493D-BE51-3EE1E1FB774F}" dt="2020-12-10T19:50:41.580" v="1478" actId="115"/>
        <pc:sldMkLst>
          <pc:docMk/>
          <pc:sldMk cId="1992471994" sldId="269"/>
        </pc:sldMkLst>
        <pc:spChg chg="mod">
          <ac:chgData name="Ester Varwijk" userId="4ef1be2c-6897-4798-a5b9-cc2027b08ef2" providerId="ADAL" clId="{E6000E69-B66E-493D-BE51-3EE1E1FB774F}" dt="2020-12-10T19:48:02.782" v="1338" actId="14100"/>
          <ac:spMkLst>
            <pc:docMk/>
            <pc:sldMk cId="1992471994" sldId="269"/>
            <ac:spMk id="2" creationId="{00000000-0000-0000-0000-000000000000}"/>
          </ac:spMkLst>
        </pc:spChg>
        <pc:spChg chg="mod">
          <ac:chgData name="Ester Varwijk" userId="4ef1be2c-6897-4798-a5b9-cc2027b08ef2" providerId="ADAL" clId="{E6000E69-B66E-493D-BE51-3EE1E1FB774F}" dt="2020-12-10T19:50:41.580" v="1478" actId="115"/>
          <ac:spMkLst>
            <pc:docMk/>
            <pc:sldMk cId="1992471994" sldId="269"/>
            <ac:spMk id="3" creationId="{00000000-0000-0000-0000-000000000000}"/>
          </ac:spMkLst>
        </pc:spChg>
        <pc:spChg chg="add">
          <ac:chgData name="Ester Varwijk" userId="4ef1be2c-6897-4798-a5b9-cc2027b08ef2" providerId="ADAL" clId="{E6000E69-B66E-493D-BE51-3EE1E1FB774F}" dt="2020-12-10T19:47:48.599" v="1337" actId="26606"/>
          <ac:spMkLst>
            <pc:docMk/>
            <pc:sldMk cId="1992471994" sldId="269"/>
            <ac:spMk id="71" creationId="{913AE63C-D5B4-45D1-ACFC-648CFFCF9805}"/>
          </ac:spMkLst>
        </pc:spChg>
        <pc:spChg chg="add">
          <ac:chgData name="Ester Varwijk" userId="4ef1be2c-6897-4798-a5b9-cc2027b08ef2" providerId="ADAL" clId="{E6000E69-B66E-493D-BE51-3EE1E1FB774F}" dt="2020-12-10T19:47:48.599" v="1337" actId="26606"/>
          <ac:spMkLst>
            <pc:docMk/>
            <pc:sldMk cId="1992471994" sldId="269"/>
            <ac:spMk id="73" creationId="{4E59E4BC-D742-4881-838E-F5B9C1C2C82B}"/>
          </ac:spMkLst>
        </pc:spChg>
        <pc:grpChg chg="add">
          <ac:chgData name="Ester Varwijk" userId="4ef1be2c-6897-4798-a5b9-cc2027b08ef2" providerId="ADAL" clId="{E6000E69-B66E-493D-BE51-3EE1E1FB774F}" dt="2020-12-10T19:47:48.599" v="1337" actId="26606"/>
          <ac:grpSpMkLst>
            <pc:docMk/>
            <pc:sldMk cId="1992471994" sldId="269"/>
            <ac:grpSpMk id="75" creationId="{3FF196BB-37B1-4BB9-8014-CC784F01E698}"/>
          </ac:grpSpMkLst>
        </pc:grpChg>
        <pc:grpChg chg="add">
          <ac:chgData name="Ester Varwijk" userId="4ef1be2c-6897-4798-a5b9-cc2027b08ef2" providerId="ADAL" clId="{E6000E69-B66E-493D-BE51-3EE1E1FB774F}" dt="2020-12-10T19:47:48.599" v="1337" actId="26606"/>
          <ac:grpSpMkLst>
            <pc:docMk/>
            <pc:sldMk cId="1992471994" sldId="269"/>
            <ac:grpSpMk id="79" creationId="{5C2625FA-3EDD-4059-9D0E-AFD1D271AF5B}"/>
          </ac:grpSpMkLst>
        </pc:grpChg>
        <pc:picChg chg="mod">
          <ac:chgData name="Ester Varwijk" userId="4ef1be2c-6897-4798-a5b9-cc2027b08ef2" providerId="ADAL" clId="{E6000E69-B66E-493D-BE51-3EE1E1FB774F}" dt="2020-12-10T19:47:48.599" v="1337" actId="26606"/>
          <ac:picMkLst>
            <pc:docMk/>
            <pc:sldMk cId="1992471994" sldId="269"/>
            <ac:picMk id="1026" creationId="{00000000-0000-0000-0000-000000000000}"/>
          </ac:picMkLst>
        </pc:picChg>
      </pc:sldChg>
      <pc:sldChg chg="del">
        <pc:chgData name="Ester Varwijk" userId="4ef1be2c-6897-4798-a5b9-cc2027b08ef2" providerId="ADAL" clId="{E6000E69-B66E-493D-BE51-3EE1E1FB774F}" dt="2020-12-10T19:51:15.883" v="1479" actId="2696"/>
        <pc:sldMkLst>
          <pc:docMk/>
          <pc:sldMk cId="2219522727" sldId="270"/>
        </pc:sldMkLst>
      </pc:sldChg>
      <pc:sldChg chg="del">
        <pc:chgData name="Ester Varwijk" userId="4ef1be2c-6897-4798-a5b9-cc2027b08ef2" providerId="ADAL" clId="{E6000E69-B66E-493D-BE51-3EE1E1FB774F}" dt="2020-12-10T19:51:34.545" v="1481" actId="2696"/>
        <pc:sldMkLst>
          <pc:docMk/>
          <pc:sldMk cId="702920637" sldId="271"/>
        </pc:sldMkLst>
      </pc:sldChg>
      <pc:sldChg chg="modSp ord">
        <pc:chgData name="Ester Varwijk" userId="4ef1be2c-6897-4798-a5b9-cc2027b08ef2" providerId="ADAL" clId="{E6000E69-B66E-493D-BE51-3EE1E1FB774F}" dt="2020-12-10T19:19:10.969" v="191"/>
        <pc:sldMkLst>
          <pc:docMk/>
          <pc:sldMk cId="2742574341" sldId="273"/>
        </pc:sldMkLst>
        <pc:spChg chg="mod">
          <ac:chgData name="Ester Varwijk" userId="4ef1be2c-6897-4798-a5b9-cc2027b08ef2" providerId="ADAL" clId="{E6000E69-B66E-493D-BE51-3EE1E1FB774F}" dt="2020-12-10T19:17:13.612" v="185" actId="20577"/>
          <ac:spMkLst>
            <pc:docMk/>
            <pc:sldMk cId="2742574341" sldId="273"/>
            <ac:spMk id="2" creationId="{00000000-0000-0000-0000-000000000000}"/>
          </ac:spMkLst>
        </pc:spChg>
      </pc:sldChg>
      <pc:sldChg chg="del">
        <pc:chgData name="Ester Varwijk" userId="4ef1be2c-6897-4798-a5b9-cc2027b08ef2" providerId="ADAL" clId="{E6000E69-B66E-493D-BE51-3EE1E1FB774F}" dt="2020-12-10T19:52:00.972" v="1483" actId="2696"/>
        <pc:sldMkLst>
          <pc:docMk/>
          <pc:sldMk cId="3055343011" sldId="275"/>
        </pc:sldMkLst>
      </pc:sldChg>
      <pc:sldChg chg="addSp delSp modSp mod setBg modNotesTx">
        <pc:chgData name="Ester Varwijk" userId="4ef1be2c-6897-4798-a5b9-cc2027b08ef2" providerId="ADAL" clId="{E6000E69-B66E-493D-BE51-3EE1E1FB774F}" dt="2020-12-10T19:56:01.423" v="1907" actId="26606"/>
        <pc:sldMkLst>
          <pc:docMk/>
          <pc:sldMk cId="1831116025" sldId="276"/>
        </pc:sldMkLst>
        <pc:spChg chg="mod">
          <ac:chgData name="Ester Varwijk" userId="4ef1be2c-6897-4798-a5b9-cc2027b08ef2" providerId="ADAL" clId="{E6000E69-B66E-493D-BE51-3EE1E1FB774F}" dt="2020-12-10T19:56:01.423" v="1907" actId="26606"/>
          <ac:spMkLst>
            <pc:docMk/>
            <pc:sldMk cId="1831116025" sldId="276"/>
            <ac:spMk id="2" creationId="{00000000-0000-0000-0000-000000000000}"/>
          </ac:spMkLst>
        </pc:spChg>
        <pc:spChg chg="del mod">
          <ac:chgData name="Ester Varwijk" userId="4ef1be2c-6897-4798-a5b9-cc2027b08ef2" providerId="ADAL" clId="{E6000E69-B66E-493D-BE51-3EE1E1FB774F}" dt="2020-12-10T19:56:01.423" v="1907" actId="26606"/>
          <ac:spMkLst>
            <pc:docMk/>
            <pc:sldMk cId="1831116025" sldId="276"/>
            <ac:spMk id="3" creationId="{00000000-0000-0000-0000-000000000000}"/>
          </ac:spMkLst>
        </pc:spChg>
        <pc:spChg chg="add">
          <ac:chgData name="Ester Varwijk" userId="4ef1be2c-6897-4798-a5b9-cc2027b08ef2" providerId="ADAL" clId="{E6000E69-B66E-493D-BE51-3EE1E1FB774F}" dt="2020-12-10T19:56:01.423" v="1907" actId="26606"/>
          <ac:spMkLst>
            <pc:docMk/>
            <pc:sldMk cId="1831116025" sldId="276"/>
            <ac:spMk id="9" creationId="{1D63C574-BFD2-41A1-A567-B0C3CC7FDD4F}"/>
          </ac:spMkLst>
        </pc:spChg>
        <pc:spChg chg="add">
          <ac:chgData name="Ester Varwijk" userId="4ef1be2c-6897-4798-a5b9-cc2027b08ef2" providerId="ADAL" clId="{E6000E69-B66E-493D-BE51-3EE1E1FB774F}" dt="2020-12-10T19:56:01.423" v="1907" actId="26606"/>
          <ac:spMkLst>
            <pc:docMk/>
            <pc:sldMk cId="1831116025" sldId="276"/>
            <ac:spMk id="11" creationId="{E2A46BAB-8C31-42B2-90E8-B26DD3E81D37}"/>
          </ac:spMkLst>
        </pc:spChg>
        <pc:grpChg chg="add">
          <ac:chgData name="Ester Varwijk" userId="4ef1be2c-6897-4798-a5b9-cc2027b08ef2" providerId="ADAL" clId="{E6000E69-B66E-493D-BE51-3EE1E1FB774F}" dt="2020-12-10T19:56:01.423" v="1907" actId="26606"/>
          <ac:grpSpMkLst>
            <pc:docMk/>
            <pc:sldMk cId="1831116025" sldId="276"/>
            <ac:grpSpMk id="13" creationId="{B3F7A3C7-0737-4E57-B30E-8EEFE638B401}"/>
          </ac:grpSpMkLst>
        </pc:grpChg>
        <pc:grpChg chg="add">
          <ac:chgData name="Ester Varwijk" userId="4ef1be2c-6897-4798-a5b9-cc2027b08ef2" providerId="ADAL" clId="{E6000E69-B66E-493D-BE51-3EE1E1FB774F}" dt="2020-12-10T19:56:01.423" v="1907" actId="26606"/>
          <ac:grpSpMkLst>
            <pc:docMk/>
            <pc:sldMk cId="1831116025" sldId="276"/>
            <ac:grpSpMk id="17" creationId="{43F5E015-E085-4624-B431-B42414448684}"/>
          </ac:grpSpMkLst>
        </pc:grpChg>
        <pc:graphicFrameChg chg="add">
          <ac:chgData name="Ester Varwijk" userId="4ef1be2c-6897-4798-a5b9-cc2027b08ef2" providerId="ADAL" clId="{E6000E69-B66E-493D-BE51-3EE1E1FB774F}" dt="2020-12-10T19:56:01.423" v="1907" actId="26606"/>
          <ac:graphicFrameMkLst>
            <pc:docMk/>
            <pc:sldMk cId="1831116025" sldId="276"/>
            <ac:graphicFrameMk id="5" creationId="{AECA3E49-855A-4CCF-BAE1-5F58B5B8EDA7}"/>
          </ac:graphicFrameMkLst>
        </pc:graphicFrameChg>
      </pc:sldChg>
      <pc:sldChg chg="modSp del">
        <pc:chgData name="Ester Varwijk" userId="4ef1be2c-6897-4798-a5b9-cc2027b08ef2" providerId="ADAL" clId="{E6000E69-B66E-493D-BE51-3EE1E1FB774F}" dt="2020-12-10T19:28:57.346" v="669" actId="2696"/>
        <pc:sldMkLst>
          <pc:docMk/>
          <pc:sldMk cId="4006791017" sldId="278"/>
        </pc:sldMkLst>
        <pc:spChg chg="mod">
          <ac:chgData name="Ester Varwijk" userId="4ef1be2c-6897-4798-a5b9-cc2027b08ef2" providerId="ADAL" clId="{E6000E69-B66E-493D-BE51-3EE1E1FB774F}" dt="2020-12-10T19:18:58.992" v="187" actId="27636"/>
          <ac:spMkLst>
            <pc:docMk/>
            <pc:sldMk cId="4006791017" sldId="278"/>
            <ac:spMk id="2" creationId="{00000000-0000-0000-0000-000000000000}"/>
          </ac:spMkLst>
        </pc:spChg>
        <pc:spChg chg="mod">
          <ac:chgData name="Ester Varwijk" userId="4ef1be2c-6897-4798-a5b9-cc2027b08ef2" providerId="ADAL" clId="{E6000E69-B66E-493D-BE51-3EE1E1FB774F}" dt="2020-12-10T19:18:59.004" v="188" actId="27636"/>
          <ac:spMkLst>
            <pc:docMk/>
            <pc:sldMk cId="4006791017" sldId="278"/>
            <ac:spMk id="3" creationId="{00000000-0000-0000-0000-000000000000}"/>
          </ac:spMkLst>
        </pc:spChg>
      </pc:sldChg>
      <pc:sldChg chg="del">
        <pc:chgData name="Ester Varwijk" userId="4ef1be2c-6897-4798-a5b9-cc2027b08ef2" providerId="ADAL" clId="{E6000E69-B66E-493D-BE51-3EE1E1FB774F}" dt="2020-12-10T19:15:58.871" v="14" actId="2696"/>
        <pc:sldMkLst>
          <pc:docMk/>
          <pc:sldMk cId="3948733535" sldId="279"/>
        </pc:sldMkLst>
      </pc:sldChg>
      <pc:sldChg chg="del">
        <pc:chgData name="Ester Varwijk" userId="4ef1be2c-6897-4798-a5b9-cc2027b08ef2" providerId="ADAL" clId="{E6000E69-B66E-493D-BE51-3EE1E1FB774F}" dt="2020-12-10T19:16:00.203" v="15" actId="2696"/>
        <pc:sldMkLst>
          <pc:docMk/>
          <pc:sldMk cId="2814350912" sldId="280"/>
        </pc:sldMkLst>
      </pc:sldChg>
      <pc:sldChg chg="del">
        <pc:chgData name="Ester Varwijk" userId="4ef1be2c-6897-4798-a5b9-cc2027b08ef2" providerId="ADAL" clId="{E6000E69-B66E-493D-BE51-3EE1E1FB774F}" dt="2020-12-10T19:16:01.416" v="16" actId="2696"/>
        <pc:sldMkLst>
          <pc:docMk/>
          <pc:sldMk cId="4254283754" sldId="281"/>
        </pc:sldMkLst>
      </pc:sldChg>
      <pc:sldChg chg="modSp del ord">
        <pc:chgData name="Ester Varwijk" userId="4ef1be2c-6897-4798-a5b9-cc2027b08ef2" providerId="ADAL" clId="{E6000E69-B66E-493D-BE51-3EE1E1FB774F}" dt="2020-12-10T19:22:06.863" v="222" actId="2696"/>
        <pc:sldMkLst>
          <pc:docMk/>
          <pc:sldMk cId="112683919" sldId="282"/>
        </pc:sldMkLst>
        <pc:spChg chg="mod">
          <ac:chgData name="Ester Varwijk" userId="4ef1be2c-6897-4798-a5b9-cc2027b08ef2" providerId="ADAL" clId="{E6000E69-B66E-493D-BE51-3EE1E1FB774F}" dt="2020-12-10T19:22:04.897" v="221"/>
          <ac:spMkLst>
            <pc:docMk/>
            <pc:sldMk cId="112683919" sldId="282"/>
            <ac:spMk id="3" creationId="{00000000-0000-0000-0000-000000000000}"/>
          </ac:spMkLst>
        </pc:spChg>
      </pc:sldChg>
      <pc:sldChg chg="modSp modNotesTx">
        <pc:chgData name="Ester Varwijk" userId="4ef1be2c-6897-4798-a5b9-cc2027b08ef2" providerId="ADAL" clId="{E6000E69-B66E-493D-BE51-3EE1E1FB774F}" dt="2020-12-10T19:37:17.654" v="1151" actId="14100"/>
        <pc:sldMkLst>
          <pc:docMk/>
          <pc:sldMk cId="2627719478" sldId="283"/>
        </pc:sldMkLst>
        <pc:spChg chg="mod">
          <ac:chgData name="Ester Varwijk" userId="4ef1be2c-6897-4798-a5b9-cc2027b08ef2" providerId="ADAL" clId="{E6000E69-B66E-493D-BE51-3EE1E1FB774F}" dt="2020-12-10T19:37:10.023" v="1149" actId="14100"/>
          <ac:spMkLst>
            <pc:docMk/>
            <pc:sldMk cId="2627719478" sldId="283"/>
            <ac:spMk id="2" creationId="{00000000-0000-0000-0000-000000000000}"/>
          </ac:spMkLst>
        </pc:spChg>
        <pc:spChg chg="mod">
          <ac:chgData name="Ester Varwijk" userId="4ef1be2c-6897-4798-a5b9-cc2027b08ef2" providerId="ADAL" clId="{E6000E69-B66E-493D-BE51-3EE1E1FB774F}" dt="2020-12-10T19:37:17.654" v="1151" actId="14100"/>
          <ac:spMkLst>
            <pc:docMk/>
            <pc:sldMk cId="2627719478" sldId="283"/>
            <ac:spMk id="3" creationId="{00000000-0000-0000-0000-000000000000}"/>
          </ac:spMkLst>
        </pc:spChg>
      </pc:sldChg>
      <pc:sldChg chg="addSp modSp mod ord setBg">
        <pc:chgData name="Ester Varwijk" userId="4ef1be2c-6897-4798-a5b9-cc2027b08ef2" providerId="ADAL" clId="{E6000E69-B66E-493D-BE51-3EE1E1FB774F}" dt="2020-12-10T19:42:01.811" v="1301" actId="255"/>
        <pc:sldMkLst>
          <pc:docMk/>
          <pc:sldMk cId="2089893553" sldId="284"/>
        </pc:sldMkLst>
        <pc:spChg chg="mod">
          <ac:chgData name="Ester Varwijk" userId="4ef1be2c-6897-4798-a5b9-cc2027b08ef2" providerId="ADAL" clId="{E6000E69-B66E-493D-BE51-3EE1E1FB774F}" dt="2020-12-10T19:41:32.831" v="1298" actId="26606"/>
          <ac:spMkLst>
            <pc:docMk/>
            <pc:sldMk cId="2089893553" sldId="284"/>
            <ac:spMk id="2" creationId="{00000000-0000-0000-0000-000000000000}"/>
          </ac:spMkLst>
        </pc:spChg>
        <pc:spChg chg="mod">
          <ac:chgData name="Ester Varwijk" userId="4ef1be2c-6897-4798-a5b9-cc2027b08ef2" providerId="ADAL" clId="{E6000E69-B66E-493D-BE51-3EE1E1FB774F}" dt="2020-12-10T19:42:01.811" v="1301" actId="255"/>
          <ac:spMkLst>
            <pc:docMk/>
            <pc:sldMk cId="2089893553" sldId="284"/>
            <ac:spMk id="3" creationId="{00000000-0000-0000-0000-000000000000}"/>
          </ac:spMkLst>
        </pc:spChg>
        <pc:spChg chg="add">
          <ac:chgData name="Ester Varwijk" userId="4ef1be2c-6897-4798-a5b9-cc2027b08ef2" providerId="ADAL" clId="{E6000E69-B66E-493D-BE51-3EE1E1FB774F}" dt="2020-12-10T19:41:32.831" v="1298" actId="26606"/>
          <ac:spMkLst>
            <pc:docMk/>
            <pc:sldMk cId="2089893553" sldId="284"/>
            <ac:spMk id="71" creationId="{953EC90C-082B-4667-A29F-E4E4D515AA7E}"/>
          </ac:spMkLst>
        </pc:spChg>
        <pc:spChg chg="add">
          <ac:chgData name="Ester Varwijk" userId="4ef1be2c-6897-4798-a5b9-cc2027b08ef2" providerId="ADAL" clId="{E6000E69-B66E-493D-BE51-3EE1E1FB774F}" dt="2020-12-10T19:41:32.831" v="1298" actId="26606"/>
          <ac:spMkLst>
            <pc:docMk/>
            <pc:sldMk cId="2089893553" sldId="284"/>
            <ac:spMk id="73" creationId="{E99FF883-3EBA-49CC-8D77-1EE69E1826E3}"/>
          </ac:spMkLst>
        </pc:spChg>
        <pc:grpChg chg="add">
          <ac:chgData name="Ester Varwijk" userId="4ef1be2c-6897-4798-a5b9-cc2027b08ef2" providerId="ADAL" clId="{E6000E69-B66E-493D-BE51-3EE1E1FB774F}" dt="2020-12-10T19:41:32.831" v="1298" actId="26606"/>
          <ac:grpSpMkLst>
            <pc:docMk/>
            <pc:sldMk cId="2089893553" sldId="284"/>
            <ac:grpSpMk id="75" creationId="{F690C4ED-5E67-4827-AED1-DEC2B100A4DD}"/>
          </ac:grpSpMkLst>
        </pc:grpChg>
        <pc:grpChg chg="add">
          <ac:chgData name="Ester Varwijk" userId="4ef1be2c-6897-4798-a5b9-cc2027b08ef2" providerId="ADAL" clId="{E6000E69-B66E-493D-BE51-3EE1E1FB774F}" dt="2020-12-10T19:41:32.831" v="1298" actId="26606"/>
          <ac:grpSpMkLst>
            <pc:docMk/>
            <pc:sldMk cId="2089893553" sldId="284"/>
            <ac:grpSpMk id="79" creationId="{E27AF472-EAE3-4572-AB69-B92BD10DBC6D}"/>
          </ac:grpSpMkLst>
        </pc:grpChg>
        <pc:picChg chg="mod ord">
          <ac:chgData name="Ester Varwijk" userId="4ef1be2c-6897-4798-a5b9-cc2027b08ef2" providerId="ADAL" clId="{E6000E69-B66E-493D-BE51-3EE1E1FB774F}" dt="2020-12-10T19:41:48.301" v="1299" actId="14100"/>
          <ac:picMkLst>
            <pc:docMk/>
            <pc:sldMk cId="2089893553" sldId="284"/>
            <ac:picMk id="2050" creationId="{00000000-0000-0000-0000-000000000000}"/>
          </ac:picMkLst>
        </pc:picChg>
      </pc:sldChg>
      <pc:sldChg chg="addSp delSp modSp">
        <pc:chgData name="Ester Varwijk" userId="4ef1be2c-6897-4798-a5b9-cc2027b08ef2" providerId="ADAL" clId="{E6000E69-B66E-493D-BE51-3EE1E1FB774F}" dt="2020-12-10T19:36:24.744" v="1123" actId="20577"/>
        <pc:sldMkLst>
          <pc:docMk/>
          <pc:sldMk cId="393038740" sldId="285"/>
        </pc:sldMkLst>
        <pc:spChg chg="mod">
          <ac:chgData name="Ester Varwijk" userId="4ef1be2c-6897-4798-a5b9-cc2027b08ef2" providerId="ADAL" clId="{E6000E69-B66E-493D-BE51-3EE1E1FB774F}" dt="2020-12-10T19:35:03.135" v="990" actId="6549"/>
          <ac:spMkLst>
            <pc:docMk/>
            <pc:sldMk cId="393038740" sldId="285"/>
            <ac:spMk id="2" creationId="{00000000-0000-0000-0000-000000000000}"/>
          </ac:spMkLst>
        </pc:spChg>
        <pc:spChg chg="mod">
          <ac:chgData name="Ester Varwijk" userId="4ef1be2c-6897-4798-a5b9-cc2027b08ef2" providerId="ADAL" clId="{E6000E69-B66E-493D-BE51-3EE1E1FB774F}" dt="2020-12-10T19:36:24.744" v="1123" actId="20577"/>
          <ac:spMkLst>
            <pc:docMk/>
            <pc:sldMk cId="393038740" sldId="285"/>
            <ac:spMk id="3" creationId="{00000000-0000-0000-0000-000000000000}"/>
          </ac:spMkLst>
        </pc:spChg>
        <pc:spChg chg="del">
          <ac:chgData name="Ester Varwijk" userId="4ef1be2c-6897-4798-a5b9-cc2027b08ef2" providerId="ADAL" clId="{E6000E69-B66E-493D-BE51-3EE1E1FB774F}" dt="2020-12-10T19:34:58.492" v="989" actId="26606"/>
          <ac:spMkLst>
            <pc:docMk/>
            <pc:sldMk cId="393038740" sldId="285"/>
            <ac:spMk id="8" creationId="{8D70B121-56F4-4848-B38B-182089D909FA}"/>
          </ac:spMkLst>
        </pc:spChg>
        <pc:spChg chg="add">
          <ac:chgData name="Ester Varwijk" userId="4ef1be2c-6897-4798-a5b9-cc2027b08ef2" providerId="ADAL" clId="{E6000E69-B66E-493D-BE51-3EE1E1FB774F}" dt="2020-12-10T19:34:58.492" v="989" actId="26606"/>
          <ac:spMkLst>
            <pc:docMk/>
            <pc:sldMk cId="393038740" sldId="285"/>
            <ac:spMk id="15" creationId="{76EFD3D9-44F0-4267-BCC1-1613E79D8274}"/>
          </ac:spMkLst>
        </pc:spChg>
        <pc:spChg chg="add">
          <ac:chgData name="Ester Varwijk" userId="4ef1be2c-6897-4798-a5b9-cc2027b08ef2" providerId="ADAL" clId="{E6000E69-B66E-493D-BE51-3EE1E1FB774F}" dt="2020-12-10T19:34:58.492" v="989" actId="26606"/>
          <ac:spMkLst>
            <pc:docMk/>
            <pc:sldMk cId="393038740" sldId="285"/>
            <ac:spMk id="17" creationId="{A779A851-95D6-41AF-937A-B0E4B7F6FA8D}"/>
          </ac:spMkLst>
        </pc:spChg>
        <pc:spChg chg="add">
          <ac:chgData name="Ester Varwijk" userId="4ef1be2c-6897-4798-a5b9-cc2027b08ef2" providerId="ADAL" clId="{E6000E69-B66E-493D-BE51-3EE1E1FB774F}" dt="2020-12-10T19:34:58.492" v="989" actId="26606"/>
          <ac:spMkLst>
            <pc:docMk/>
            <pc:sldMk cId="393038740" sldId="285"/>
            <ac:spMk id="19" creationId="{953FB2E7-B6CB-429C-81EB-D9516D6D5C8D}"/>
          </ac:spMkLst>
        </pc:spChg>
        <pc:spChg chg="add">
          <ac:chgData name="Ester Varwijk" userId="4ef1be2c-6897-4798-a5b9-cc2027b08ef2" providerId="ADAL" clId="{E6000E69-B66E-493D-BE51-3EE1E1FB774F}" dt="2020-12-10T19:34:58.492" v="989" actId="26606"/>
          <ac:spMkLst>
            <pc:docMk/>
            <pc:sldMk cId="393038740" sldId="285"/>
            <ac:spMk id="21" creationId="{2EC40DB1-B719-4A13-9A4D-0966B4B27866}"/>
          </ac:spMkLst>
        </pc:spChg>
        <pc:spChg chg="add">
          <ac:chgData name="Ester Varwijk" userId="4ef1be2c-6897-4798-a5b9-cc2027b08ef2" providerId="ADAL" clId="{E6000E69-B66E-493D-BE51-3EE1E1FB774F}" dt="2020-12-10T19:34:58.492" v="989" actId="26606"/>
          <ac:spMkLst>
            <pc:docMk/>
            <pc:sldMk cId="393038740" sldId="285"/>
            <ac:spMk id="23" creationId="{82211336-CFF3-412D-868A-6679C1004C45}"/>
          </ac:spMkLst>
        </pc:spChg>
        <pc:cxnChg chg="del">
          <ac:chgData name="Ester Varwijk" userId="4ef1be2c-6897-4798-a5b9-cc2027b08ef2" providerId="ADAL" clId="{E6000E69-B66E-493D-BE51-3EE1E1FB774F}" dt="2020-12-10T19:34:58.492" v="989" actId="26606"/>
          <ac:cxnSpMkLst>
            <pc:docMk/>
            <pc:sldMk cId="393038740" sldId="285"/>
            <ac:cxnSpMk id="10" creationId="{2D72A2C9-F3CA-4216-8BAD-FA4C970C3C4E}"/>
          </ac:cxnSpMkLst>
        </pc:cxnChg>
      </pc:sldChg>
      <pc:sldChg chg="del">
        <pc:chgData name="Ester Varwijk" userId="4ef1be2c-6897-4798-a5b9-cc2027b08ef2" providerId="ADAL" clId="{E6000E69-B66E-493D-BE51-3EE1E1FB774F}" dt="2020-12-10T19:30:46.992" v="864" actId="2696"/>
        <pc:sldMkLst>
          <pc:docMk/>
          <pc:sldMk cId="2244952645" sldId="286"/>
        </pc:sldMkLst>
      </pc:sldChg>
      <pc:sldChg chg="del">
        <pc:chgData name="Ester Varwijk" userId="4ef1be2c-6897-4798-a5b9-cc2027b08ef2" providerId="ADAL" clId="{E6000E69-B66E-493D-BE51-3EE1E1FB774F}" dt="2020-12-10T19:40:58.079" v="1295" actId="2696"/>
        <pc:sldMkLst>
          <pc:docMk/>
          <pc:sldMk cId="3071387916" sldId="287"/>
        </pc:sldMkLst>
      </pc:sldChg>
      <pc:sldChg chg="del">
        <pc:chgData name="Ester Varwijk" userId="4ef1be2c-6897-4798-a5b9-cc2027b08ef2" providerId="ADAL" clId="{E6000E69-B66E-493D-BE51-3EE1E1FB774F}" dt="2020-12-10T19:42:19.791" v="1302" actId="2696"/>
        <pc:sldMkLst>
          <pc:docMk/>
          <pc:sldMk cId="2349110124" sldId="288"/>
        </pc:sldMkLst>
      </pc:sldChg>
      <pc:sldChg chg="del">
        <pc:chgData name="Ester Varwijk" userId="4ef1be2c-6897-4798-a5b9-cc2027b08ef2" providerId="ADAL" clId="{E6000E69-B66E-493D-BE51-3EE1E1FB774F}" dt="2020-12-10T19:51:59.345" v="1482" actId="2696"/>
        <pc:sldMkLst>
          <pc:docMk/>
          <pc:sldMk cId="128904257" sldId="289"/>
        </pc:sldMkLst>
      </pc:sldChg>
      <pc:sldChg chg="modSp add">
        <pc:chgData name="Ester Varwijk" userId="4ef1be2c-6897-4798-a5b9-cc2027b08ef2" providerId="ADAL" clId="{E6000E69-B66E-493D-BE51-3EE1E1FB774F}" dt="2020-12-10T19:22:30.602" v="225"/>
        <pc:sldMkLst>
          <pc:docMk/>
          <pc:sldMk cId="2905478617" sldId="290"/>
        </pc:sldMkLst>
        <pc:spChg chg="mod">
          <ac:chgData name="Ester Varwijk" userId="4ef1be2c-6897-4798-a5b9-cc2027b08ef2" providerId="ADAL" clId="{E6000E69-B66E-493D-BE51-3EE1E1FB774F}" dt="2020-12-10T19:22:30.602" v="225"/>
          <ac:spMkLst>
            <pc:docMk/>
            <pc:sldMk cId="2905478617" sldId="290"/>
            <ac:spMk id="3" creationId="{00000000-0000-0000-0000-000000000000}"/>
          </ac:spMkLst>
        </pc:spChg>
      </pc:sldChg>
      <pc:sldChg chg="addSp delSp modSp add ord modNotesTx">
        <pc:chgData name="Ester Varwijk" userId="4ef1be2c-6897-4798-a5b9-cc2027b08ef2" providerId="ADAL" clId="{E6000E69-B66E-493D-BE51-3EE1E1FB774F}" dt="2020-12-10T19:47:18.381" v="1336" actId="255"/>
        <pc:sldMkLst>
          <pc:docMk/>
          <pc:sldMk cId="3467191681" sldId="291"/>
        </pc:sldMkLst>
        <pc:spChg chg="del">
          <ac:chgData name="Ester Varwijk" userId="4ef1be2c-6897-4798-a5b9-cc2027b08ef2" providerId="ADAL" clId="{E6000E69-B66E-493D-BE51-3EE1E1FB774F}" dt="2020-12-10T19:24:59.387" v="253" actId="478"/>
          <ac:spMkLst>
            <pc:docMk/>
            <pc:sldMk cId="3467191681" sldId="291"/>
            <ac:spMk id="2" creationId="{00000000-0000-0000-0000-000000000000}"/>
          </ac:spMkLst>
        </pc:spChg>
        <pc:spChg chg="mod ord">
          <ac:chgData name="Ester Varwijk" userId="4ef1be2c-6897-4798-a5b9-cc2027b08ef2" providerId="ADAL" clId="{E6000E69-B66E-493D-BE51-3EE1E1FB774F}" dt="2020-12-10T19:47:18.381" v="1336" actId="255"/>
          <ac:spMkLst>
            <pc:docMk/>
            <pc:sldMk cId="3467191681" sldId="291"/>
            <ac:spMk id="3" creationId="{00000000-0000-0000-0000-000000000000}"/>
          </ac:spMkLst>
        </pc:spChg>
        <pc:spChg chg="add mod">
          <ac:chgData name="Ester Varwijk" userId="4ef1be2c-6897-4798-a5b9-cc2027b08ef2" providerId="ADAL" clId="{E6000E69-B66E-493D-BE51-3EE1E1FB774F}" dt="2020-12-10T19:46:59.357" v="1334" actId="26606"/>
          <ac:spMkLst>
            <pc:docMk/>
            <pc:sldMk cId="3467191681" sldId="291"/>
            <ac:spMk id="5" creationId="{90235B46-4728-4AA9-99A5-605EA2DCA843}"/>
          </ac:spMkLst>
        </pc:spChg>
        <pc:spChg chg="del">
          <ac:chgData name="Ester Varwijk" userId="4ef1be2c-6897-4798-a5b9-cc2027b08ef2" providerId="ADAL" clId="{E6000E69-B66E-493D-BE51-3EE1E1FB774F}" dt="2020-12-10T19:46:43.111" v="1333" actId="26606"/>
          <ac:spMkLst>
            <pc:docMk/>
            <pc:sldMk cId="3467191681" sldId="291"/>
            <ac:spMk id="8" creationId="{8D70B121-56F4-4848-B38B-182089D909FA}"/>
          </ac:spMkLst>
        </pc:spChg>
        <pc:spChg chg="add del">
          <ac:chgData name="Ester Varwijk" userId="4ef1be2c-6897-4798-a5b9-cc2027b08ef2" providerId="ADAL" clId="{E6000E69-B66E-493D-BE51-3EE1E1FB774F}" dt="2020-12-10T19:46:59.357" v="1334" actId="26606"/>
          <ac:spMkLst>
            <pc:docMk/>
            <pc:sldMk cId="3467191681" sldId="291"/>
            <ac:spMk id="15" creationId="{9EBF13D5-64BB-423E-9E4C-F39114475A0C}"/>
          </ac:spMkLst>
        </pc:spChg>
        <pc:spChg chg="add">
          <ac:chgData name="Ester Varwijk" userId="4ef1be2c-6897-4798-a5b9-cc2027b08ef2" providerId="ADAL" clId="{E6000E69-B66E-493D-BE51-3EE1E1FB774F}" dt="2020-12-10T19:46:59.357" v="1334" actId="26606"/>
          <ac:spMkLst>
            <pc:docMk/>
            <pc:sldMk cId="3467191681" sldId="291"/>
            <ac:spMk id="37" creationId="{815925C2-A704-4D47-B1C1-3FCA52512EC1}"/>
          </ac:spMkLst>
        </pc:spChg>
        <pc:spChg chg="add">
          <ac:chgData name="Ester Varwijk" userId="4ef1be2c-6897-4798-a5b9-cc2027b08ef2" providerId="ADAL" clId="{E6000E69-B66E-493D-BE51-3EE1E1FB774F}" dt="2020-12-10T19:46:59.357" v="1334" actId="26606"/>
          <ac:spMkLst>
            <pc:docMk/>
            <pc:sldMk cId="3467191681" sldId="291"/>
            <ac:spMk id="39" creationId="{01D4315C-C23C-4FD3-98DF-08C29E2292A8}"/>
          </ac:spMkLst>
        </pc:spChg>
        <pc:grpChg chg="add del">
          <ac:chgData name="Ester Varwijk" userId="4ef1be2c-6897-4798-a5b9-cc2027b08ef2" providerId="ADAL" clId="{E6000E69-B66E-493D-BE51-3EE1E1FB774F}" dt="2020-12-10T19:46:59.357" v="1334" actId="26606"/>
          <ac:grpSpMkLst>
            <pc:docMk/>
            <pc:sldMk cId="3467191681" sldId="291"/>
            <ac:grpSpMk id="17" creationId="{FEBC7BED-6AA7-4C43-BEE8-A3CB5F8C1E0E}"/>
          </ac:grpSpMkLst>
        </pc:grpChg>
        <pc:grpChg chg="add del">
          <ac:chgData name="Ester Varwijk" userId="4ef1be2c-6897-4798-a5b9-cc2027b08ef2" providerId="ADAL" clId="{E6000E69-B66E-493D-BE51-3EE1E1FB774F}" dt="2020-12-10T19:46:59.357" v="1334" actId="26606"/>
          <ac:grpSpMkLst>
            <pc:docMk/>
            <pc:sldMk cId="3467191681" sldId="291"/>
            <ac:grpSpMk id="21" creationId="{BA19DEE5-2EE5-445A-B461-7D2879B05209}"/>
          </ac:grpSpMkLst>
        </pc:grpChg>
        <pc:grpChg chg="add del">
          <ac:chgData name="Ester Varwijk" userId="4ef1be2c-6897-4798-a5b9-cc2027b08ef2" providerId="ADAL" clId="{E6000E69-B66E-493D-BE51-3EE1E1FB774F}" dt="2020-12-10T19:46:59.357" v="1334" actId="26606"/>
          <ac:grpSpMkLst>
            <pc:docMk/>
            <pc:sldMk cId="3467191681" sldId="291"/>
            <ac:grpSpMk id="25" creationId="{43F5E015-E085-4624-B431-B42414448684}"/>
          </ac:grpSpMkLst>
        </pc:grpChg>
        <pc:grpChg chg="add">
          <ac:chgData name="Ester Varwijk" userId="4ef1be2c-6897-4798-a5b9-cc2027b08ef2" providerId="ADAL" clId="{E6000E69-B66E-493D-BE51-3EE1E1FB774F}" dt="2020-12-10T19:46:59.357" v="1334" actId="26606"/>
          <ac:grpSpMkLst>
            <pc:docMk/>
            <pc:sldMk cId="3467191681" sldId="291"/>
            <ac:grpSpMk id="41" creationId="{5E6B47BC-43FD-4C91-8BFF-B41B99A8A39E}"/>
          </ac:grpSpMkLst>
        </pc:grpChg>
        <pc:grpChg chg="add">
          <ac:chgData name="Ester Varwijk" userId="4ef1be2c-6897-4798-a5b9-cc2027b08ef2" providerId="ADAL" clId="{E6000E69-B66E-493D-BE51-3EE1E1FB774F}" dt="2020-12-10T19:46:59.357" v="1334" actId="26606"/>
          <ac:grpSpMkLst>
            <pc:docMk/>
            <pc:sldMk cId="3467191681" sldId="291"/>
            <ac:grpSpMk id="45" creationId="{43F5E015-E085-4624-B431-B42414448684}"/>
          </ac:grpSpMkLst>
        </pc:grpChg>
        <pc:cxnChg chg="del">
          <ac:chgData name="Ester Varwijk" userId="4ef1be2c-6897-4798-a5b9-cc2027b08ef2" providerId="ADAL" clId="{E6000E69-B66E-493D-BE51-3EE1E1FB774F}" dt="2020-12-10T19:46:43.111" v="1333" actId="26606"/>
          <ac:cxnSpMkLst>
            <pc:docMk/>
            <pc:sldMk cId="3467191681" sldId="291"/>
            <ac:cxnSpMk id="10" creationId="{2D72A2C9-F3CA-4216-8BAD-FA4C970C3C4E}"/>
          </ac:cxnSpMkLst>
        </pc:cxnChg>
      </pc:sldChg>
      <pc:sldChg chg="addSp delSp modSp add modNotesTx">
        <pc:chgData name="Ester Varwijk" userId="4ef1be2c-6897-4798-a5b9-cc2027b08ef2" providerId="ADAL" clId="{E6000E69-B66E-493D-BE51-3EE1E1FB774F}" dt="2020-12-10T19:44:20.347" v="1332" actId="14100"/>
        <pc:sldMkLst>
          <pc:docMk/>
          <pc:sldMk cId="2068810610" sldId="292"/>
        </pc:sldMkLst>
        <pc:spChg chg="mod">
          <ac:chgData name="Ester Varwijk" userId="4ef1be2c-6897-4798-a5b9-cc2027b08ef2" providerId="ADAL" clId="{E6000E69-B66E-493D-BE51-3EE1E1FB774F}" dt="2020-12-10T19:43:56.821" v="1329" actId="26606"/>
          <ac:spMkLst>
            <pc:docMk/>
            <pc:sldMk cId="2068810610" sldId="292"/>
            <ac:spMk id="2" creationId="{00000000-0000-0000-0000-000000000000}"/>
          </ac:spMkLst>
        </pc:spChg>
        <pc:spChg chg="mod">
          <ac:chgData name="Ester Varwijk" userId="4ef1be2c-6897-4798-a5b9-cc2027b08ef2" providerId="ADAL" clId="{E6000E69-B66E-493D-BE51-3EE1E1FB774F}" dt="2020-12-10T19:44:20.347" v="1332" actId="14100"/>
          <ac:spMkLst>
            <pc:docMk/>
            <pc:sldMk cId="2068810610" sldId="292"/>
            <ac:spMk id="3" creationId="{00000000-0000-0000-0000-000000000000}"/>
          </ac:spMkLst>
        </pc:spChg>
        <pc:spChg chg="del">
          <ac:chgData name="Ester Varwijk" userId="4ef1be2c-6897-4798-a5b9-cc2027b08ef2" providerId="ADAL" clId="{E6000E69-B66E-493D-BE51-3EE1E1FB774F}" dt="2020-12-10T19:40:09.989" v="1253" actId="26606"/>
          <ac:spMkLst>
            <pc:docMk/>
            <pc:sldMk cId="2068810610" sldId="292"/>
            <ac:spMk id="8" creationId="{8D70B121-56F4-4848-B38B-182089D909FA}"/>
          </ac:spMkLst>
        </pc:spChg>
        <pc:spChg chg="add">
          <ac:chgData name="Ester Varwijk" userId="4ef1be2c-6897-4798-a5b9-cc2027b08ef2" providerId="ADAL" clId="{E6000E69-B66E-493D-BE51-3EE1E1FB774F}" dt="2020-12-10T19:43:56.821" v="1329" actId="26606"/>
          <ac:spMkLst>
            <pc:docMk/>
            <pc:sldMk cId="2068810610" sldId="292"/>
            <ac:spMk id="21" creationId="{C3420C89-0B09-4632-A4AF-3971D08BF7A8}"/>
          </ac:spMkLst>
        </pc:spChg>
        <pc:spChg chg="add">
          <ac:chgData name="Ester Varwijk" userId="4ef1be2c-6897-4798-a5b9-cc2027b08ef2" providerId="ADAL" clId="{E6000E69-B66E-493D-BE51-3EE1E1FB774F}" dt="2020-12-10T19:43:56.821" v="1329" actId="26606"/>
          <ac:spMkLst>
            <pc:docMk/>
            <pc:sldMk cId="2068810610" sldId="292"/>
            <ac:spMk id="23" creationId="{4E5CBA61-BF74-40B4-A3A8-366BBA626CCF}"/>
          </ac:spMkLst>
        </pc:spChg>
        <pc:grpChg chg="add">
          <ac:chgData name="Ester Varwijk" userId="4ef1be2c-6897-4798-a5b9-cc2027b08ef2" providerId="ADAL" clId="{E6000E69-B66E-493D-BE51-3EE1E1FB774F}" dt="2020-12-10T19:43:56.821" v="1329" actId="26606"/>
          <ac:grpSpMkLst>
            <pc:docMk/>
            <pc:sldMk cId="2068810610" sldId="292"/>
            <ac:grpSpMk id="25" creationId="{0C08EDA0-D5F6-4481-BBA8-966D95EC425C}"/>
          </ac:grpSpMkLst>
        </pc:grpChg>
        <pc:grpChg chg="add">
          <ac:chgData name="Ester Varwijk" userId="4ef1be2c-6897-4798-a5b9-cc2027b08ef2" providerId="ADAL" clId="{E6000E69-B66E-493D-BE51-3EE1E1FB774F}" dt="2020-12-10T19:43:56.821" v="1329" actId="26606"/>
          <ac:grpSpMkLst>
            <pc:docMk/>
            <pc:sldMk cId="2068810610" sldId="292"/>
            <ac:grpSpMk id="29" creationId="{ED1D4DBC-180F-4364-A77A-427818EEA420}"/>
          </ac:grpSpMkLst>
        </pc:grpChg>
        <pc:picChg chg="add mod ord">
          <ac:chgData name="Ester Varwijk" userId="4ef1be2c-6897-4798-a5b9-cc2027b08ef2" providerId="ADAL" clId="{E6000E69-B66E-493D-BE51-3EE1E1FB774F}" dt="2020-12-10T19:43:56.821" v="1329" actId="26606"/>
          <ac:picMkLst>
            <pc:docMk/>
            <pc:sldMk cId="2068810610" sldId="292"/>
            <ac:picMk id="12" creationId="{192D35CE-8043-4274-980B-D36C2DEEC4F8}"/>
          </ac:picMkLst>
        </pc:picChg>
        <pc:cxnChg chg="del">
          <ac:chgData name="Ester Varwijk" userId="4ef1be2c-6897-4798-a5b9-cc2027b08ef2" providerId="ADAL" clId="{E6000E69-B66E-493D-BE51-3EE1E1FB774F}" dt="2020-12-10T19:40:09.989" v="1253" actId="26606"/>
          <ac:cxnSpMkLst>
            <pc:docMk/>
            <pc:sldMk cId="2068810610" sldId="292"/>
            <ac:cxnSpMk id="10" creationId="{2D72A2C9-F3CA-4216-8BAD-FA4C970C3C4E}"/>
          </ac:cxnSpMkLst>
        </pc:cxnChg>
        <pc:cxnChg chg="add del">
          <ac:chgData name="Ester Varwijk" userId="4ef1be2c-6897-4798-a5b9-cc2027b08ef2" providerId="ADAL" clId="{E6000E69-B66E-493D-BE51-3EE1E1FB774F}" dt="2020-12-10T19:43:56.821" v="1329" actId="26606"/>
          <ac:cxnSpMkLst>
            <pc:docMk/>
            <pc:sldMk cId="2068810610" sldId="292"/>
            <ac:cxnSpMk id="16" creationId="{A7F400EE-A8A5-48AF-B4D6-291B52C6F0B0}"/>
          </ac:cxnSpMkLst>
        </pc:cxnChg>
      </pc:sldChg>
      <pc:sldChg chg="modSp del">
        <pc:chgData name="Ester Varwijk" userId="4ef1be2c-6897-4798-a5b9-cc2027b08ef2" providerId="ADAL" clId="{E6000E69-B66E-493D-BE51-3EE1E1FB774F}" dt="2020-12-10T19:16:28.799" v="64" actId="2696"/>
        <pc:sldMkLst>
          <pc:docMk/>
          <pc:sldMk cId="2279584633" sldId="293"/>
        </pc:sldMkLst>
        <pc:spChg chg="mod">
          <ac:chgData name="Ester Varwijk" userId="4ef1be2c-6897-4798-a5b9-cc2027b08ef2" providerId="ADAL" clId="{E6000E69-B66E-493D-BE51-3EE1E1FB774F}" dt="2020-12-10T19:10:52.672" v="11" actId="20577"/>
          <ac:spMkLst>
            <pc:docMk/>
            <pc:sldMk cId="2279584633" sldId="293"/>
            <ac:spMk id="2" creationId="{00000000-0000-0000-0000-000000000000}"/>
          </ac:spMkLst>
        </pc:spChg>
        <pc:spChg chg="mod">
          <ac:chgData name="Ester Varwijk" userId="4ef1be2c-6897-4798-a5b9-cc2027b08ef2" providerId="ADAL" clId="{E6000E69-B66E-493D-BE51-3EE1E1FB774F}" dt="2020-12-10T19:16:26.550" v="63" actId="6549"/>
          <ac:spMkLst>
            <pc:docMk/>
            <pc:sldMk cId="2279584633" sldId="293"/>
            <ac:spMk id="3" creationId="{00000000-0000-0000-0000-000000000000}"/>
          </ac:spMkLst>
        </pc:spChg>
      </pc:sldChg>
      <pc:sldChg chg="modSp add">
        <pc:chgData name="Ester Varwijk" userId="4ef1be2c-6897-4798-a5b9-cc2027b08ef2" providerId="ADAL" clId="{E6000E69-B66E-493D-BE51-3EE1E1FB774F}" dt="2020-12-10T19:58:10.510" v="1956" actId="20577"/>
        <pc:sldMkLst>
          <pc:docMk/>
          <pc:sldMk cId="2768068271" sldId="293"/>
        </pc:sldMkLst>
        <pc:spChg chg="mod">
          <ac:chgData name="Ester Varwijk" userId="4ef1be2c-6897-4798-a5b9-cc2027b08ef2" providerId="ADAL" clId="{E6000E69-B66E-493D-BE51-3EE1E1FB774F}" dt="2020-12-10T19:58:10.510" v="1956" actId="20577"/>
          <ac:spMkLst>
            <pc:docMk/>
            <pc:sldMk cId="2768068271" sldId="293"/>
            <ac:spMk id="3" creationId="{00000000-0000-0000-0000-000000000000}"/>
          </ac:spMkLst>
        </pc:spChg>
      </pc:sldChg>
      <pc:sldChg chg="del">
        <pc:chgData name="Ester Varwijk" userId="4ef1be2c-6897-4798-a5b9-cc2027b08ef2" providerId="ADAL" clId="{E6000E69-B66E-493D-BE51-3EE1E1FB774F}" dt="2020-12-10T19:16:36.200" v="65" actId="2696"/>
        <pc:sldMkLst>
          <pc:docMk/>
          <pc:sldMk cId="1577120945" sldId="294"/>
        </pc:sldMkLst>
      </pc:sldChg>
      <pc:sldChg chg="del">
        <pc:chgData name="Ester Varwijk" userId="4ef1be2c-6897-4798-a5b9-cc2027b08ef2" providerId="ADAL" clId="{E6000E69-B66E-493D-BE51-3EE1E1FB774F}" dt="2020-12-10T19:16:38.585" v="66" actId="2696"/>
        <pc:sldMkLst>
          <pc:docMk/>
          <pc:sldMk cId="2525782300" sldId="29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ECC679-7DF3-4DB0-B0F3-ED53CD0DD971}"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61E3FD0E-7F02-4488-9C52-D4F18FCAECBD}">
      <dgm:prSet/>
      <dgm:spPr/>
      <dgm:t>
        <a:bodyPr/>
        <a:lstStyle/>
        <a:p>
          <a:r>
            <a:rPr lang="en-US"/>
            <a:t>Hypovolemie is een tekort aan circulerend volume.</a:t>
          </a:r>
        </a:p>
      </dgm:t>
    </dgm:pt>
    <dgm:pt modelId="{9231DB48-777C-4FCC-B0B9-4EE990896EB7}" type="parTrans" cxnId="{56E36848-0CB7-494E-916C-E3228B83C467}">
      <dgm:prSet/>
      <dgm:spPr/>
      <dgm:t>
        <a:bodyPr/>
        <a:lstStyle/>
        <a:p>
          <a:endParaRPr lang="en-US"/>
        </a:p>
      </dgm:t>
    </dgm:pt>
    <dgm:pt modelId="{16843C32-6BD1-43E1-B6D6-35AA62986EDB}" type="sibTrans" cxnId="{56E36848-0CB7-494E-916C-E3228B83C467}">
      <dgm:prSet/>
      <dgm:spPr/>
      <dgm:t>
        <a:bodyPr/>
        <a:lstStyle/>
        <a:p>
          <a:endParaRPr lang="en-US"/>
        </a:p>
      </dgm:t>
    </dgm:pt>
    <dgm:pt modelId="{67CB9978-8132-4776-A78A-FDFABDB1A8A3}">
      <dgm:prSet/>
      <dgm:spPr/>
      <dgm:t>
        <a:bodyPr/>
        <a:lstStyle/>
        <a:p>
          <a:r>
            <a:rPr lang="en-US"/>
            <a:t>Er is te weinig volume door vochtverlies of bloedverlies.</a:t>
          </a:r>
        </a:p>
      </dgm:t>
    </dgm:pt>
    <dgm:pt modelId="{3C53F127-88E8-4CE7-B4A9-C8A0E376B828}" type="parTrans" cxnId="{ABAA0E5F-7B46-4301-993D-31523845CF9A}">
      <dgm:prSet/>
      <dgm:spPr/>
      <dgm:t>
        <a:bodyPr/>
        <a:lstStyle/>
        <a:p>
          <a:endParaRPr lang="en-US"/>
        </a:p>
      </dgm:t>
    </dgm:pt>
    <dgm:pt modelId="{0694639F-9251-4D33-9218-F3F10A877621}" type="sibTrans" cxnId="{ABAA0E5F-7B46-4301-993D-31523845CF9A}">
      <dgm:prSet/>
      <dgm:spPr/>
      <dgm:t>
        <a:bodyPr/>
        <a:lstStyle/>
        <a:p>
          <a:endParaRPr lang="en-US"/>
        </a:p>
      </dgm:t>
    </dgm:pt>
    <dgm:pt modelId="{3FE39A7A-13D8-4054-9546-AC68A99705B3}">
      <dgm:prSet/>
      <dgm:spPr/>
      <dgm:t>
        <a:bodyPr/>
        <a:lstStyle/>
        <a:p>
          <a:r>
            <a:rPr lang="en-US"/>
            <a:t>Patiënten met een hypovolemie hebben een hoge hartslag, tachycardie. Het vocht wat wel aanwezig is wordt zo snel mogelijk rond gepompt om het vocht te verdelen over de weefsels en organen.</a:t>
          </a:r>
        </a:p>
      </dgm:t>
    </dgm:pt>
    <dgm:pt modelId="{D68328B6-E27C-4628-994F-1700A4C24DE7}" type="parTrans" cxnId="{73859E77-DFEE-4BA3-969E-D8C99DF8F942}">
      <dgm:prSet/>
      <dgm:spPr/>
      <dgm:t>
        <a:bodyPr/>
        <a:lstStyle/>
        <a:p>
          <a:endParaRPr lang="en-US"/>
        </a:p>
      </dgm:t>
    </dgm:pt>
    <dgm:pt modelId="{1F9FCF13-3589-4DAD-BBC0-8D649B214ED3}" type="sibTrans" cxnId="{73859E77-DFEE-4BA3-969E-D8C99DF8F942}">
      <dgm:prSet/>
      <dgm:spPr/>
      <dgm:t>
        <a:bodyPr/>
        <a:lstStyle/>
        <a:p>
          <a:endParaRPr lang="en-US"/>
        </a:p>
      </dgm:t>
    </dgm:pt>
    <dgm:pt modelId="{152DC18D-AB30-4B80-A9A8-2E17635711EC}" type="pres">
      <dgm:prSet presAssocID="{38ECC679-7DF3-4DB0-B0F3-ED53CD0DD971}" presName="Name0" presStyleCnt="0">
        <dgm:presLayoutVars>
          <dgm:dir/>
          <dgm:animLvl val="lvl"/>
          <dgm:resizeHandles val="exact"/>
        </dgm:presLayoutVars>
      </dgm:prSet>
      <dgm:spPr/>
    </dgm:pt>
    <dgm:pt modelId="{969DA313-28CE-4130-9D12-0287D80487B1}" type="pres">
      <dgm:prSet presAssocID="{3FE39A7A-13D8-4054-9546-AC68A99705B3}" presName="boxAndChildren" presStyleCnt="0"/>
      <dgm:spPr/>
    </dgm:pt>
    <dgm:pt modelId="{520D0385-B4B5-468D-AF32-74CA8676D6D2}" type="pres">
      <dgm:prSet presAssocID="{3FE39A7A-13D8-4054-9546-AC68A99705B3}" presName="parentTextBox" presStyleLbl="node1" presStyleIdx="0" presStyleCnt="3"/>
      <dgm:spPr/>
    </dgm:pt>
    <dgm:pt modelId="{5AC27160-813F-492B-AB1F-B7A429F006CD}" type="pres">
      <dgm:prSet presAssocID="{0694639F-9251-4D33-9218-F3F10A877621}" presName="sp" presStyleCnt="0"/>
      <dgm:spPr/>
    </dgm:pt>
    <dgm:pt modelId="{E87F5E43-1D1E-474F-A38C-9D6E6C08B824}" type="pres">
      <dgm:prSet presAssocID="{67CB9978-8132-4776-A78A-FDFABDB1A8A3}" presName="arrowAndChildren" presStyleCnt="0"/>
      <dgm:spPr/>
    </dgm:pt>
    <dgm:pt modelId="{381E7737-C7A0-4552-9ACE-8112E8436E80}" type="pres">
      <dgm:prSet presAssocID="{67CB9978-8132-4776-A78A-FDFABDB1A8A3}" presName="parentTextArrow" presStyleLbl="node1" presStyleIdx="1" presStyleCnt="3"/>
      <dgm:spPr/>
    </dgm:pt>
    <dgm:pt modelId="{566AA3F8-E3E0-4ED0-BD84-5F0F0B2A53E0}" type="pres">
      <dgm:prSet presAssocID="{16843C32-6BD1-43E1-B6D6-35AA62986EDB}" presName="sp" presStyleCnt="0"/>
      <dgm:spPr/>
    </dgm:pt>
    <dgm:pt modelId="{B4B253D9-B49D-4A60-9DB9-5522B61796B7}" type="pres">
      <dgm:prSet presAssocID="{61E3FD0E-7F02-4488-9C52-D4F18FCAECBD}" presName="arrowAndChildren" presStyleCnt="0"/>
      <dgm:spPr/>
    </dgm:pt>
    <dgm:pt modelId="{973CF944-6CD3-4E60-8DDF-AD91F44C175E}" type="pres">
      <dgm:prSet presAssocID="{61E3FD0E-7F02-4488-9C52-D4F18FCAECBD}" presName="parentTextArrow" presStyleLbl="node1" presStyleIdx="2" presStyleCnt="3"/>
      <dgm:spPr/>
    </dgm:pt>
  </dgm:ptLst>
  <dgm:cxnLst>
    <dgm:cxn modelId="{ABAA0E5F-7B46-4301-993D-31523845CF9A}" srcId="{38ECC679-7DF3-4DB0-B0F3-ED53CD0DD971}" destId="{67CB9978-8132-4776-A78A-FDFABDB1A8A3}" srcOrd="1" destOrd="0" parTransId="{3C53F127-88E8-4CE7-B4A9-C8A0E376B828}" sibTransId="{0694639F-9251-4D33-9218-F3F10A877621}"/>
    <dgm:cxn modelId="{56E36848-0CB7-494E-916C-E3228B83C467}" srcId="{38ECC679-7DF3-4DB0-B0F3-ED53CD0DD971}" destId="{61E3FD0E-7F02-4488-9C52-D4F18FCAECBD}" srcOrd="0" destOrd="0" parTransId="{9231DB48-777C-4FCC-B0B9-4EE990896EB7}" sibTransId="{16843C32-6BD1-43E1-B6D6-35AA62986EDB}"/>
    <dgm:cxn modelId="{DF393050-E3BC-442C-BD16-172B28AEEE88}" type="presOf" srcId="{38ECC679-7DF3-4DB0-B0F3-ED53CD0DD971}" destId="{152DC18D-AB30-4B80-A9A8-2E17635711EC}" srcOrd="0" destOrd="0" presId="urn:microsoft.com/office/officeart/2005/8/layout/process4"/>
    <dgm:cxn modelId="{73859E77-DFEE-4BA3-969E-D8C99DF8F942}" srcId="{38ECC679-7DF3-4DB0-B0F3-ED53CD0DD971}" destId="{3FE39A7A-13D8-4054-9546-AC68A99705B3}" srcOrd="2" destOrd="0" parTransId="{D68328B6-E27C-4628-994F-1700A4C24DE7}" sibTransId="{1F9FCF13-3589-4DAD-BBC0-8D649B214ED3}"/>
    <dgm:cxn modelId="{3FE49F9B-D070-4E42-826D-5C5312F8B269}" type="presOf" srcId="{3FE39A7A-13D8-4054-9546-AC68A99705B3}" destId="{520D0385-B4B5-468D-AF32-74CA8676D6D2}" srcOrd="0" destOrd="0" presId="urn:microsoft.com/office/officeart/2005/8/layout/process4"/>
    <dgm:cxn modelId="{F44DE3AD-60E5-4B76-BC2B-81DC98985A91}" type="presOf" srcId="{67CB9978-8132-4776-A78A-FDFABDB1A8A3}" destId="{381E7737-C7A0-4552-9ACE-8112E8436E80}" srcOrd="0" destOrd="0" presId="urn:microsoft.com/office/officeart/2005/8/layout/process4"/>
    <dgm:cxn modelId="{D96A2DF8-68FC-42BB-9CDE-D32E2C748708}" type="presOf" srcId="{61E3FD0E-7F02-4488-9C52-D4F18FCAECBD}" destId="{973CF944-6CD3-4E60-8DDF-AD91F44C175E}" srcOrd="0" destOrd="0" presId="urn:microsoft.com/office/officeart/2005/8/layout/process4"/>
    <dgm:cxn modelId="{78C2C8CF-730F-4689-AE41-9100B55B7E86}" type="presParOf" srcId="{152DC18D-AB30-4B80-A9A8-2E17635711EC}" destId="{969DA313-28CE-4130-9D12-0287D80487B1}" srcOrd="0" destOrd="0" presId="urn:microsoft.com/office/officeart/2005/8/layout/process4"/>
    <dgm:cxn modelId="{CC099165-42AD-4474-9F07-3DA04917DF8F}" type="presParOf" srcId="{969DA313-28CE-4130-9D12-0287D80487B1}" destId="{520D0385-B4B5-468D-AF32-74CA8676D6D2}" srcOrd="0" destOrd="0" presId="urn:microsoft.com/office/officeart/2005/8/layout/process4"/>
    <dgm:cxn modelId="{AC9E4AF4-E8C9-4420-B9E1-C87F344C41DC}" type="presParOf" srcId="{152DC18D-AB30-4B80-A9A8-2E17635711EC}" destId="{5AC27160-813F-492B-AB1F-B7A429F006CD}" srcOrd="1" destOrd="0" presId="urn:microsoft.com/office/officeart/2005/8/layout/process4"/>
    <dgm:cxn modelId="{76EF9310-2C41-4A5E-9448-A9982CF970A5}" type="presParOf" srcId="{152DC18D-AB30-4B80-A9A8-2E17635711EC}" destId="{E87F5E43-1D1E-474F-A38C-9D6E6C08B824}" srcOrd="2" destOrd="0" presId="urn:microsoft.com/office/officeart/2005/8/layout/process4"/>
    <dgm:cxn modelId="{1507DFCC-1958-43B5-9BF1-C84E6DE752D3}" type="presParOf" srcId="{E87F5E43-1D1E-474F-A38C-9D6E6C08B824}" destId="{381E7737-C7A0-4552-9ACE-8112E8436E80}" srcOrd="0" destOrd="0" presId="urn:microsoft.com/office/officeart/2005/8/layout/process4"/>
    <dgm:cxn modelId="{62F856B3-8DF1-4968-B27F-156134B1A8C5}" type="presParOf" srcId="{152DC18D-AB30-4B80-A9A8-2E17635711EC}" destId="{566AA3F8-E3E0-4ED0-BD84-5F0F0B2A53E0}" srcOrd="3" destOrd="0" presId="urn:microsoft.com/office/officeart/2005/8/layout/process4"/>
    <dgm:cxn modelId="{CB3B2B2F-AB51-4EDE-B777-BD4A9C91A744}" type="presParOf" srcId="{152DC18D-AB30-4B80-A9A8-2E17635711EC}" destId="{B4B253D9-B49D-4A60-9DB9-5522B61796B7}" srcOrd="4" destOrd="0" presId="urn:microsoft.com/office/officeart/2005/8/layout/process4"/>
    <dgm:cxn modelId="{653ECCF4-A402-4E04-B52D-181242D45725}" type="presParOf" srcId="{B4B253D9-B49D-4A60-9DB9-5522B61796B7}" destId="{973CF944-6CD3-4E60-8DDF-AD91F44C175E}"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0D0385-B4B5-468D-AF32-74CA8676D6D2}">
      <dsp:nvSpPr>
        <dsp:cNvPr id="0" name=""/>
        <dsp:cNvSpPr/>
      </dsp:nvSpPr>
      <dsp:spPr>
        <a:xfrm>
          <a:off x="0" y="4821843"/>
          <a:ext cx="4775935" cy="158263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a:t>Patiënten met een hypovolemie hebben een hoge hartslag, tachycardie. Het vocht wat wel aanwezig is wordt zo snel mogelijk rond gepompt om het vocht te verdelen over de weefsels en organen.</a:t>
          </a:r>
        </a:p>
      </dsp:txBody>
      <dsp:txXfrm>
        <a:off x="0" y="4821843"/>
        <a:ext cx="4775935" cy="1582636"/>
      </dsp:txXfrm>
    </dsp:sp>
    <dsp:sp modelId="{381E7737-C7A0-4552-9ACE-8112E8436E80}">
      <dsp:nvSpPr>
        <dsp:cNvPr id="0" name=""/>
        <dsp:cNvSpPr/>
      </dsp:nvSpPr>
      <dsp:spPr>
        <a:xfrm rot="10800000">
          <a:off x="0" y="2411488"/>
          <a:ext cx="4775935" cy="2434095"/>
        </a:xfrm>
        <a:prstGeom prst="upArrowCallou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a:t>Er is te weinig volume door vochtverlies of bloedverlies.</a:t>
          </a:r>
        </a:p>
      </dsp:txBody>
      <dsp:txXfrm rot="10800000">
        <a:off x="0" y="2411488"/>
        <a:ext cx="4775935" cy="1581602"/>
      </dsp:txXfrm>
    </dsp:sp>
    <dsp:sp modelId="{973CF944-6CD3-4E60-8DDF-AD91F44C175E}">
      <dsp:nvSpPr>
        <dsp:cNvPr id="0" name=""/>
        <dsp:cNvSpPr/>
      </dsp:nvSpPr>
      <dsp:spPr>
        <a:xfrm rot="10800000">
          <a:off x="0" y="1132"/>
          <a:ext cx="4775935" cy="2434095"/>
        </a:xfrm>
        <a:prstGeom prst="upArrowCallou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a:t>Hypovolemie is een tekort aan circulerend volume.</a:t>
          </a:r>
        </a:p>
      </dsp:txBody>
      <dsp:txXfrm rot="10800000">
        <a:off x="0" y="1132"/>
        <a:ext cx="4775935" cy="1581602"/>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C8C0EC-DF31-4E51-8D32-0ACBB1480FB2}" type="datetimeFigureOut">
              <a:rPr lang="nl-NL" smtClean="0"/>
              <a:t>10-12-2020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FC4A99-6591-4029-AC0F-0D6EF9E1D33A}" type="slidenum">
              <a:rPr lang="nl-NL" smtClean="0"/>
              <a:t>‹nr.›</a:t>
            </a:fld>
            <a:endParaRPr lang="nl-NL"/>
          </a:p>
        </p:txBody>
      </p:sp>
    </p:spTree>
    <p:extLst>
      <p:ext uri="{BB962C8B-B14F-4D97-AF65-F5344CB8AC3E}">
        <p14:creationId xmlns:p14="http://schemas.microsoft.com/office/powerpoint/2010/main" val="340913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 </a:t>
            </a:r>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1</a:t>
            </a:fld>
            <a:endParaRPr lang="nl-NL"/>
          </a:p>
        </p:txBody>
      </p:sp>
    </p:spTree>
    <p:extLst>
      <p:ext uri="{BB962C8B-B14F-4D97-AF65-F5344CB8AC3E}">
        <p14:creationId xmlns:p14="http://schemas.microsoft.com/office/powerpoint/2010/main" val="2320677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10</a:t>
            </a:fld>
            <a:endParaRPr lang="nl-NL"/>
          </a:p>
        </p:txBody>
      </p:sp>
    </p:spTree>
    <p:extLst>
      <p:ext uri="{BB962C8B-B14F-4D97-AF65-F5344CB8AC3E}">
        <p14:creationId xmlns:p14="http://schemas.microsoft.com/office/powerpoint/2010/main" val="4221406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4FC4A99-6591-4029-AC0F-0D6EF9E1D33A}" type="slidenum">
              <a:rPr lang="nl-NL" smtClean="0"/>
              <a:t>11</a:t>
            </a:fld>
            <a:endParaRPr lang="nl-NL"/>
          </a:p>
        </p:txBody>
      </p:sp>
    </p:spTree>
    <p:extLst>
      <p:ext uri="{BB962C8B-B14F-4D97-AF65-F5344CB8AC3E}">
        <p14:creationId xmlns:p14="http://schemas.microsoft.com/office/powerpoint/2010/main" val="3039188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12</a:t>
            </a:fld>
            <a:endParaRPr lang="nl-NL"/>
          </a:p>
        </p:txBody>
      </p:sp>
    </p:spTree>
    <p:extLst>
      <p:ext uri="{BB962C8B-B14F-4D97-AF65-F5344CB8AC3E}">
        <p14:creationId xmlns:p14="http://schemas.microsoft.com/office/powerpoint/2010/main" val="3027943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13</a:t>
            </a:fld>
            <a:endParaRPr lang="nl-NL"/>
          </a:p>
        </p:txBody>
      </p:sp>
    </p:spTree>
    <p:extLst>
      <p:ext uri="{BB962C8B-B14F-4D97-AF65-F5344CB8AC3E}">
        <p14:creationId xmlns:p14="http://schemas.microsoft.com/office/powerpoint/2010/main" val="1976170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24FC4A99-6591-4029-AC0F-0D6EF9E1D33A}" type="slidenum">
              <a:rPr lang="nl-NL" smtClean="0"/>
              <a:t>14</a:t>
            </a:fld>
            <a:endParaRPr lang="nl-NL"/>
          </a:p>
        </p:txBody>
      </p:sp>
    </p:spTree>
    <p:extLst>
      <p:ext uri="{BB962C8B-B14F-4D97-AF65-F5344CB8AC3E}">
        <p14:creationId xmlns:p14="http://schemas.microsoft.com/office/powerpoint/2010/main" val="203783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2</a:t>
            </a:fld>
            <a:endParaRPr lang="nl-NL"/>
          </a:p>
        </p:txBody>
      </p:sp>
    </p:spTree>
    <p:extLst>
      <p:ext uri="{BB962C8B-B14F-4D97-AF65-F5344CB8AC3E}">
        <p14:creationId xmlns:p14="http://schemas.microsoft.com/office/powerpoint/2010/main" val="1745580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3</a:t>
            </a:fld>
            <a:endParaRPr lang="nl-NL"/>
          </a:p>
        </p:txBody>
      </p:sp>
    </p:spTree>
    <p:extLst>
      <p:ext uri="{BB962C8B-B14F-4D97-AF65-F5344CB8AC3E}">
        <p14:creationId xmlns:p14="http://schemas.microsoft.com/office/powerpoint/2010/main" val="3199659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4</a:t>
            </a:fld>
            <a:endParaRPr lang="nl-NL"/>
          </a:p>
        </p:txBody>
      </p:sp>
    </p:spTree>
    <p:extLst>
      <p:ext uri="{BB962C8B-B14F-4D97-AF65-F5344CB8AC3E}">
        <p14:creationId xmlns:p14="http://schemas.microsoft.com/office/powerpoint/2010/main" val="1402717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24FC4A99-6591-4029-AC0F-0D6EF9E1D33A}" type="slidenum">
              <a:rPr lang="nl-NL" smtClean="0"/>
              <a:t>5</a:t>
            </a:fld>
            <a:endParaRPr lang="nl-NL"/>
          </a:p>
        </p:txBody>
      </p:sp>
    </p:spTree>
    <p:extLst>
      <p:ext uri="{BB962C8B-B14F-4D97-AF65-F5344CB8AC3E}">
        <p14:creationId xmlns:p14="http://schemas.microsoft.com/office/powerpoint/2010/main" val="2815599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6</a:t>
            </a:fld>
            <a:endParaRPr lang="nl-NL"/>
          </a:p>
        </p:txBody>
      </p:sp>
    </p:spTree>
    <p:extLst>
      <p:ext uri="{BB962C8B-B14F-4D97-AF65-F5344CB8AC3E}">
        <p14:creationId xmlns:p14="http://schemas.microsoft.com/office/powerpoint/2010/main" val="2571174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7</a:t>
            </a:fld>
            <a:endParaRPr lang="nl-NL"/>
          </a:p>
        </p:txBody>
      </p:sp>
    </p:spTree>
    <p:extLst>
      <p:ext uri="{BB962C8B-B14F-4D97-AF65-F5344CB8AC3E}">
        <p14:creationId xmlns:p14="http://schemas.microsoft.com/office/powerpoint/2010/main" val="77402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8</a:t>
            </a:fld>
            <a:endParaRPr lang="nl-NL"/>
          </a:p>
        </p:txBody>
      </p:sp>
    </p:spTree>
    <p:extLst>
      <p:ext uri="{BB962C8B-B14F-4D97-AF65-F5344CB8AC3E}">
        <p14:creationId xmlns:p14="http://schemas.microsoft.com/office/powerpoint/2010/main" val="713385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4FC4A99-6591-4029-AC0F-0D6EF9E1D33A}" type="slidenum">
              <a:rPr lang="nl-NL" smtClean="0"/>
              <a:t>9</a:t>
            </a:fld>
            <a:endParaRPr lang="nl-NL"/>
          </a:p>
        </p:txBody>
      </p:sp>
    </p:spTree>
    <p:extLst>
      <p:ext uri="{BB962C8B-B14F-4D97-AF65-F5344CB8AC3E}">
        <p14:creationId xmlns:p14="http://schemas.microsoft.com/office/powerpoint/2010/main" val="1008335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a:t>Klik om de stijl te bewerken</a:t>
            </a:r>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10-12-2020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311447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10-12-2020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3075074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10-12-2020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3575928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10-12-2020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1327918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nl-NL"/>
              <a:t>Klik om de stijl te bewerken</a:t>
            </a:r>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A2C09D6E-DF14-494C-BAC2-5D8538FAC345}" type="datetimeFigureOut">
              <a:rPr lang="nl-NL" smtClean="0"/>
              <a:t>10-12-2020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290277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28650" y="1825625"/>
            <a:ext cx="38862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29150" y="1825625"/>
            <a:ext cx="38862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A2C09D6E-DF14-494C-BAC2-5D8538FAC345}" type="datetimeFigureOut">
              <a:rPr lang="nl-NL" smtClean="0"/>
              <a:t>10-12-2020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2018793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a:t>Klik om de stijl te bewerken</a:t>
            </a:r>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A2C09D6E-DF14-494C-BAC2-5D8538FAC345}" type="datetimeFigureOut">
              <a:rPr lang="nl-NL" smtClean="0"/>
              <a:t>10-12-2020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2210410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A2C09D6E-DF14-494C-BAC2-5D8538FAC345}" type="datetimeFigureOut">
              <a:rPr lang="nl-NL" smtClean="0"/>
              <a:t>10-12-2020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1495294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2C09D6E-DF14-494C-BAC2-5D8538FAC345}" type="datetimeFigureOut">
              <a:rPr lang="nl-NL" smtClean="0"/>
              <a:t>10-12-2020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18823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a:t>Klik om de stijl te bewerken</a:t>
            </a:r>
          </a:p>
        </p:txBody>
      </p:sp>
      <p:sp>
        <p:nvSpPr>
          <p:cNvPr id="3" name="Tijdelijke aanduiding voor inhou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A2C09D6E-DF14-494C-BAC2-5D8538FAC345}" type="datetimeFigureOut">
              <a:rPr lang="nl-NL" smtClean="0"/>
              <a:t>10-12-2020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3163880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a:t>Klik om de stijl te bewerken</a:t>
            </a:r>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A2C09D6E-DF14-494C-BAC2-5D8538FAC345}" type="datetimeFigureOut">
              <a:rPr lang="nl-NL" smtClean="0"/>
              <a:t>10-12-2020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6095B8D-8D3C-42E9-9AE1-B8EABAFAA38D}" type="slidenum">
              <a:rPr lang="nl-NL" smtClean="0"/>
              <a:t>‹nr.›</a:t>
            </a:fld>
            <a:endParaRPr lang="nl-NL"/>
          </a:p>
        </p:txBody>
      </p:sp>
    </p:spTree>
    <p:extLst>
      <p:ext uri="{BB962C8B-B14F-4D97-AF65-F5344CB8AC3E}">
        <p14:creationId xmlns:p14="http://schemas.microsoft.com/office/powerpoint/2010/main" val="562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2C09D6E-DF14-494C-BAC2-5D8538FAC345}" type="datetimeFigureOut">
              <a:rPr lang="nl-NL" smtClean="0"/>
              <a:t>10-12-2020</a:t>
            </a:fld>
            <a:endParaRPr lang="nl-NL"/>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6095B8D-8D3C-42E9-9AE1-B8EABAFAA38D}" type="slidenum">
              <a:rPr lang="nl-NL" smtClean="0"/>
              <a:t>‹nr.›</a:t>
            </a:fld>
            <a:endParaRPr lang="nl-NL"/>
          </a:p>
        </p:txBody>
      </p:sp>
    </p:spTree>
    <p:extLst>
      <p:ext uri="{BB962C8B-B14F-4D97-AF65-F5344CB8AC3E}">
        <p14:creationId xmlns:p14="http://schemas.microsoft.com/office/powerpoint/2010/main" val="126140001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ww.youtube.com/watch?v=W9qZBlhiLyQ" TargetMode="Externa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nl/url?sa=i&amp;rct=j&amp;q=&amp;esrc=s&amp;source=images&amp;cd=&amp;cad=rja&amp;uact=8&amp;ved=0CAcQjRxqFQoTCNbckP_GnsgCFQW8GgodDpUFpQ&amp;url=http://www.mcvoordieren.nl/bloedarmoede-hond&amp;bvm=bv.103627116,d.bGQ&amp;psig=AFQjCNFwssJTsKeAMKBV2qjHskDBoAtFfw&amp;ust=1443695499529091"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Slide Background Fill">
            <a:extLst>
              <a:ext uri="{FF2B5EF4-FFF2-40B4-BE49-F238E27FC236}">
                <a16:creationId xmlns:a16="http://schemas.microsoft.com/office/drawing/2014/main" id="{C7D023E4-8DE1-436E-9847-ED6A4B4B0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8" y="0"/>
            <a:ext cx="914171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7" name="Group 136">
            <a:extLst>
              <a:ext uri="{FF2B5EF4-FFF2-40B4-BE49-F238E27FC236}">
                <a16:creationId xmlns:a16="http://schemas.microsoft.com/office/drawing/2014/main" id="{4D5934AA-9F35-4DC2-BDEF-C88AEF973FA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36" y="0"/>
            <a:ext cx="9141711" cy="6858000"/>
            <a:chOff x="-2848" y="0"/>
            <a:chExt cx="12188949" cy="6858000"/>
          </a:xfrm>
        </p:grpSpPr>
        <p:sp>
          <p:nvSpPr>
            <p:cNvPr id="138" name="Color Cover">
              <a:extLst>
                <a:ext uri="{FF2B5EF4-FFF2-40B4-BE49-F238E27FC236}">
                  <a16:creationId xmlns:a16="http://schemas.microsoft.com/office/drawing/2014/main" id="{8B2B1708-8CE4-4A20-94F5-55118AE2CB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48" y="0"/>
              <a:ext cx="12188949" cy="6858000"/>
            </a:xfrm>
            <a:prstGeom prst="rect">
              <a:avLst/>
            </a:prstGeom>
            <a:solidFill>
              <a:schemeClr val="accent5">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Color Cover">
              <a:extLst>
                <a:ext uri="{FF2B5EF4-FFF2-40B4-BE49-F238E27FC236}">
                  <a16:creationId xmlns:a16="http://schemas.microsoft.com/office/drawing/2014/main" id="{B2BC243A-AB39-4DEF-B708-A656BA5A6B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48" y="0"/>
              <a:ext cx="12188949" cy="6858000"/>
            </a:xfrm>
            <a:prstGeom prst="rect">
              <a:avLst/>
            </a:prstGeom>
            <a:solidFill>
              <a:schemeClr val="accent6">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1" name="Group 140">
            <a:extLst>
              <a:ext uri="{FF2B5EF4-FFF2-40B4-BE49-F238E27FC236}">
                <a16:creationId xmlns:a16="http://schemas.microsoft.com/office/drawing/2014/main" id="{D95590E9-5E18-4877-8515-94EBE05E1F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8459" y="598259"/>
            <a:ext cx="8167081" cy="5680742"/>
            <a:chOff x="651279" y="598259"/>
            <a:chExt cx="10889442" cy="5680742"/>
          </a:xfrm>
        </p:grpSpPr>
        <p:sp>
          <p:nvSpPr>
            <p:cNvPr id="142" name="Color">
              <a:extLst>
                <a:ext uri="{FF2B5EF4-FFF2-40B4-BE49-F238E27FC236}">
                  <a16:creationId xmlns:a16="http://schemas.microsoft.com/office/drawing/2014/main" id="{8B4AF456-0671-432E-AD5B-FFAF8D6461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Color">
              <a:extLst>
                <a:ext uri="{FF2B5EF4-FFF2-40B4-BE49-F238E27FC236}">
                  <a16:creationId xmlns:a16="http://schemas.microsoft.com/office/drawing/2014/main" id="{3CE7848D-78F7-4020-9603-9ED2941664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3074" name="Picture 2" descr="C:\Users\maaike.visser\AppData\Local\Microsoft\Windows\Temporary Internet Files\Content.IE5\2ZBXQT2W\wordle 3.png"/>
          <p:cNvPicPr>
            <a:picLocks noChangeAspect="1" noChangeArrowheads="1"/>
          </p:cNvPicPr>
          <p:nvPr/>
        </p:nvPicPr>
        <p:blipFill rotWithShape="1">
          <a:blip r:embed="rId3">
            <a:extLst>
              <a:ext uri="{28A0092B-C50C-407E-A947-70E740481C1C}">
                <a14:useLocalDpi xmlns:a14="http://schemas.microsoft.com/office/drawing/2010/main" val="0"/>
              </a:ext>
            </a:extLst>
          </a:blip>
          <a:srcRect t="4006" r="1" b="4008"/>
          <a:stretch/>
        </p:blipFill>
        <p:spPr bwMode="auto">
          <a:xfrm rot="16200000">
            <a:off x="3981116" y="1534419"/>
            <a:ext cx="5775314" cy="3902994"/>
          </a:xfrm>
          <a:prstGeom prst="rect">
            <a:avLst/>
          </a:prstGeom>
          <a:noFill/>
          <a:extLst>
            <a:ext uri="{909E8E84-426E-40DD-AFC4-6F175D3DCCD1}">
              <a14:hiddenFill xmlns:a14="http://schemas.microsoft.com/office/drawing/2010/main">
                <a:solidFill>
                  <a:srgbClr val="FFFFFF"/>
                </a:solidFill>
              </a14:hiddenFill>
            </a:ext>
          </a:extLst>
        </p:spPr>
      </p:pic>
      <p:grpSp>
        <p:nvGrpSpPr>
          <p:cNvPr id="145" name="Group 144">
            <a:extLst>
              <a:ext uri="{FF2B5EF4-FFF2-40B4-BE49-F238E27FC236}">
                <a16:creationId xmlns:a16="http://schemas.microsoft.com/office/drawing/2014/main" id="{5CA0097F-05D8-41AA-ABF9-33C69879113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1717" cy="6858000"/>
            <a:chOff x="0" y="0"/>
            <a:chExt cx="12188952" cy="6858000"/>
          </a:xfrm>
        </p:grpSpPr>
        <p:sp>
          <p:nvSpPr>
            <p:cNvPr id="146" name="Freeform: Shape 145">
              <a:extLst>
                <a:ext uri="{FF2B5EF4-FFF2-40B4-BE49-F238E27FC236}">
                  <a16:creationId xmlns:a16="http://schemas.microsoft.com/office/drawing/2014/main" id="{F662F899-4295-416F-919F-934ED76978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reeform: Shape 146">
              <a:extLst>
                <a:ext uri="{FF2B5EF4-FFF2-40B4-BE49-F238E27FC236}">
                  <a16:creationId xmlns:a16="http://schemas.microsoft.com/office/drawing/2014/main" id="{955A3F4B-68DC-4F36-BCE6-C507ACC537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Shape 147">
              <a:extLst>
                <a:ext uri="{FF2B5EF4-FFF2-40B4-BE49-F238E27FC236}">
                  <a16:creationId xmlns:a16="http://schemas.microsoft.com/office/drawing/2014/main" id="{3483BE2D-C85A-4DE3-A6F4-AE65BB3EF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reeform: Shape 148">
              <a:extLst>
                <a:ext uri="{FF2B5EF4-FFF2-40B4-BE49-F238E27FC236}">
                  <a16:creationId xmlns:a16="http://schemas.microsoft.com/office/drawing/2014/main" id="{064C550A-7A80-4B73-B7BF-7426DD1C35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Freeform: Shape 149">
              <a:extLst>
                <a:ext uri="{FF2B5EF4-FFF2-40B4-BE49-F238E27FC236}">
                  <a16:creationId xmlns:a16="http://schemas.microsoft.com/office/drawing/2014/main" id="{7D956BA8-D252-430A-9E58-C7F3D1AC93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Shape 150">
              <a:extLst>
                <a:ext uri="{FF2B5EF4-FFF2-40B4-BE49-F238E27FC236}">
                  <a16:creationId xmlns:a16="http://schemas.microsoft.com/office/drawing/2014/main" id="{E5345BF4-9F1D-4388-A778-56FAE2C425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Shape 151">
              <a:extLst>
                <a:ext uri="{FF2B5EF4-FFF2-40B4-BE49-F238E27FC236}">
                  <a16:creationId xmlns:a16="http://schemas.microsoft.com/office/drawing/2014/main" id="{022B00E1-8709-469F-A9F4-F974D3FED6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p:cNvSpPr>
            <a:spLocks noGrp="1"/>
          </p:cNvSpPr>
          <p:nvPr>
            <p:ph type="ctrTitle"/>
          </p:nvPr>
        </p:nvSpPr>
        <p:spPr>
          <a:xfrm>
            <a:off x="759483" y="841664"/>
            <a:ext cx="3902992" cy="2782723"/>
          </a:xfrm>
        </p:spPr>
        <p:txBody>
          <a:bodyPr anchor="b">
            <a:normAutofit/>
          </a:bodyPr>
          <a:lstStyle/>
          <a:p>
            <a:pPr algn="l"/>
            <a:r>
              <a:rPr lang="nl-NL" sz="4200" b="1">
                <a:solidFill>
                  <a:schemeClr val="bg1"/>
                </a:solidFill>
              </a:rPr>
              <a:t>Klinisch redeneren </a:t>
            </a:r>
            <a:br>
              <a:rPr lang="nl-NL" sz="4200" b="1">
                <a:solidFill>
                  <a:schemeClr val="bg1"/>
                </a:solidFill>
              </a:rPr>
            </a:br>
            <a:endParaRPr lang="nl-NL" sz="4200" b="1">
              <a:solidFill>
                <a:schemeClr val="bg1"/>
              </a:solidFill>
            </a:endParaRPr>
          </a:p>
        </p:txBody>
      </p:sp>
      <p:sp>
        <p:nvSpPr>
          <p:cNvPr id="3" name="Ondertitel 2"/>
          <p:cNvSpPr>
            <a:spLocks noGrp="1"/>
          </p:cNvSpPr>
          <p:nvPr>
            <p:ph type="subTitle" idx="1"/>
          </p:nvPr>
        </p:nvSpPr>
        <p:spPr>
          <a:xfrm>
            <a:off x="759483" y="3764655"/>
            <a:ext cx="3902992" cy="2374078"/>
          </a:xfrm>
        </p:spPr>
        <p:txBody>
          <a:bodyPr anchor="t">
            <a:normAutofit/>
          </a:bodyPr>
          <a:lstStyle/>
          <a:p>
            <a:pPr algn="l"/>
            <a:r>
              <a:rPr lang="nl-NL">
                <a:solidFill>
                  <a:schemeClr val="bg1"/>
                </a:solidFill>
              </a:rPr>
              <a:t>Bloed</a:t>
            </a:r>
          </a:p>
        </p:txBody>
      </p:sp>
    </p:spTree>
    <p:extLst>
      <p:ext uri="{BB962C8B-B14F-4D97-AF65-F5344CB8AC3E}">
        <p14:creationId xmlns:p14="http://schemas.microsoft.com/office/powerpoint/2010/main" val="3496553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Slide Background Fill">
            <a:extLst>
              <a:ext uri="{FF2B5EF4-FFF2-40B4-BE49-F238E27FC236}">
                <a16:creationId xmlns:a16="http://schemas.microsoft.com/office/drawing/2014/main" id="{953EC90C-082B-4667-A29F-E4E4D515A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Color Cover">
            <a:extLst>
              <a:ext uri="{FF2B5EF4-FFF2-40B4-BE49-F238E27FC236}">
                <a16:creationId xmlns:a16="http://schemas.microsoft.com/office/drawing/2014/main" id="{E99FF883-3EBA-49CC-8D77-1EE69E1826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5" name="Group 74">
            <a:extLst>
              <a:ext uri="{FF2B5EF4-FFF2-40B4-BE49-F238E27FC236}">
                <a16:creationId xmlns:a16="http://schemas.microsoft.com/office/drawing/2014/main" id="{F690C4ED-5E67-4827-AED1-DEC2B100A4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16" y="-2"/>
            <a:ext cx="2601176" cy="6858000"/>
            <a:chOff x="651279" y="598259"/>
            <a:chExt cx="10889442" cy="5680742"/>
          </a:xfrm>
        </p:grpSpPr>
        <p:sp>
          <p:nvSpPr>
            <p:cNvPr id="76" name="Color">
              <a:extLst>
                <a:ext uri="{FF2B5EF4-FFF2-40B4-BE49-F238E27FC236}">
                  <a16:creationId xmlns:a16="http://schemas.microsoft.com/office/drawing/2014/main" id="{316B1774-E483-4832-A4C7-1277F9928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Color">
              <a:extLst>
                <a:ext uri="{FF2B5EF4-FFF2-40B4-BE49-F238E27FC236}">
                  <a16:creationId xmlns:a16="http://schemas.microsoft.com/office/drawing/2014/main" id="{CE4BA6BE-9BF5-4DFA-8E3F-C49023E538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9" name="Group 78">
            <a:extLst>
              <a:ext uri="{FF2B5EF4-FFF2-40B4-BE49-F238E27FC236}">
                <a16:creationId xmlns:a16="http://schemas.microsoft.com/office/drawing/2014/main" id="{E27AF472-EAE3-4572-AB69-B92BD10DBC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1717" cy="6858000"/>
            <a:chOff x="0" y="0"/>
            <a:chExt cx="12188952" cy="6858000"/>
          </a:xfrm>
        </p:grpSpPr>
        <p:sp>
          <p:nvSpPr>
            <p:cNvPr id="80" name="Freeform: Shape 79">
              <a:extLst>
                <a:ext uri="{FF2B5EF4-FFF2-40B4-BE49-F238E27FC236}">
                  <a16:creationId xmlns:a16="http://schemas.microsoft.com/office/drawing/2014/main" id="{BF4DB9D2-6215-420C-874C-82EADF8C6C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Shape 80">
              <a:extLst>
                <a:ext uri="{FF2B5EF4-FFF2-40B4-BE49-F238E27FC236}">
                  <a16:creationId xmlns:a16="http://schemas.microsoft.com/office/drawing/2014/main" id="{1F003139-C97C-44FA-B139-32E4DFDCE9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Shape 81">
              <a:extLst>
                <a:ext uri="{FF2B5EF4-FFF2-40B4-BE49-F238E27FC236}">
                  <a16:creationId xmlns:a16="http://schemas.microsoft.com/office/drawing/2014/main" id="{5CE4DD6E-8CEA-45EE-B630-DBC22144D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Shape 82">
              <a:extLst>
                <a:ext uri="{FF2B5EF4-FFF2-40B4-BE49-F238E27FC236}">
                  <a16:creationId xmlns:a16="http://schemas.microsoft.com/office/drawing/2014/main" id="{A4372F7F-AA3C-470B-AA61-7C35B7722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Shape 83">
              <a:extLst>
                <a:ext uri="{FF2B5EF4-FFF2-40B4-BE49-F238E27FC236}">
                  <a16:creationId xmlns:a16="http://schemas.microsoft.com/office/drawing/2014/main" id="{34B605BF-D199-43DD-9328-E99F2ADFC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Shape 84">
              <a:extLst>
                <a:ext uri="{FF2B5EF4-FFF2-40B4-BE49-F238E27FC236}">
                  <a16:creationId xmlns:a16="http://schemas.microsoft.com/office/drawing/2014/main" id="{E5D42A77-7336-4A35-8922-8098A16AA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Shape 85">
              <a:extLst>
                <a:ext uri="{FF2B5EF4-FFF2-40B4-BE49-F238E27FC236}">
                  <a16:creationId xmlns:a16="http://schemas.microsoft.com/office/drawing/2014/main" id="{7401EE7D-B85D-4C10-AB8C-71884EFB11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p:cNvSpPr>
            <a:spLocks noGrp="1"/>
          </p:cNvSpPr>
          <p:nvPr>
            <p:ph type="title"/>
          </p:nvPr>
        </p:nvSpPr>
        <p:spPr>
          <a:xfrm rot="16200000">
            <a:off x="-878525" y="1793158"/>
            <a:ext cx="4471415" cy="3097947"/>
          </a:xfrm>
        </p:spPr>
        <p:txBody>
          <a:bodyPr anchor="ctr">
            <a:normAutofit/>
          </a:bodyPr>
          <a:lstStyle/>
          <a:p>
            <a:r>
              <a:rPr lang="nl-NL" sz="4200" b="1">
                <a:solidFill>
                  <a:schemeClr val="bg1"/>
                </a:solidFill>
              </a:rPr>
              <a:t>2 Soorten acidose</a:t>
            </a:r>
          </a:p>
        </p:txBody>
      </p:sp>
      <p:sp>
        <p:nvSpPr>
          <p:cNvPr id="3" name="Tijdelijke aanduiding voor inhoud 2"/>
          <p:cNvSpPr>
            <a:spLocks noGrp="1"/>
          </p:cNvSpPr>
          <p:nvPr>
            <p:ph idx="1"/>
          </p:nvPr>
        </p:nvSpPr>
        <p:spPr>
          <a:xfrm>
            <a:off x="3210005" y="546341"/>
            <a:ext cx="5446778" cy="3690776"/>
          </a:xfrm>
        </p:spPr>
        <p:txBody>
          <a:bodyPr anchor="ctr">
            <a:normAutofit/>
          </a:bodyPr>
          <a:lstStyle/>
          <a:p>
            <a:pPr marL="514350" indent="-514350">
              <a:buAutoNum type="arabicPeriod"/>
            </a:pPr>
            <a:r>
              <a:rPr lang="nl-NL" sz="1800" b="1" dirty="0">
                <a:solidFill>
                  <a:schemeClr val="tx2"/>
                </a:solidFill>
              </a:rPr>
              <a:t>Metabole acidose </a:t>
            </a:r>
            <a:r>
              <a:rPr lang="nl-NL" sz="1800" dirty="0">
                <a:solidFill>
                  <a:schemeClr val="tx2"/>
                </a:solidFill>
              </a:rPr>
              <a:t>(verstoorde stofwisseling)</a:t>
            </a:r>
          </a:p>
          <a:p>
            <a:pPr marL="0" indent="0">
              <a:buNone/>
            </a:pPr>
            <a:r>
              <a:rPr lang="nl-NL" sz="1800" dirty="0">
                <a:solidFill>
                  <a:schemeClr val="tx2"/>
                </a:solidFill>
              </a:rPr>
              <a:t>       </a:t>
            </a:r>
            <a:r>
              <a:rPr lang="nl-NL" sz="1800" i="1" dirty="0">
                <a:solidFill>
                  <a:schemeClr val="tx2"/>
                </a:solidFill>
              </a:rPr>
              <a:t>Mogelijke oorzaken: vorming van melkzuur, ontregelde diabetes (afbraak vet tot ketonzuren - ketoacidose) nierfalen, intoxicatie, ernstige diarree en shock</a:t>
            </a:r>
          </a:p>
          <a:p>
            <a:pPr marL="0" indent="0">
              <a:buNone/>
            </a:pPr>
            <a:r>
              <a:rPr lang="nl-NL" sz="1800" i="1" dirty="0">
                <a:solidFill>
                  <a:schemeClr val="tx2"/>
                </a:solidFill>
              </a:rPr>
              <a:t>       </a:t>
            </a:r>
            <a:endParaRPr lang="nl-NL" sz="1800" dirty="0">
              <a:solidFill>
                <a:schemeClr val="tx2"/>
              </a:solidFill>
            </a:endParaRPr>
          </a:p>
          <a:p>
            <a:pPr marL="0" indent="0">
              <a:buNone/>
            </a:pPr>
            <a:r>
              <a:rPr lang="nl-NL" sz="1800" dirty="0">
                <a:solidFill>
                  <a:schemeClr val="tx2"/>
                </a:solidFill>
              </a:rPr>
              <a:t>2. </a:t>
            </a:r>
            <a:r>
              <a:rPr lang="nl-NL" sz="1800" b="1" dirty="0">
                <a:solidFill>
                  <a:schemeClr val="tx2"/>
                </a:solidFill>
              </a:rPr>
              <a:t>Respiratoire acidose </a:t>
            </a:r>
            <a:r>
              <a:rPr lang="nl-NL" sz="1800" dirty="0">
                <a:solidFill>
                  <a:schemeClr val="tx2"/>
                </a:solidFill>
              </a:rPr>
              <a:t>(oorzaak in longen)</a:t>
            </a:r>
          </a:p>
          <a:p>
            <a:pPr marL="0" indent="0">
              <a:buNone/>
            </a:pPr>
            <a:r>
              <a:rPr lang="nl-NL" sz="1800" dirty="0">
                <a:solidFill>
                  <a:schemeClr val="tx2"/>
                </a:solidFill>
              </a:rPr>
              <a:t>      </a:t>
            </a:r>
            <a:r>
              <a:rPr lang="nl-NL" sz="1800" i="1" dirty="0">
                <a:solidFill>
                  <a:schemeClr val="tx2"/>
                </a:solidFill>
              </a:rPr>
              <a:t>Oorzaak: teveel CO2, vaak door moeilijke ademhaling. Deze vorm kan zowel acuut als chronisch zijn.</a:t>
            </a:r>
            <a:endParaRPr lang="nl-NL" sz="1800" dirty="0">
              <a:solidFill>
                <a:schemeClr val="tx2"/>
              </a:solidFill>
            </a:endParaRPr>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115" r="10951" b="-2"/>
          <a:stretch/>
        </p:blipFill>
        <p:spPr bwMode="auto">
          <a:xfrm>
            <a:off x="5076056" y="4310551"/>
            <a:ext cx="3580731" cy="2268219"/>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9893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106623" y="900814"/>
            <a:ext cx="569713"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108327" y="633165"/>
            <a:ext cx="36199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Shape 20">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965" y="636723"/>
            <a:ext cx="3000047"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p:cNvSpPr>
            <a:spLocks noGrp="1"/>
          </p:cNvSpPr>
          <p:nvPr>
            <p:ph type="title"/>
          </p:nvPr>
        </p:nvSpPr>
        <p:spPr>
          <a:xfrm>
            <a:off x="701154" y="982272"/>
            <a:ext cx="2541314" cy="4560970"/>
          </a:xfrm>
        </p:spPr>
        <p:txBody>
          <a:bodyPr>
            <a:normAutofit/>
          </a:bodyPr>
          <a:lstStyle/>
          <a:p>
            <a:r>
              <a:rPr lang="nl-NL" sz="3500" b="1" dirty="0">
                <a:solidFill>
                  <a:srgbClr val="FFFFFF"/>
                </a:solidFill>
              </a:rPr>
              <a:t>Alkalose</a:t>
            </a:r>
          </a:p>
        </p:txBody>
      </p:sp>
      <p:sp>
        <p:nvSpPr>
          <p:cNvPr id="23"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676336" y="1352302"/>
            <a:ext cx="499169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Tijdelijke aanduiding voor inhoud 2"/>
          <p:cNvSpPr>
            <a:spLocks noGrp="1"/>
          </p:cNvSpPr>
          <p:nvPr>
            <p:ph idx="1"/>
          </p:nvPr>
        </p:nvSpPr>
        <p:spPr>
          <a:xfrm>
            <a:off x="3916396" y="1201690"/>
            <a:ext cx="4751638" cy="5251646"/>
          </a:xfrm>
        </p:spPr>
        <p:txBody>
          <a:bodyPr anchor="ctr">
            <a:normAutofit/>
          </a:bodyPr>
          <a:lstStyle/>
          <a:p>
            <a:pPr marL="0" indent="0">
              <a:buNone/>
            </a:pPr>
            <a:r>
              <a:rPr lang="nl-NL" dirty="0">
                <a:solidFill>
                  <a:srgbClr val="FEFFFF"/>
                </a:solidFill>
              </a:rPr>
              <a:t>    Alkalose = het bloed is te basisch </a:t>
            </a:r>
          </a:p>
          <a:p>
            <a:pPr marL="0" indent="0">
              <a:buNone/>
            </a:pPr>
            <a:endParaRPr lang="nl-NL" dirty="0">
              <a:solidFill>
                <a:srgbClr val="FEFFFF"/>
              </a:solidFill>
            </a:endParaRPr>
          </a:p>
          <a:p>
            <a:pPr marL="0" indent="0">
              <a:buNone/>
            </a:pPr>
            <a:r>
              <a:rPr lang="nl-NL" dirty="0">
                <a:solidFill>
                  <a:srgbClr val="FEFFFF"/>
                </a:solidFill>
              </a:rPr>
              <a:t>Er zijn 2 vormen:</a:t>
            </a:r>
          </a:p>
          <a:p>
            <a:pPr marL="0" indent="0">
              <a:buNone/>
            </a:pPr>
            <a:endParaRPr lang="nl-NL" dirty="0">
              <a:solidFill>
                <a:srgbClr val="FEFFFF"/>
              </a:solidFill>
            </a:endParaRPr>
          </a:p>
          <a:p>
            <a:r>
              <a:rPr lang="nl-NL" dirty="0">
                <a:solidFill>
                  <a:srgbClr val="FEFFFF"/>
                </a:solidFill>
              </a:rPr>
              <a:t>Metabole alkalose – een alkalose op basis van de stofwisseling  (</a:t>
            </a:r>
            <a:r>
              <a:rPr lang="nl-NL" dirty="0" err="1">
                <a:solidFill>
                  <a:srgbClr val="FEFFFF"/>
                </a:solidFill>
              </a:rPr>
              <a:t>bijv</a:t>
            </a:r>
            <a:r>
              <a:rPr lang="nl-NL" dirty="0">
                <a:solidFill>
                  <a:srgbClr val="FEFFFF"/>
                </a:solidFill>
              </a:rPr>
              <a:t> door maagzuurverlies bij langdurig braken)</a:t>
            </a:r>
          </a:p>
          <a:p>
            <a:r>
              <a:rPr lang="nl-NL" dirty="0">
                <a:solidFill>
                  <a:srgbClr val="FEFFFF"/>
                </a:solidFill>
              </a:rPr>
              <a:t>Respiratoire alkalose – een alkalose op basis van de ademhaling (hyperventileren)</a:t>
            </a:r>
          </a:p>
        </p:txBody>
      </p:sp>
    </p:spTree>
    <p:extLst>
      <p:ext uri="{BB962C8B-B14F-4D97-AF65-F5344CB8AC3E}">
        <p14:creationId xmlns:p14="http://schemas.microsoft.com/office/powerpoint/2010/main" val="393038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Slide Background Fill">
            <a:extLst>
              <a:ext uri="{FF2B5EF4-FFF2-40B4-BE49-F238E27FC236}">
                <a16:creationId xmlns:a16="http://schemas.microsoft.com/office/drawing/2014/main" id="{913AE63C-D5B4-45D1-ACFC-648CFFCF9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8" y="0"/>
            <a:ext cx="914171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Color Cover">
            <a:extLst>
              <a:ext uri="{FF2B5EF4-FFF2-40B4-BE49-F238E27FC236}">
                <a16:creationId xmlns:a16="http://schemas.microsoft.com/office/drawing/2014/main" id="{4E59E4BC-D742-4881-838E-F5B9C1C2C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5" name="Group 74">
            <a:extLst>
              <a:ext uri="{FF2B5EF4-FFF2-40B4-BE49-F238E27FC236}">
                <a16:creationId xmlns:a16="http://schemas.microsoft.com/office/drawing/2014/main" id="{3FF196BB-37B1-4BB9-8014-CC784F01E6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4548176" cy="6858000"/>
            <a:chOff x="651279" y="598259"/>
            <a:chExt cx="10889442" cy="5680742"/>
          </a:xfrm>
        </p:grpSpPr>
        <p:sp>
          <p:nvSpPr>
            <p:cNvPr id="76" name="Color">
              <a:extLst>
                <a:ext uri="{FF2B5EF4-FFF2-40B4-BE49-F238E27FC236}">
                  <a16:creationId xmlns:a16="http://schemas.microsoft.com/office/drawing/2014/main" id="{534AF622-3ACC-4C27-9FD9-B3568A9C76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Color">
              <a:extLst>
                <a:ext uri="{FF2B5EF4-FFF2-40B4-BE49-F238E27FC236}">
                  <a16:creationId xmlns:a16="http://schemas.microsoft.com/office/drawing/2014/main" id="{F026015A-BBAC-46FA-9359-D1B35A8BC9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49" r="10728"/>
          <a:stretch/>
        </p:blipFill>
        <p:spPr bwMode="auto">
          <a:xfrm>
            <a:off x="5102735" y="653615"/>
            <a:ext cx="3547660" cy="5540004"/>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9" name="Group 78">
            <a:extLst>
              <a:ext uri="{FF2B5EF4-FFF2-40B4-BE49-F238E27FC236}">
                <a16:creationId xmlns:a16="http://schemas.microsoft.com/office/drawing/2014/main" id="{5C2625FA-3EDD-4059-9D0E-AFD1D271AF5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1717" cy="6858000"/>
            <a:chOff x="0" y="0"/>
            <a:chExt cx="12188952" cy="6858000"/>
          </a:xfrm>
        </p:grpSpPr>
        <p:sp>
          <p:nvSpPr>
            <p:cNvPr id="80" name="Freeform: Shape 79">
              <a:extLst>
                <a:ext uri="{FF2B5EF4-FFF2-40B4-BE49-F238E27FC236}">
                  <a16:creationId xmlns:a16="http://schemas.microsoft.com/office/drawing/2014/main" id="{B8B4C3FF-8264-459D-BF6B-4A5FA0BA67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Shape 80">
              <a:extLst>
                <a:ext uri="{FF2B5EF4-FFF2-40B4-BE49-F238E27FC236}">
                  <a16:creationId xmlns:a16="http://schemas.microsoft.com/office/drawing/2014/main" id="{0DBA07FA-8EDD-495B-AF95-5BFDC506A1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Shape 81">
              <a:extLst>
                <a:ext uri="{FF2B5EF4-FFF2-40B4-BE49-F238E27FC236}">
                  <a16:creationId xmlns:a16="http://schemas.microsoft.com/office/drawing/2014/main" id="{3B0954EF-0F85-4BE8-B5C8-947D85E972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Shape 82">
              <a:extLst>
                <a:ext uri="{FF2B5EF4-FFF2-40B4-BE49-F238E27FC236}">
                  <a16:creationId xmlns:a16="http://schemas.microsoft.com/office/drawing/2014/main" id="{B080BC4B-C9C5-47DE-BCB0-F9FC609EF7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Shape 83">
              <a:extLst>
                <a:ext uri="{FF2B5EF4-FFF2-40B4-BE49-F238E27FC236}">
                  <a16:creationId xmlns:a16="http://schemas.microsoft.com/office/drawing/2014/main" id="{818D4159-BB18-4176-8E78-FADCF9731B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Shape 84">
              <a:extLst>
                <a:ext uri="{FF2B5EF4-FFF2-40B4-BE49-F238E27FC236}">
                  <a16:creationId xmlns:a16="http://schemas.microsoft.com/office/drawing/2014/main" id="{FD675126-0622-4F48-996A-375CAE425B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Shape 85">
              <a:extLst>
                <a:ext uri="{FF2B5EF4-FFF2-40B4-BE49-F238E27FC236}">
                  <a16:creationId xmlns:a16="http://schemas.microsoft.com/office/drawing/2014/main" id="{C8355C78-B718-4720-A6A0-AC274B9134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p:cNvSpPr>
            <a:spLocks noGrp="1"/>
          </p:cNvSpPr>
          <p:nvPr>
            <p:ph type="title"/>
          </p:nvPr>
        </p:nvSpPr>
        <p:spPr>
          <a:xfrm>
            <a:off x="589788" y="841249"/>
            <a:ext cx="3586611" cy="720186"/>
          </a:xfrm>
        </p:spPr>
        <p:txBody>
          <a:bodyPr anchor="b">
            <a:normAutofit/>
          </a:bodyPr>
          <a:lstStyle/>
          <a:p>
            <a:r>
              <a:rPr lang="nl-NL" sz="4200" b="1" dirty="0">
                <a:solidFill>
                  <a:schemeClr val="bg1"/>
                </a:solidFill>
              </a:rPr>
              <a:t>Anemie</a:t>
            </a:r>
          </a:p>
        </p:txBody>
      </p:sp>
      <p:sp>
        <p:nvSpPr>
          <p:cNvPr id="3" name="Tijdelijke aanduiding voor inhoud 2"/>
          <p:cNvSpPr>
            <a:spLocks noGrp="1"/>
          </p:cNvSpPr>
          <p:nvPr>
            <p:ph idx="1"/>
          </p:nvPr>
        </p:nvSpPr>
        <p:spPr>
          <a:xfrm>
            <a:off x="179512" y="1821390"/>
            <a:ext cx="3996887" cy="4359954"/>
          </a:xfrm>
        </p:spPr>
        <p:txBody>
          <a:bodyPr anchor="t">
            <a:normAutofit/>
          </a:bodyPr>
          <a:lstStyle/>
          <a:p>
            <a:pPr marL="0" indent="0">
              <a:buNone/>
            </a:pPr>
            <a:r>
              <a:rPr lang="nl-NL" sz="2000" dirty="0">
                <a:solidFill>
                  <a:schemeClr val="bg1"/>
                </a:solidFill>
                <a:hlinkClick r:id="rId4">
                  <a:extLst>
                    <a:ext uri="{A12FA001-AC4F-418D-AE19-62706E023703}">
                      <ahyp:hlinkClr xmlns:ahyp="http://schemas.microsoft.com/office/drawing/2018/hyperlinkcolor" val="tx"/>
                    </a:ext>
                  </a:extLst>
                </a:hlinkClick>
              </a:rPr>
              <a:t>Een anemie is </a:t>
            </a:r>
            <a:r>
              <a:rPr lang="nl-NL" sz="2000" dirty="0" err="1">
                <a:solidFill>
                  <a:schemeClr val="bg1"/>
                </a:solidFill>
                <a:hlinkClick r:id="rId4">
                  <a:extLst>
                    <a:ext uri="{A12FA001-AC4F-418D-AE19-62706E023703}">
                      <ahyp:hlinkClr xmlns:ahyp="http://schemas.microsoft.com/office/drawing/2018/hyperlinkcolor" val="tx"/>
                    </a:ext>
                  </a:extLst>
                </a:hlinkClick>
              </a:rPr>
              <a:t>bleodarmoede</a:t>
            </a:r>
            <a:r>
              <a:rPr lang="nl-NL" sz="2000" dirty="0">
                <a:solidFill>
                  <a:schemeClr val="bg1"/>
                </a:solidFill>
                <a:hlinkClick r:id="rId4">
                  <a:extLst>
                    <a:ext uri="{A12FA001-AC4F-418D-AE19-62706E023703}">
                      <ahyp:hlinkClr xmlns:ahyp="http://schemas.microsoft.com/office/drawing/2018/hyperlinkcolor" val="tx"/>
                    </a:ext>
                  </a:extLst>
                </a:hlinkClick>
              </a:rPr>
              <a:t>, een laag HB (hemoglobine)</a:t>
            </a:r>
          </a:p>
          <a:p>
            <a:pPr marL="0" indent="0">
              <a:buNone/>
            </a:pPr>
            <a:endParaRPr lang="nl-NL" sz="2000" dirty="0">
              <a:solidFill>
                <a:srgbClr val="0563C1"/>
              </a:solidFill>
              <a:hlinkClick r:id="rId4">
                <a:extLst>
                  <a:ext uri="{A12FA001-AC4F-418D-AE19-62706E023703}">
                    <ahyp:hlinkClr xmlns:ahyp="http://schemas.microsoft.com/office/drawing/2018/hyperlinkcolor" val="tx"/>
                  </a:ext>
                </a:extLst>
              </a:hlinkClick>
            </a:endParaRPr>
          </a:p>
          <a:p>
            <a:pPr marL="0" indent="0">
              <a:buNone/>
            </a:pPr>
            <a:r>
              <a:rPr lang="nl-NL" sz="2000" dirty="0">
                <a:solidFill>
                  <a:srgbClr val="0563C1"/>
                </a:solidFill>
                <a:hlinkClick r:id="rId4">
                  <a:extLst>
                    <a:ext uri="{A12FA001-AC4F-418D-AE19-62706E023703}">
                      <ahyp:hlinkClr xmlns:ahyp="http://schemas.microsoft.com/office/drawing/2018/hyperlinkcolor" val="tx"/>
                    </a:ext>
                  </a:extLst>
                </a:hlinkClick>
              </a:rPr>
              <a:t>https://www.youtube.com/watch?v=W9qZBlhiLyQ</a:t>
            </a:r>
            <a:endParaRPr lang="nl-NL" sz="2000" dirty="0">
              <a:solidFill>
                <a:schemeClr val="bg1"/>
              </a:solidFill>
            </a:endParaRPr>
          </a:p>
          <a:p>
            <a:pPr marL="0" indent="0">
              <a:buNone/>
            </a:pPr>
            <a:endParaRPr lang="nl-NL" sz="1600" dirty="0">
              <a:solidFill>
                <a:schemeClr val="bg1"/>
              </a:solidFill>
            </a:endParaRPr>
          </a:p>
          <a:p>
            <a:pPr marL="0" indent="0">
              <a:buNone/>
            </a:pPr>
            <a:br>
              <a:rPr lang="nl-NL" sz="1600" dirty="0">
                <a:solidFill>
                  <a:schemeClr val="bg1"/>
                </a:solidFill>
              </a:rPr>
            </a:br>
            <a:r>
              <a:rPr lang="nl-NL" sz="2400" dirty="0">
                <a:solidFill>
                  <a:schemeClr val="bg1"/>
                </a:solidFill>
              </a:rPr>
              <a:t>Let bij bloedtransfusies altijd op transfusiereacties</a:t>
            </a:r>
            <a:br>
              <a:rPr lang="nl-NL" sz="2000" i="1" dirty="0">
                <a:solidFill>
                  <a:schemeClr val="bg1"/>
                </a:solidFill>
              </a:rPr>
            </a:br>
            <a:endParaRPr lang="nl-NL" sz="1600" dirty="0">
              <a:solidFill>
                <a:schemeClr val="bg1"/>
              </a:solidFill>
            </a:endParaRPr>
          </a:p>
        </p:txBody>
      </p:sp>
    </p:spTree>
    <p:extLst>
      <p:ext uri="{BB962C8B-B14F-4D97-AF65-F5344CB8AC3E}">
        <p14:creationId xmlns:p14="http://schemas.microsoft.com/office/powerpoint/2010/main" val="1992471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fill">
            <a:extLst>
              <a:ext uri="{FF2B5EF4-FFF2-40B4-BE49-F238E27FC236}">
                <a16:creationId xmlns:a16="http://schemas.microsoft.com/office/drawing/2014/main" id="{1D63C574-BFD2-41A1-A567-B0C3CC7FD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Color 2">
            <a:extLst>
              <a:ext uri="{FF2B5EF4-FFF2-40B4-BE49-F238E27FC236}">
                <a16:creationId xmlns:a16="http://schemas.microsoft.com/office/drawing/2014/main" id="{E2A46BAB-8C31-42B2-90E8-B26DD3E8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B3F7A3C7-0737-4E57-B30E-8EEFE638B40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3530289" cy="6858000"/>
            <a:chOff x="651279" y="598259"/>
            <a:chExt cx="10889442" cy="5680742"/>
          </a:xfrm>
        </p:grpSpPr>
        <p:sp>
          <p:nvSpPr>
            <p:cNvPr id="14" name="Color">
              <a:extLst>
                <a:ext uri="{FF2B5EF4-FFF2-40B4-BE49-F238E27FC236}">
                  <a16:creationId xmlns:a16="http://schemas.microsoft.com/office/drawing/2014/main" id="{3BE6D516-DFC6-4698-B3F1-5F591C1130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lor">
              <a:extLst>
                <a:ext uri="{FF2B5EF4-FFF2-40B4-BE49-F238E27FC236}">
                  <a16:creationId xmlns:a16="http://schemas.microsoft.com/office/drawing/2014/main" id="{C2580FB0-D146-458C-AF1B-8E8BBF6BBA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3" y="0"/>
            <a:ext cx="9141717" cy="6858000"/>
            <a:chOff x="0" y="0"/>
            <a:chExt cx="12188952" cy="6858000"/>
          </a:xfrm>
        </p:grpSpPr>
        <p:sp>
          <p:nvSpPr>
            <p:cNvPr id="18" name="Freeform: Shape 17">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8">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 name="Freeform: Shape 19">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23">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el 1"/>
          <p:cNvSpPr>
            <a:spLocks noGrp="1"/>
          </p:cNvSpPr>
          <p:nvPr>
            <p:ph type="title"/>
          </p:nvPr>
        </p:nvSpPr>
        <p:spPr>
          <a:xfrm>
            <a:off x="589788" y="841248"/>
            <a:ext cx="2636433" cy="5340097"/>
          </a:xfrm>
        </p:spPr>
        <p:txBody>
          <a:bodyPr anchor="ctr">
            <a:normAutofit/>
          </a:bodyPr>
          <a:lstStyle/>
          <a:p>
            <a:r>
              <a:rPr lang="nl-NL" sz="3600" b="1">
                <a:solidFill>
                  <a:schemeClr val="bg1"/>
                </a:solidFill>
              </a:rPr>
              <a:t>Hypovolemie</a:t>
            </a:r>
          </a:p>
        </p:txBody>
      </p:sp>
      <p:graphicFrame>
        <p:nvGraphicFramePr>
          <p:cNvPr id="5" name="Tijdelijke aanduiding voor inhoud 2">
            <a:extLst>
              <a:ext uri="{FF2B5EF4-FFF2-40B4-BE49-F238E27FC236}">
                <a16:creationId xmlns:a16="http://schemas.microsoft.com/office/drawing/2014/main" id="{AECA3E49-855A-4CCF-BAE1-5F58B5B8EDA7}"/>
              </a:ext>
            </a:extLst>
          </p:cNvPr>
          <p:cNvGraphicFramePr>
            <a:graphicFrameLocks noGrp="1"/>
          </p:cNvGraphicFramePr>
          <p:nvPr>
            <p:ph idx="1"/>
            <p:extLst>
              <p:ext uri="{D42A27DB-BD31-4B8C-83A1-F6EECF244321}">
                <p14:modId xmlns:p14="http://schemas.microsoft.com/office/powerpoint/2010/main" val="269110955"/>
              </p:ext>
            </p:extLst>
          </p:nvPr>
        </p:nvGraphicFramePr>
        <p:xfrm>
          <a:off x="3739414" y="231006"/>
          <a:ext cx="4775935" cy="6405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31116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2" name="Picture 4" descr="http://www.mcvoordieren.nl/userfiles/3/image/interne/rode-bloedcellen.jpg">
            <a:hlinkClick r:id="rId3"/>
          </p:cNvPr>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9144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392906" y="5317240"/>
            <a:ext cx="8408194" cy="744836"/>
          </a:xfrm>
        </p:spPr>
        <p:txBody>
          <a:bodyPr vert="horz" lIns="91440" tIns="45720" rIns="91440" bIns="45720" rtlCol="0" anchor="ctr">
            <a:normAutofit/>
          </a:bodyPr>
          <a:lstStyle/>
          <a:p>
            <a:pPr algn="ctr" defTabSz="914400"/>
            <a:r>
              <a:rPr lang="en-US" sz="3100" b="1" dirty="0" err="1">
                <a:solidFill>
                  <a:schemeClr val="tx1">
                    <a:lumMod val="85000"/>
                    <a:lumOff val="15000"/>
                  </a:schemeClr>
                </a:solidFill>
              </a:rPr>
              <a:t>Deze</a:t>
            </a:r>
            <a:r>
              <a:rPr lang="en-US" sz="3100" b="1" dirty="0">
                <a:solidFill>
                  <a:schemeClr val="tx1">
                    <a:lumMod val="85000"/>
                    <a:lumOff val="15000"/>
                  </a:schemeClr>
                </a:solidFill>
              </a:rPr>
              <a:t> week </a:t>
            </a:r>
            <a:r>
              <a:rPr lang="en-US" sz="3100" b="1" dirty="0" err="1">
                <a:solidFill>
                  <a:schemeClr val="tx1">
                    <a:lumMod val="85000"/>
                    <a:lumOff val="15000"/>
                  </a:schemeClr>
                </a:solidFill>
              </a:rPr>
              <a:t>werken</a:t>
            </a:r>
            <a:r>
              <a:rPr lang="en-US" sz="3100" b="1" dirty="0">
                <a:solidFill>
                  <a:schemeClr val="tx1">
                    <a:lumMod val="85000"/>
                    <a:lumOff val="15000"/>
                  </a:schemeClr>
                </a:solidFill>
              </a:rPr>
              <a:t> </a:t>
            </a:r>
            <a:r>
              <a:rPr lang="en-US" sz="3100" b="1" dirty="0" err="1">
                <a:solidFill>
                  <a:schemeClr val="tx1">
                    <a:lumMod val="85000"/>
                    <a:lumOff val="15000"/>
                  </a:schemeClr>
                </a:solidFill>
              </a:rPr>
              <a:t>jullie</a:t>
            </a:r>
            <a:r>
              <a:rPr lang="en-US" sz="3100" b="1" dirty="0">
                <a:solidFill>
                  <a:schemeClr val="tx1">
                    <a:lumMod val="85000"/>
                    <a:lumOff val="15000"/>
                  </a:schemeClr>
                </a:solidFill>
              </a:rPr>
              <a:t> de casus van </a:t>
            </a:r>
            <a:r>
              <a:rPr lang="en-US" sz="3100" b="1" dirty="0" err="1">
                <a:solidFill>
                  <a:schemeClr val="tx1">
                    <a:lumMod val="85000"/>
                    <a:lumOff val="15000"/>
                  </a:schemeClr>
                </a:solidFill>
              </a:rPr>
              <a:t>Marshyla</a:t>
            </a:r>
            <a:r>
              <a:rPr lang="en-US" sz="3100" b="1" dirty="0">
                <a:solidFill>
                  <a:schemeClr val="tx1">
                    <a:lumMod val="85000"/>
                    <a:lumOff val="15000"/>
                  </a:schemeClr>
                </a:solidFill>
              </a:rPr>
              <a:t> </a:t>
            </a:r>
            <a:r>
              <a:rPr lang="en-US" sz="3100" b="1" dirty="0" err="1">
                <a:solidFill>
                  <a:schemeClr val="tx1">
                    <a:lumMod val="85000"/>
                    <a:lumOff val="15000"/>
                  </a:schemeClr>
                </a:solidFill>
              </a:rPr>
              <a:t>uit</a:t>
            </a:r>
            <a:endParaRPr lang="en-US" sz="3100" b="1" dirty="0">
              <a:solidFill>
                <a:schemeClr val="tx1">
                  <a:lumMod val="85000"/>
                  <a:lumOff val="15000"/>
                </a:schemeClr>
              </a:solidFill>
            </a:endParaRPr>
          </a:p>
        </p:txBody>
      </p:sp>
      <p:cxnSp>
        <p:nvCxnSpPr>
          <p:cNvPr id="75" name="Straight Connector 74">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9144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574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Color Cover">
            <a:extLst>
              <a:ext uri="{FF2B5EF4-FFF2-40B4-BE49-F238E27FC236}">
                <a16:creationId xmlns:a16="http://schemas.microsoft.com/office/drawing/2014/main" id="{815925C2-A704-4D47-B1C1-3FCA52512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Color Cover">
            <a:extLst>
              <a:ext uri="{FF2B5EF4-FFF2-40B4-BE49-F238E27FC236}">
                <a16:creationId xmlns:a16="http://schemas.microsoft.com/office/drawing/2014/main" id="{01D4315C-C23C-4FD3-98DF-08C29E2292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5E6B47BC-43FD-4C91-8BFF-B41B99A8A39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4548176" cy="6858000"/>
            <a:chOff x="651279" y="598259"/>
            <a:chExt cx="10889442" cy="5680742"/>
          </a:xfrm>
        </p:grpSpPr>
        <p:sp>
          <p:nvSpPr>
            <p:cNvPr id="42" name="Color">
              <a:extLst>
                <a:ext uri="{FF2B5EF4-FFF2-40B4-BE49-F238E27FC236}">
                  <a16:creationId xmlns:a16="http://schemas.microsoft.com/office/drawing/2014/main" id="{13038185-AC3C-4595-945F-25311424C5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Color">
              <a:extLst>
                <a:ext uri="{FF2B5EF4-FFF2-40B4-BE49-F238E27FC236}">
                  <a16:creationId xmlns:a16="http://schemas.microsoft.com/office/drawing/2014/main" id="{75D51AA0-C095-4650-A361-B294320BF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3" y="0"/>
            <a:ext cx="9141717" cy="6858000"/>
            <a:chOff x="0" y="0"/>
            <a:chExt cx="12188952" cy="6858000"/>
          </a:xfrm>
        </p:grpSpPr>
        <p:sp>
          <p:nvSpPr>
            <p:cNvPr id="46" name="Freeform: Shape 45">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7" name="Freeform: Shape 46">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8" name="Freeform: Shape 47">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9" name="Freeform: Shape 48">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0" name="Freeform: Shape 49">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1" name="Freeform: Shape 50">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2" name="Freeform: Shape 51">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5" name="Titel 4">
            <a:extLst>
              <a:ext uri="{FF2B5EF4-FFF2-40B4-BE49-F238E27FC236}">
                <a16:creationId xmlns:a16="http://schemas.microsoft.com/office/drawing/2014/main" id="{90235B46-4728-4AA9-99A5-605EA2DCA843}"/>
              </a:ext>
            </a:extLst>
          </p:cNvPr>
          <p:cNvSpPr>
            <a:spLocks noGrp="1"/>
          </p:cNvSpPr>
          <p:nvPr>
            <p:ph type="title"/>
          </p:nvPr>
        </p:nvSpPr>
        <p:spPr>
          <a:xfrm>
            <a:off x="589788" y="841248"/>
            <a:ext cx="3847200" cy="5340097"/>
          </a:xfrm>
        </p:spPr>
        <p:txBody>
          <a:bodyPr anchor="ctr">
            <a:normAutofit/>
          </a:bodyPr>
          <a:lstStyle/>
          <a:p>
            <a:r>
              <a:rPr lang="nl-NL" sz="4200">
                <a:solidFill>
                  <a:schemeClr val="bg1"/>
                </a:solidFill>
              </a:rPr>
              <a:t>Begrippen die in deze powerpoint toegelicht worden</a:t>
            </a:r>
          </a:p>
        </p:txBody>
      </p:sp>
      <p:sp>
        <p:nvSpPr>
          <p:cNvPr id="3" name="Tijdelijke aanduiding voor inhoud 2"/>
          <p:cNvSpPr>
            <a:spLocks noGrp="1"/>
          </p:cNvSpPr>
          <p:nvPr>
            <p:ph idx="1"/>
          </p:nvPr>
        </p:nvSpPr>
        <p:spPr>
          <a:xfrm>
            <a:off x="4848307" y="841247"/>
            <a:ext cx="3363402" cy="5340097"/>
          </a:xfrm>
        </p:spPr>
        <p:txBody>
          <a:bodyPr anchor="ctr">
            <a:normAutofit/>
          </a:bodyPr>
          <a:lstStyle/>
          <a:p>
            <a:r>
              <a:rPr lang="nl-NL" sz="2000" dirty="0">
                <a:solidFill>
                  <a:schemeClr val="tx2"/>
                </a:solidFill>
                <a:sym typeface="Wingdings" pitchFamily="2" charset="2"/>
              </a:rPr>
              <a:t>De anatomie van bloed</a:t>
            </a:r>
          </a:p>
          <a:p>
            <a:r>
              <a:rPr lang="nl-NL" sz="2000" dirty="0">
                <a:solidFill>
                  <a:schemeClr val="tx2"/>
                </a:solidFill>
                <a:sym typeface="Wingdings" pitchFamily="2" charset="2"/>
              </a:rPr>
              <a:t>De functies van bloed</a:t>
            </a:r>
          </a:p>
          <a:p>
            <a:r>
              <a:rPr lang="nl-NL" sz="2000" dirty="0">
                <a:solidFill>
                  <a:schemeClr val="tx2"/>
                </a:solidFill>
                <a:sym typeface="Wingdings" pitchFamily="2" charset="2"/>
              </a:rPr>
              <a:t>Het zuur- base evenwicht</a:t>
            </a:r>
          </a:p>
          <a:p>
            <a:r>
              <a:rPr lang="nl-NL" sz="2000" dirty="0">
                <a:solidFill>
                  <a:schemeClr val="tx2"/>
                </a:solidFill>
                <a:sym typeface="Wingdings" pitchFamily="2" charset="2"/>
              </a:rPr>
              <a:t>Acidose </a:t>
            </a:r>
          </a:p>
          <a:p>
            <a:r>
              <a:rPr lang="nl-NL" sz="2000" dirty="0">
                <a:solidFill>
                  <a:schemeClr val="tx2"/>
                </a:solidFill>
                <a:sym typeface="Wingdings" pitchFamily="2" charset="2"/>
              </a:rPr>
              <a:t>Alkalose</a:t>
            </a:r>
          </a:p>
          <a:p>
            <a:r>
              <a:rPr lang="nl-NL" sz="2000" dirty="0">
                <a:solidFill>
                  <a:schemeClr val="tx2"/>
                </a:solidFill>
                <a:sym typeface="Wingdings" pitchFamily="2" charset="2"/>
              </a:rPr>
              <a:t>Anemie</a:t>
            </a:r>
          </a:p>
          <a:p>
            <a:r>
              <a:rPr lang="nl-NL" sz="2000" dirty="0">
                <a:solidFill>
                  <a:schemeClr val="tx2"/>
                </a:solidFill>
                <a:sym typeface="Wingdings" pitchFamily="2" charset="2"/>
              </a:rPr>
              <a:t>Hypovolemie </a:t>
            </a:r>
          </a:p>
          <a:p>
            <a:endParaRPr lang="nl-NL" sz="1600" dirty="0">
              <a:solidFill>
                <a:schemeClr val="tx2"/>
              </a:solidFill>
              <a:sym typeface="Wingdings" pitchFamily="2" charset="2"/>
            </a:endParaRPr>
          </a:p>
          <a:p>
            <a:endParaRPr lang="nl-NL" sz="1600" dirty="0">
              <a:solidFill>
                <a:schemeClr val="tx2"/>
              </a:solidFill>
              <a:sym typeface="Wingdings" pitchFamily="2" charset="2"/>
            </a:endParaRPr>
          </a:p>
        </p:txBody>
      </p:sp>
    </p:spTree>
    <p:extLst>
      <p:ext uri="{BB962C8B-B14F-4D97-AF65-F5344CB8AC3E}">
        <p14:creationId xmlns:p14="http://schemas.microsoft.com/office/powerpoint/2010/main" val="3467191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Slide Background Fill">
            <a:extLst>
              <a:ext uri="{FF2B5EF4-FFF2-40B4-BE49-F238E27FC236}">
                <a16:creationId xmlns:a16="http://schemas.microsoft.com/office/drawing/2014/main" id="{953EC90C-082B-4667-A29F-E4E4D515A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lor Cover">
            <a:extLst>
              <a:ext uri="{FF2B5EF4-FFF2-40B4-BE49-F238E27FC236}">
                <a16:creationId xmlns:a16="http://schemas.microsoft.com/office/drawing/2014/main" id="{E99FF883-3EBA-49CC-8D77-1EE69E1826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32">
            <a:extLst>
              <a:ext uri="{FF2B5EF4-FFF2-40B4-BE49-F238E27FC236}">
                <a16:creationId xmlns:a16="http://schemas.microsoft.com/office/drawing/2014/main" id="{F690C4ED-5E67-4827-AED1-DEC2B100A4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16" y="-2"/>
            <a:ext cx="2601176" cy="6858000"/>
            <a:chOff x="651279" y="598259"/>
            <a:chExt cx="10889442" cy="5680742"/>
          </a:xfrm>
        </p:grpSpPr>
        <p:sp>
          <p:nvSpPr>
            <p:cNvPr id="49" name="Color">
              <a:extLst>
                <a:ext uri="{FF2B5EF4-FFF2-40B4-BE49-F238E27FC236}">
                  <a16:creationId xmlns:a16="http://schemas.microsoft.com/office/drawing/2014/main" id="{316B1774-E483-4832-A4C7-1277F9928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Color">
              <a:extLst>
                <a:ext uri="{FF2B5EF4-FFF2-40B4-BE49-F238E27FC236}">
                  <a16:creationId xmlns:a16="http://schemas.microsoft.com/office/drawing/2014/main" id="{CE4BA6BE-9BF5-4DFA-8E3F-C49023E538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1" name="Group 36">
            <a:extLst>
              <a:ext uri="{FF2B5EF4-FFF2-40B4-BE49-F238E27FC236}">
                <a16:creationId xmlns:a16="http://schemas.microsoft.com/office/drawing/2014/main" id="{E27AF472-EAE3-4572-AB69-B92BD10DBC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1717" cy="6858000"/>
            <a:chOff x="0" y="0"/>
            <a:chExt cx="12188952" cy="6858000"/>
          </a:xfrm>
        </p:grpSpPr>
        <p:sp>
          <p:nvSpPr>
            <p:cNvPr id="52" name="Freeform: Shape 37">
              <a:extLst>
                <a:ext uri="{FF2B5EF4-FFF2-40B4-BE49-F238E27FC236}">
                  <a16:creationId xmlns:a16="http://schemas.microsoft.com/office/drawing/2014/main" id="{BF4DB9D2-6215-420C-874C-82EADF8C6C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Shape 38">
              <a:extLst>
                <a:ext uri="{FF2B5EF4-FFF2-40B4-BE49-F238E27FC236}">
                  <a16:creationId xmlns:a16="http://schemas.microsoft.com/office/drawing/2014/main" id="{1F003139-C97C-44FA-B139-32E4DFDCE9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Shape 39">
              <a:extLst>
                <a:ext uri="{FF2B5EF4-FFF2-40B4-BE49-F238E27FC236}">
                  <a16:creationId xmlns:a16="http://schemas.microsoft.com/office/drawing/2014/main" id="{5CE4DD6E-8CEA-45EE-B630-DBC22144D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Shape 40">
              <a:extLst>
                <a:ext uri="{FF2B5EF4-FFF2-40B4-BE49-F238E27FC236}">
                  <a16:creationId xmlns:a16="http://schemas.microsoft.com/office/drawing/2014/main" id="{A4372F7F-AA3C-470B-AA61-7C35B7722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Shape 41">
              <a:extLst>
                <a:ext uri="{FF2B5EF4-FFF2-40B4-BE49-F238E27FC236}">
                  <a16:creationId xmlns:a16="http://schemas.microsoft.com/office/drawing/2014/main" id="{34B605BF-D199-43DD-9328-E99F2ADFC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reeform: Shape 42">
              <a:extLst>
                <a:ext uri="{FF2B5EF4-FFF2-40B4-BE49-F238E27FC236}">
                  <a16:creationId xmlns:a16="http://schemas.microsoft.com/office/drawing/2014/main" id="{E5D42A77-7336-4A35-8922-8098A16AA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Shape 43">
              <a:extLst>
                <a:ext uri="{FF2B5EF4-FFF2-40B4-BE49-F238E27FC236}">
                  <a16:creationId xmlns:a16="http://schemas.microsoft.com/office/drawing/2014/main" id="{7401EE7D-B85D-4C10-AB8C-71884EFB11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p:cNvSpPr>
            <a:spLocks noGrp="1"/>
          </p:cNvSpPr>
          <p:nvPr>
            <p:ph type="title"/>
          </p:nvPr>
        </p:nvSpPr>
        <p:spPr>
          <a:xfrm rot="16200000">
            <a:off x="-878525" y="1793158"/>
            <a:ext cx="4471415" cy="3097947"/>
          </a:xfrm>
        </p:spPr>
        <p:txBody>
          <a:bodyPr anchor="ctr">
            <a:normAutofit/>
          </a:bodyPr>
          <a:lstStyle/>
          <a:p>
            <a:r>
              <a:rPr lang="nl-NL" sz="4200">
                <a:solidFill>
                  <a:schemeClr val="bg1"/>
                </a:solidFill>
              </a:rPr>
              <a:t>Anatomie</a:t>
            </a:r>
          </a:p>
        </p:txBody>
      </p:sp>
      <p:sp>
        <p:nvSpPr>
          <p:cNvPr id="3" name="Tijdelijke aanduiding voor inhoud 2"/>
          <p:cNvSpPr>
            <a:spLocks noGrp="1"/>
          </p:cNvSpPr>
          <p:nvPr>
            <p:ph idx="1"/>
          </p:nvPr>
        </p:nvSpPr>
        <p:spPr>
          <a:xfrm>
            <a:off x="3210005" y="279230"/>
            <a:ext cx="5446778" cy="3532775"/>
          </a:xfrm>
        </p:spPr>
        <p:txBody>
          <a:bodyPr anchor="ctr">
            <a:normAutofit/>
          </a:bodyPr>
          <a:lstStyle/>
          <a:p>
            <a:r>
              <a:rPr lang="nl-NL" sz="2000" dirty="0">
                <a:solidFill>
                  <a:schemeClr val="tx2"/>
                </a:solidFill>
              </a:rPr>
              <a:t>Bloed bestaat uit:</a:t>
            </a:r>
          </a:p>
          <a:p>
            <a:r>
              <a:rPr lang="en-US" sz="2000" dirty="0">
                <a:solidFill>
                  <a:schemeClr val="tx2"/>
                </a:solidFill>
              </a:rPr>
              <a:t>45% …….</a:t>
            </a:r>
          </a:p>
          <a:p>
            <a:r>
              <a:rPr lang="en-US" sz="2000" dirty="0">
                <a:solidFill>
                  <a:schemeClr val="tx2"/>
                </a:solidFill>
              </a:rPr>
              <a:t>55%........</a:t>
            </a:r>
            <a:endParaRPr lang="nl-NL" sz="2000" dirty="0">
              <a:solidFill>
                <a:schemeClr val="tx2"/>
              </a:solidFill>
            </a:endParaRPr>
          </a:p>
          <a:p>
            <a:endParaRPr lang="nl-NL" sz="2000" dirty="0">
              <a:solidFill>
                <a:schemeClr val="tx2"/>
              </a:solidFill>
            </a:endParaRPr>
          </a:p>
          <a:p>
            <a:r>
              <a:rPr lang="nl-NL" sz="2000" dirty="0">
                <a:solidFill>
                  <a:schemeClr val="tx2"/>
                </a:solidFill>
              </a:rPr>
              <a:t>Erythrocyten zijn…..</a:t>
            </a:r>
          </a:p>
          <a:p>
            <a:r>
              <a:rPr lang="nl-NL" sz="2000" dirty="0">
                <a:solidFill>
                  <a:schemeClr val="tx2"/>
                </a:solidFill>
              </a:rPr>
              <a:t>Leukocyten zijn…..</a:t>
            </a:r>
          </a:p>
          <a:p>
            <a:r>
              <a:rPr lang="nl-NL" sz="2000" dirty="0">
                <a:solidFill>
                  <a:schemeClr val="tx2"/>
                </a:solidFill>
              </a:rPr>
              <a:t>Trombocyten zijn…..</a:t>
            </a:r>
          </a:p>
        </p:txBody>
      </p:sp>
      <p:pic>
        <p:nvPicPr>
          <p:cNvPr id="4" name="Afbeelding 3"/>
          <p:cNvPicPr>
            <a:picLocks noChangeAspect="1"/>
          </p:cNvPicPr>
          <p:nvPr/>
        </p:nvPicPr>
        <p:blipFill rotWithShape="1">
          <a:blip r:embed="rId3">
            <a:extLst>
              <a:ext uri="{28A0092B-C50C-407E-A947-70E740481C1C}">
                <a14:useLocalDpi xmlns:a14="http://schemas.microsoft.com/office/drawing/2010/main" val="0"/>
              </a:ext>
            </a:extLst>
          </a:blip>
          <a:srcRect l="10076" r="10992" b="1"/>
          <a:stretch/>
        </p:blipFill>
        <p:spPr>
          <a:xfrm>
            <a:off x="4662478" y="4048570"/>
            <a:ext cx="3994309" cy="2530200"/>
          </a:xfrm>
          <a:prstGeom prst="rect">
            <a:avLst/>
          </a:prstGeom>
        </p:spPr>
      </p:pic>
    </p:spTree>
    <p:extLst>
      <p:ext uri="{BB962C8B-B14F-4D97-AF65-F5344CB8AC3E}">
        <p14:creationId xmlns:p14="http://schemas.microsoft.com/office/powerpoint/2010/main" val="924496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Slide Background Fill">
            <a:extLst>
              <a:ext uri="{FF2B5EF4-FFF2-40B4-BE49-F238E27FC236}">
                <a16:creationId xmlns:a16="http://schemas.microsoft.com/office/drawing/2014/main" id="{953EC90C-082B-4667-A29F-E4E4D515A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lor Cover">
            <a:extLst>
              <a:ext uri="{FF2B5EF4-FFF2-40B4-BE49-F238E27FC236}">
                <a16:creationId xmlns:a16="http://schemas.microsoft.com/office/drawing/2014/main" id="{E99FF883-3EBA-49CC-8D77-1EE69E1826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32">
            <a:extLst>
              <a:ext uri="{FF2B5EF4-FFF2-40B4-BE49-F238E27FC236}">
                <a16:creationId xmlns:a16="http://schemas.microsoft.com/office/drawing/2014/main" id="{F690C4ED-5E67-4827-AED1-DEC2B100A4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16" y="-2"/>
            <a:ext cx="2601176" cy="6858000"/>
            <a:chOff x="651279" y="598259"/>
            <a:chExt cx="10889442" cy="5680742"/>
          </a:xfrm>
        </p:grpSpPr>
        <p:sp>
          <p:nvSpPr>
            <p:cNvPr id="49" name="Color">
              <a:extLst>
                <a:ext uri="{FF2B5EF4-FFF2-40B4-BE49-F238E27FC236}">
                  <a16:creationId xmlns:a16="http://schemas.microsoft.com/office/drawing/2014/main" id="{316B1774-E483-4832-A4C7-1277F9928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Color">
              <a:extLst>
                <a:ext uri="{FF2B5EF4-FFF2-40B4-BE49-F238E27FC236}">
                  <a16:creationId xmlns:a16="http://schemas.microsoft.com/office/drawing/2014/main" id="{CE4BA6BE-9BF5-4DFA-8E3F-C49023E538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1" name="Group 36">
            <a:extLst>
              <a:ext uri="{FF2B5EF4-FFF2-40B4-BE49-F238E27FC236}">
                <a16:creationId xmlns:a16="http://schemas.microsoft.com/office/drawing/2014/main" id="{E27AF472-EAE3-4572-AB69-B92BD10DBC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1717" cy="6858000"/>
            <a:chOff x="0" y="0"/>
            <a:chExt cx="12188952" cy="6858000"/>
          </a:xfrm>
        </p:grpSpPr>
        <p:sp>
          <p:nvSpPr>
            <p:cNvPr id="52" name="Freeform: Shape 37">
              <a:extLst>
                <a:ext uri="{FF2B5EF4-FFF2-40B4-BE49-F238E27FC236}">
                  <a16:creationId xmlns:a16="http://schemas.microsoft.com/office/drawing/2014/main" id="{BF4DB9D2-6215-420C-874C-82EADF8C6C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Shape 38">
              <a:extLst>
                <a:ext uri="{FF2B5EF4-FFF2-40B4-BE49-F238E27FC236}">
                  <a16:creationId xmlns:a16="http://schemas.microsoft.com/office/drawing/2014/main" id="{1F003139-C97C-44FA-B139-32E4DFDCE9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Shape 39">
              <a:extLst>
                <a:ext uri="{FF2B5EF4-FFF2-40B4-BE49-F238E27FC236}">
                  <a16:creationId xmlns:a16="http://schemas.microsoft.com/office/drawing/2014/main" id="{5CE4DD6E-8CEA-45EE-B630-DBC22144D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Shape 40">
              <a:extLst>
                <a:ext uri="{FF2B5EF4-FFF2-40B4-BE49-F238E27FC236}">
                  <a16:creationId xmlns:a16="http://schemas.microsoft.com/office/drawing/2014/main" id="{A4372F7F-AA3C-470B-AA61-7C35B7722C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Shape 41">
              <a:extLst>
                <a:ext uri="{FF2B5EF4-FFF2-40B4-BE49-F238E27FC236}">
                  <a16:creationId xmlns:a16="http://schemas.microsoft.com/office/drawing/2014/main" id="{34B605BF-D199-43DD-9328-E99F2ADFC6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reeform: Shape 42">
              <a:extLst>
                <a:ext uri="{FF2B5EF4-FFF2-40B4-BE49-F238E27FC236}">
                  <a16:creationId xmlns:a16="http://schemas.microsoft.com/office/drawing/2014/main" id="{E5D42A77-7336-4A35-8922-8098A16AA2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Shape 43">
              <a:extLst>
                <a:ext uri="{FF2B5EF4-FFF2-40B4-BE49-F238E27FC236}">
                  <a16:creationId xmlns:a16="http://schemas.microsoft.com/office/drawing/2014/main" id="{7401EE7D-B85D-4C10-AB8C-71884EFB11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p:cNvSpPr>
            <a:spLocks noGrp="1"/>
          </p:cNvSpPr>
          <p:nvPr>
            <p:ph type="title"/>
          </p:nvPr>
        </p:nvSpPr>
        <p:spPr>
          <a:xfrm rot="16200000">
            <a:off x="-878525" y="1793158"/>
            <a:ext cx="4471415" cy="3097947"/>
          </a:xfrm>
        </p:spPr>
        <p:txBody>
          <a:bodyPr anchor="ctr">
            <a:normAutofit/>
          </a:bodyPr>
          <a:lstStyle/>
          <a:p>
            <a:r>
              <a:rPr lang="nl-NL" sz="4200">
                <a:solidFill>
                  <a:schemeClr val="bg1"/>
                </a:solidFill>
              </a:rPr>
              <a:t>Anatomie</a:t>
            </a:r>
          </a:p>
        </p:txBody>
      </p:sp>
      <p:sp>
        <p:nvSpPr>
          <p:cNvPr id="3" name="Tijdelijke aanduiding voor inhoud 2"/>
          <p:cNvSpPr>
            <a:spLocks noGrp="1"/>
          </p:cNvSpPr>
          <p:nvPr>
            <p:ph idx="1"/>
          </p:nvPr>
        </p:nvSpPr>
        <p:spPr>
          <a:xfrm>
            <a:off x="3210005" y="279230"/>
            <a:ext cx="5446778" cy="3532775"/>
          </a:xfrm>
        </p:spPr>
        <p:txBody>
          <a:bodyPr anchor="ctr">
            <a:normAutofit/>
          </a:bodyPr>
          <a:lstStyle/>
          <a:p>
            <a:pPr marL="0" indent="0">
              <a:buNone/>
            </a:pPr>
            <a:r>
              <a:rPr lang="nl-NL" sz="2000" dirty="0"/>
              <a:t>Bloed bestaat uit:</a:t>
            </a:r>
          </a:p>
          <a:p>
            <a:pPr>
              <a:buBlip>
                <a:blip r:embed="rId3"/>
              </a:buBlip>
            </a:pPr>
            <a:r>
              <a:rPr lang="nl-NL" sz="2000" dirty="0"/>
              <a:t>Bloedplasma: </a:t>
            </a:r>
            <a:r>
              <a:rPr lang="nl-NL" sz="2000" i="1" dirty="0"/>
              <a:t>water, zouten &amp; plasma eiwit</a:t>
            </a:r>
          </a:p>
          <a:p>
            <a:pPr marL="0" indent="0">
              <a:buNone/>
            </a:pPr>
            <a:r>
              <a:rPr lang="nl-NL" sz="2000" i="1" dirty="0"/>
              <a:t>         </a:t>
            </a:r>
            <a:r>
              <a:rPr lang="nl-NL" sz="2000" dirty="0"/>
              <a:t>55%                               </a:t>
            </a:r>
            <a:r>
              <a:rPr lang="nl-NL" sz="2000" i="1" dirty="0"/>
              <a:t>en bloedgassen</a:t>
            </a:r>
          </a:p>
          <a:p>
            <a:pPr marL="0" indent="0">
              <a:buNone/>
            </a:pPr>
            <a:endParaRPr lang="nl-NL" sz="2000" i="1" dirty="0"/>
          </a:p>
          <a:p>
            <a:pPr>
              <a:buBlip>
                <a:blip r:embed="rId3"/>
              </a:buBlip>
            </a:pPr>
            <a:r>
              <a:rPr lang="en-US" sz="2000" dirty="0"/>
              <a:t>Bl</a:t>
            </a:r>
            <a:r>
              <a:rPr lang="nl-NL" sz="2000" dirty="0" err="1"/>
              <a:t>oedcellen</a:t>
            </a:r>
            <a:r>
              <a:rPr lang="nl-NL" sz="2000" dirty="0"/>
              <a:t> :  </a:t>
            </a:r>
            <a:r>
              <a:rPr lang="nl-NL" sz="2000" i="1" dirty="0"/>
              <a:t>Rode bloedcel (erytrocyten)</a:t>
            </a:r>
            <a:br>
              <a:rPr lang="nl-NL" sz="2000" i="1" dirty="0"/>
            </a:br>
            <a:r>
              <a:rPr lang="nl-NL" sz="2000" i="1" dirty="0"/>
              <a:t>	</a:t>
            </a:r>
            <a:r>
              <a:rPr lang="nl-NL" sz="2000" dirty="0"/>
              <a:t>45%</a:t>
            </a:r>
            <a:r>
              <a:rPr lang="nl-NL" sz="2000" i="1" dirty="0"/>
              <a:t>		 Witte bloedcel (leukocyten)</a:t>
            </a:r>
            <a:br>
              <a:rPr lang="nl-NL" sz="2000" i="1" dirty="0"/>
            </a:br>
            <a:r>
              <a:rPr lang="nl-NL" sz="2000" i="1" dirty="0"/>
              <a:t>			 Bloedplaatjes (trombocyten</a:t>
            </a:r>
            <a:endParaRPr lang="nl-NL" sz="2000" dirty="0">
              <a:solidFill>
                <a:schemeClr val="tx2"/>
              </a:solidFill>
            </a:endParaRPr>
          </a:p>
        </p:txBody>
      </p:sp>
      <p:pic>
        <p:nvPicPr>
          <p:cNvPr id="4" name="Afbeelding 3"/>
          <p:cNvPicPr>
            <a:picLocks noChangeAspect="1"/>
          </p:cNvPicPr>
          <p:nvPr/>
        </p:nvPicPr>
        <p:blipFill rotWithShape="1">
          <a:blip r:embed="rId3">
            <a:extLst>
              <a:ext uri="{28A0092B-C50C-407E-A947-70E740481C1C}">
                <a14:useLocalDpi xmlns:a14="http://schemas.microsoft.com/office/drawing/2010/main" val="0"/>
              </a:ext>
            </a:extLst>
          </a:blip>
          <a:srcRect l="10076" r="10992" b="1"/>
          <a:stretch/>
        </p:blipFill>
        <p:spPr>
          <a:xfrm>
            <a:off x="4662478" y="4048570"/>
            <a:ext cx="3994309" cy="2530200"/>
          </a:xfrm>
          <a:prstGeom prst="rect">
            <a:avLst/>
          </a:prstGeom>
        </p:spPr>
      </p:pic>
    </p:spTree>
    <p:extLst>
      <p:ext uri="{BB962C8B-B14F-4D97-AF65-F5344CB8AC3E}">
        <p14:creationId xmlns:p14="http://schemas.microsoft.com/office/powerpoint/2010/main" val="2905478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8">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10">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7282" y="635715"/>
            <a:ext cx="8356656" cy="2482136"/>
            <a:chOff x="409710" y="635715"/>
            <a:chExt cx="11142208" cy="2482136"/>
          </a:xfrm>
        </p:grpSpPr>
        <p:sp>
          <p:nvSpPr>
            <p:cNvPr id="12"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Rectangle 15">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el 1"/>
          <p:cNvSpPr>
            <a:spLocks noGrp="1"/>
          </p:cNvSpPr>
          <p:nvPr>
            <p:ph type="title"/>
          </p:nvPr>
        </p:nvSpPr>
        <p:spPr>
          <a:xfrm>
            <a:off x="785460" y="759805"/>
            <a:ext cx="7729890" cy="1325563"/>
          </a:xfrm>
        </p:spPr>
        <p:txBody>
          <a:bodyPr>
            <a:normAutofit/>
          </a:bodyPr>
          <a:lstStyle/>
          <a:p>
            <a:r>
              <a:rPr lang="en-US" sz="3500" b="1" dirty="0">
                <a:solidFill>
                  <a:srgbClr val="FFFFFF"/>
                </a:solidFill>
              </a:rPr>
              <a:t>De </a:t>
            </a:r>
            <a:r>
              <a:rPr lang="en-US" sz="3500" b="1" dirty="0" err="1">
                <a:solidFill>
                  <a:srgbClr val="FFFFFF"/>
                </a:solidFill>
              </a:rPr>
              <a:t>functies</a:t>
            </a:r>
            <a:r>
              <a:rPr lang="en-US" sz="3500" b="1" dirty="0">
                <a:solidFill>
                  <a:srgbClr val="FFFFFF"/>
                </a:solidFill>
              </a:rPr>
              <a:t> van </a:t>
            </a:r>
            <a:r>
              <a:rPr lang="en-US" sz="3500" b="1" dirty="0" err="1">
                <a:solidFill>
                  <a:srgbClr val="FFFFFF"/>
                </a:solidFill>
              </a:rPr>
              <a:t>bloed</a:t>
            </a:r>
            <a:r>
              <a:rPr lang="en-US" sz="3500" b="1" dirty="0">
                <a:solidFill>
                  <a:srgbClr val="FFFFFF"/>
                </a:solidFill>
              </a:rPr>
              <a:t> </a:t>
            </a:r>
            <a:r>
              <a:rPr lang="en-US" sz="3500" b="1" dirty="0" err="1">
                <a:solidFill>
                  <a:srgbClr val="FFFFFF"/>
                </a:solidFill>
              </a:rPr>
              <a:t>zijn</a:t>
            </a:r>
            <a:r>
              <a:rPr lang="en-US" sz="3500" b="1" dirty="0">
                <a:solidFill>
                  <a:srgbClr val="FFFFFF"/>
                </a:solidFill>
              </a:rPr>
              <a:t>:</a:t>
            </a:r>
            <a:endParaRPr lang="nl-NL" sz="3500" b="1" dirty="0">
              <a:solidFill>
                <a:srgbClr val="FFFFFF"/>
              </a:solidFill>
            </a:endParaRPr>
          </a:p>
        </p:txBody>
      </p:sp>
      <p:sp>
        <p:nvSpPr>
          <p:cNvPr id="3" name="Tijdelijke aanduiding voor inhoud 2"/>
          <p:cNvSpPr>
            <a:spLocks noGrp="1"/>
          </p:cNvSpPr>
          <p:nvPr>
            <p:ph idx="1"/>
          </p:nvPr>
        </p:nvSpPr>
        <p:spPr>
          <a:xfrm>
            <a:off x="307282" y="3191833"/>
            <a:ext cx="6424958" cy="2865776"/>
          </a:xfrm>
        </p:spPr>
        <p:txBody>
          <a:bodyPr>
            <a:normAutofit/>
          </a:bodyPr>
          <a:lstStyle/>
          <a:p>
            <a:pPr>
              <a:buBlip>
                <a:blip r:embed="rId3"/>
              </a:buBlip>
            </a:pPr>
            <a:r>
              <a:rPr lang="nl-NL" sz="1900" dirty="0"/>
              <a:t>Transporteren van O2, voedingsstoffen, hormonen en warmte naar alle organen en weefsels</a:t>
            </a:r>
          </a:p>
          <a:p>
            <a:pPr>
              <a:buBlip>
                <a:blip r:embed="rId3"/>
              </a:buBlip>
            </a:pPr>
            <a:r>
              <a:rPr lang="en-US" sz="1900" dirty="0" err="1"/>
              <a:t>Afvoeren</a:t>
            </a:r>
            <a:r>
              <a:rPr lang="en-US" sz="1900" dirty="0"/>
              <a:t> </a:t>
            </a:r>
            <a:r>
              <a:rPr lang="en-US" sz="1900" dirty="0" err="1"/>
              <a:t>afvalstoffen</a:t>
            </a:r>
            <a:endParaRPr lang="nl-NL" sz="1900" dirty="0"/>
          </a:p>
          <a:p>
            <a:pPr>
              <a:buBlip>
                <a:blip r:embed="rId3"/>
              </a:buBlip>
            </a:pPr>
            <a:r>
              <a:rPr lang="en-US" sz="1900" dirty="0" err="1"/>
              <a:t>Belangrijk</a:t>
            </a:r>
            <a:r>
              <a:rPr lang="en-US" sz="1900" dirty="0"/>
              <a:t> </a:t>
            </a:r>
            <a:r>
              <a:rPr lang="en-US" sz="1900" dirty="0" err="1"/>
              <a:t>voor</a:t>
            </a:r>
            <a:r>
              <a:rPr lang="en-US" sz="1900" dirty="0"/>
              <a:t> de </a:t>
            </a:r>
            <a:r>
              <a:rPr lang="en-US" sz="1900" dirty="0" err="1"/>
              <a:t>vulling</a:t>
            </a:r>
            <a:r>
              <a:rPr lang="en-US" sz="1900" dirty="0"/>
              <a:t> van  de </a:t>
            </a:r>
            <a:r>
              <a:rPr lang="en-US" sz="1900" dirty="0" err="1"/>
              <a:t>circulatie</a:t>
            </a:r>
            <a:endParaRPr lang="en-US" sz="1900" dirty="0"/>
          </a:p>
          <a:p>
            <a:pPr>
              <a:buBlip>
                <a:blip r:embed="rId3"/>
              </a:buBlip>
            </a:pPr>
            <a:r>
              <a:rPr lang="en-US" sz="1900" dirty="0" err="1"/>
              <a:t>Handhaven</a:t>
            </a:r>
            <a:r>
              <a:rPr lang="en-US" sz="1900" dirty="0"/>
              <a:t> </a:t>
            </a:r>
            <a:r>
              <a:rPr lang="en-US" sz="1900" dirty="0" err="1"/>
              <a:t>zuurgraad</a:t>
            </a:r>
            <a:r>
              <a:rPr lang="en-US" sz="1900" dirty="0"/>
              <a:t> (PH)</a:t>
            </a:r>
          </a:p>
          <a:p>
            <a:pPr>
              <a:buBlip>
                <a:blip r:embed="rId3"/>
              </a:buBlip>
            </a:pPr>
            <a:r>
              <a:rPr lang="en-US" sz="1900" dirty="0" err="1"/>
              <a:t>Stolling</a:t>
            </a:r>
            <a:r>
              <a:rPr lang="en-US" sz="1900" dirty="0"/>
              <a:t> – </a:t>
            </a:r>
            <a:r>
              <a:rPr lang="en-US" sz="1900" dirty="0" err="1"/>
              <a:t>beperken</a:t>
            </a:r>
            <a:r>
              <a:rPr lang="en-US" sz="1900" dirty="0"/>
              <a:t> </a:t>
            </a:r>
            <a:r>
              <a:rPr lang="en-US" sz="1900" dirty="0" err="1"/>
              <a:t>vaatschade</a:t>
            </a:r>
            <a:endParaRPr lang="en-US" sz="1900" dirty="0"/>
          </a:p>
          <a:p>
            <a:pPr>
              <a:buBlip>
                <a:blip r:embed="rId3"/>
              </a:buBlip>
            </a:pPr>
            <a:endParaRPr lang="nl-NL" sz="1900" dirty="0"/>
          </a:p>
        </p:txBody>
      </p:sp>
      <p:pic>
        <p:nvPicPr>
          <p:cNvPr id="4" name="Afbeelding 3"/>
          <p:cNvPicPr>
            <a:picLocks noChangeAspect="1"/>
          </p:cNvPicPr>
          <p:nvPr/>
        </p:nvPicPr>
        <p:blipFill rotWithShape="1">
          <a:blip r:embed="rId3">
            <a:extLst>
              <a:ext uri="{28A0092B-C50C-407E-A947-70E740481C1C}">
                <a14:useLocalDpi xmlns:a14="http://schemas.microsoft.com/office/drawing/2010/main" val="0"/>
              </a:ext>
            </a:extLst>
          </a:blip>
          <a:srcRect l="24273" r="25188" b="-1"/>
          <a:stretch/>
        </p:blipFill>
        <p:spPr>
          <a:xfrm>
            <a:off x="5940034" y="3333042"/>
            <a:ext cx="2896684" cy="2865777"/>
          </a:xfrm>
          <a:prstGeom prst="rect">
            <a:avLst/>
          </a:prstGeom>
        </p:spPr>
      </p:pic>
    </p:spTree>
    <p:extLst>
      <p:ext uri="{BB962C8B-B14F-4D97-AF65-F5344CB8AC3E}">
        <p14:creationId xmlns:p14="http://schemas.microsoft.com/office/powerpoint/2010/main" val="715340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106623" y="900814"/>
            <a:ext cx="569713"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108327" y="633165"/>
            <a:ext cx="36199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Shape 20">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965" y="636723"/>
            <a:ext cx="3000047"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p:cNvSpPr>
            <a:spLocks noGrp="1"/>
          </p:cNvSpPr>
          <p:nvPr>
            <p:ph type="title"/>
          </p:nvPr>
        </p:nvSpPr>
        <p:spPr>
          <a:xfrm>
            <a:off x="701154" y="982272"/>
            <a:ext cx="2541314" cy="4560970"/>
          </a:xfrm>
        </p:spPr>
        <p:txBody>
          <a:bodyPr>
            <a:normAutofit/>
          </a:bodyPr>
          <a:lstStyle/>
          <a:p>
            <a:r>
              <a:rPr lang="nl-NL" sz="3500" b="1">
                <a:solidFill>
                  <a:srgbClr val="FFFFFF"/>
                </a:solidFill>
              </a:rPr>
              <a:t>Zuur-Base evenwicht</a:t>
            </a:r>
          </a:p>
        </p:txBody>
      </p:sp>
      <p:sp>
        <p:nvSpPr>
          <p:cNvPr id="23"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676336" y="1352302"/>
            <a:ext cx="499169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Tijdelijke aanduiding voor inhoud 2"/>
          <p:cNvSpPr>
            <a:spLocks noGrp="1"/>
          </p:cNvSpPr>
          <p:nvPr>
            <p:ph idx="1"/>
          </p:nvPr>
        </p:nvSpPr>
        <p:spPr>
          <a:xfrm>
            <a:off x="3916396" y="1719618"/>
            <a:ext cx="4461623" cy="4334629"/>
          </a:xfrm>
        </p:spPr>
        <p:txBody>
          <a:bodyPr anchor="ctr">
            <a:normAutofit/>
          </a:bodyPr>
          <a:lstStyle/>
          <a:p>
            <a:r>
              <a:rPr lang="nl-NL">
                <a:solidFill>
                  <a:srgbClr val="FEFFFF"/>
                </a:solidFill>
              </a:rPr>
              <a:t>Zuurgraad/ pH </a:t>
            </a:r>
            <a:r>
              <a:rPr lang="nl-NL">
                <a:solidFill>
                  <a:srgbClr val="FEFFFF"/>
                </a:solidFill>
                <a:sym typeface="Wingdings" pitchFamily="2" charset="2"/>
              </a:rPr>
              <a:t>= hoe meer zuur hoe lager de zuurgraad</a:t>
            </a:r>
          </a:p>
          <a:p>
            <a:r>
              <a:rPr lang="nl-NL">
                <a:solidFill>
                  <a:srgbClr val="FEFFFF"/>
                </a:solidFill>
                <a:sym typeface="Wingdings" pitchFamily="2" charset="2"/>
              </a:rPr>
              <a:t>Basen = neutraliseren de zuren door zich te binden</a:t>
            </a:r>
          </a:p>
          <a:p>
            <a:r>
              <a:rPr lang="en-US">
                <a:solidFill>
                  <a:srgbClr val="FEFFFF"/>
                </a:solidFill>
                <a:sym typeface="Wingdings" pitchFamily="2" charset="2"/>
              </a:rPr>
              <a:t>Ons lichaam heeft een PH van circa 7,4</a:t>
            </a:r>
          </a:p>
          <a:p>
            <a:pPr marL="0" indent="0">
              <a:buNone/>
            </a:pPr>
            <a:endParaRPr lang="nl-NL">
              <a:solidFill>
                <a:srgbClr val="FEFFFF"/>
              </a:solidFill>
              <a:sym typeface="Wingdings" pitchFamily="2" charset="2"/>
            </a:endParaRPr>
          </a:p>
          <a:p>
            <a:endParaRPr lang="nl-NL">
              <a:solidFill>
                <a:srgbClr val="FEFFFF"/>
              </a:solidFill>
              <a:sym typeface="Wingdings" pitchFamily="2" charset="2"/>
            </a:endParaRPr>
          </a:p>
        </p:txBody>
      </p:sp>
    </p:spTree>
    <p:extLst>
      <p:ext uri="{BB962C8B-B14F-4D97-AF65-F5344CB8AC3E}">
        <p14:creationId xmlns:p14="http://schemas.microsoft.com/office/powerpoint/2010/main" val="414662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8517" y="963877"/>
            <a:ext cx="3599237" cy="4930246"/>
          </a:xfrm>
        </p:spPr>
        <p:txBody>
          <a:bodyPr>
            <a:normAutofit/>
          </a:bodyPr>
          <a:lstStyle/>
          <a:p>
            <a:pPr algn="r"/>
            <a:r>
              <a:rPr lang="nl-NL" b="1" dirty="0">
                <a:solidFill>
                  <a:schemeClr val="accent1"/>
                </a:solidFill>
              </a:rPr>
              <a:t>Acidose, </a:t>
            </a:r>
            <a:br>
              <a:rPr lang="nl-NL" b="1" dirty="0">
                <a:solidFill>
                  <a:schemeClr val="accent1"/>
                </a:solidFill>
              </a:rPr>
            </a:br>
            <a:r>
              <a:rPr lang="nl-NL" b="1" dirty="0">
                <a:solidFill>
                  <a:schemeClr val="accent1"/>
                </a:solidFill>
              </a:rPr>
              <a:t>het bloed is te zuur  </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p:cNvSpPr>
            <a:spLocks noGrp="1"/>
          </p:cNvSpPr>
          <p:nvPr>
            <p:ph idx="1"/>
          </p:nvPr>
        </p:nvSpPr>
        <p:spPr>
          <a:xfrm>
            <a:off x="4283971" y="963877"/>
            <a:ext cx="4618831" cy="4930246"/>
          </a:xfrm>
        </p:spPr>
        <p:txBody>
          <a:bodyPr anchor="ctr">
            <a:normAutofit/>
          </a:bodyPr>
          <a:lstStyle/>
          <a:p>
            <a:r>
              <a:rPr lang="nl-NL" dirty="0"/>
              <a:t>Het lichaam produceert continu zure (afval)stoffen, zoals CO2, melkzuur en ketonen.</a:t>
            </a:r>
          </a:p>
          <a:p>
            <a:pPr marL="0" indent="0">
              <a:buNone/>
            </a:pPr>
            <a:r>
              <a:rPr lang="nl-NL" dirty="0"/>
              <a:t>    </a:t>
            </a:r>
          </a:p>
          <a:p>
            <a:r>
              <a:rPr lang="nl-NL" dirty="0"/>
              <a:t>De organen nieren en longen helpen het bloed de zuurgraad continu te reguleren.</a:t>
            </a:r>
          </a:p>
        </p:txBody>
      </p:sp>
    </p:spTree>
    <p:extLst>
      <p:ext uri="{BB962C8B-B14F-4D97-AF65-F5344CB8AC3E}">
        <p14:creationId xmlns:p14="http://schemas.microsoft.com/office/powerpoint/2010/main" val="2627719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Slide Background Fill">
            <a:extLst>
              <a:ext uri="{FF2B5EF4-FFF2-40B4-BE49-F238E27FC236}">
                <a16:creationId xmlns:a16="http://schemas.microsoft.com/office/drawing/2014/main" id="{C3420C89-0B09-4632-A4AF-3971D08BF7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lor Cover">
            <a:extLst>
              <a:ext uri="{FF2B5EF4-FFF2-40B4-BE49-F238E27FC236}">
                <a16:creationId xmlns:a16="http://schemas.microsoft.com/office/drawing/2014/main" id="{4E5CBA61-BF74-40B4-A3A8-366BBA626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0C08EDA0-D5F6-4481-BBA8-966D95EC425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2929"/>
            <a:ext cx="9141714" cy="3490956"/>
            <a:chOff x="651279" y="598259"/>
            <a:chExt cx="10889442" cy="5680742"/>
          </a:xfrm>
        </p:grpSpPr>
        <p:sp>
          <p:nvSpPr>
            <p:cNvPr id="26" name="Color">
              <a:extLst>
                <a:ext uri="{FF2B5EF4-FFF2-40B4-BE49-F238E27FC236}">
                  <a16:creationId xmlns:a16="http://schemas.microsoft.com/office/drawing/2014/main" id="{CC23B4B4-906F-45F7-A1BD-F1DBF97EB4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Color">
              <a:extLst>
                <a:ext uri="{FF2B5EF4-FFF2-40B4-BE49-F238E27FC236}">
                  <a16:creationId xmlns:a16="http://schemas.microsoft.com/office/drawing/2014/main" id="{4CD72A2D-5584-4CC0-828C-F46BC42607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2" name="Picture 11">
            <a:extLst>
              <a:ext uri="{FF2B5EF4-FFF2-40B4-BE49-F238E27FC236}">
                <a16:creationId xmlns:a16="http://schemas.microsoft.com/office/drawing/2014/main" id="{192D35CE-8043-4274-980B-D36C2DEEC4F8}"/>
              </a:ext>
            </a:extLst>
          </p:cNvPr>
          <p:cNvPicPr>
            <a:picLocks noChangeAspect="1"/>
          </p:cNvPicPr>
          <p:nvPr/>
        </p:nvPicPr>
        <p:blipFill rotWithShape="1">
          <a:blip r:embed="rId3"/>
          <a:srcRect l="43718" r="-1" b="-1"/>
          <a:stretch/>
        </p:blipFill>
        <p:spPr>
          <a:xfrm>
            <a:off x="5102735" y="1065276"/>
            <a:ext cx="3547660" cy="4727448"/>
          </a:xfrm>
          <a:prstGeom prst="rect">
            <a:avLst/>
          </a:prstGeom>
        </p:spPr>
      </p:pic>
      <p:grpSp>
        <p:nvGrpSpPr>
          <p:cNvPr id="29" name="Group 28">
            <a:extLst>
              <a:ext uri="{FF2B5EF4-FFF2-40B4-BE49-F238E27FC236}">
                <a16:creationId xmlns:a16="http://schemas.microsoft.com/office/drawing/2014/main" id="{ED1D4DBC-180F-4364-A77A-427818EEA4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1717" cy="6858000"/>
            <a:chOff x="0" y="0"/>
            <a:chExt cx="12188952" cy="6858000"/>
          </a:xfrm>
        </p:grpSpPr>
        <p:sp>
          <p:nvSpPr>
            <p:cNvPr id="30" name="Freeform: Shape 29">
              <a:extLst>
                <a:ext uri="{FF2B5EF4-FFF2-40B4-BE49-F238E27FC236}">
                  <a16:creationId xmlns:a16="http://schemas.microsoft.com/office/drawing/2014/main" id="{E979919B-BEE8-434A-89DF-BE8E28142E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F9CD2586-0E0D-473F-B583-24719041DC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30BAE38B-57E3-40D2-B225-F815D1C8D5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2F0F9843-D824-455E-9174-8418FDCE5F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E6B526B7-0747-48BB-BDD0-E9E358F098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7E5E2A43-EBD9-4E2B-8167-6EFCC3646E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4EE56EB6-9B75-4BB0-A6E5-071CDEFC2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p:cNvSpPr>
            <a:spLocks noGrp="1"/>
          </p:cNvSpPr>
          <p:nvPr>
            <p:ph type="title"/>
          </p:nvPr>
        </p:nvSpPr>
        <p:spPr>
          <a:xfrm>
            <a:off x="589788" y="841249"/>
            <a:ext cx="4269714" cy="2594302"/>
          </a:xfrm>
        </p:spPr>
        <p:txBody>
          <a:bodyPr anchor="b">
            <a:normAutofit/>
          </a:bodyPr>
          <a:lstStyle/>
          <a:p>
            <a:r>
              <a:rPr lang="nl-NL" sz="4200" b="1">
                <a:solidFill>
                  <a:schemeClr val="bg1"/>
                </a:solidFill>
              </a:rPr>
              <a:t>Symptomen acidose </a:t>
            </a:r>
          </a:p>
        </p:txBody>
      </p:sp>
      <p:sp>
        <p:nvSpPr>
          <p:cNvPr id="3" name="Tijdelijke aanduiding voor inhoud 2"/>
          <p:cNvSpPr>
            <a:spLocks noGrp="1"/>
          </p:cNvSpPr>
          <p:nvPr>
            <p:ph idx="1"/>
          </p:nvPr>
        </p:nvSpPr>
        <p:spPr>
          <a:xfrm>
            <a:off x="589787" y="4149080"/>
            <a:ext cx="4269715" cy="2908684"/>
          </a:xfrm>
        </p:spPr>
        <p:txBody>
          <a:bodyPr anchor="t">
            <a:normAutofit/>
          </a:bodyPr>
          <a:lstStyle/>
          <a:p>
            <a:pPr>
              <a:buBlip>
                <a:blip r:embed="rId4"/>
              </a:buBlip>
            </a:pPr>
            <a:r>
              <a:rPr lang="nl-NL" sz="2000" dirty="0">
                <a:solidFill>
                  <a:schemeClr val="tx2"/>
                </a:solidFill>
              </a:rPr>
              <a:t>Misselijkheid</a:t>
            </a:r>
          </a:p>
          <a:p>
            <a:pPr>
              <a:buBlip>
                <a:blip r:embed="rId4"/>
              </a:buBlip>
            </a:pPr>
            <a:r>
              <a:rPr lang="nl-NL" sz="2000" dirty="0">
                <a:solidFill>
                  <a:schemeClr val="tx2"/>
                </a:solidFill>
              </a:rPr>
              <a:t>Braken</a:t>
            </a:r>
          </a:p>
          <a:p>
            <a:pPr>
              <a:buBlip>
                <a:blip r:embed="rId4"/>
              </a:buBlip>
            </a:pPr>
            <a:r>
              <a:rPr lang="nl-NL" sz="2000" dirty="0">
                <a:solidFill>
                  <a:schemeClr val="tx2"/>
                </a:solidFill>
              </a:rPr>
              <a:t>Vermoeidheid</a:t>
            </a:r>
          </a:p>
          <a:p>
            <a:pPr>
              <a:buBlip>
                <a:blip r:embed="rId4"/>
              </a:buBlip>
            </a:pPr>
            <a:r>
              <a:rPr lang="nl-NL" sz="2000" dirty="0">
                <a:solidFill>
                  <a:schemeClr val="tx2"/>
                </a:solidFill>
              </a:rPr>
              <a:t>Dalende RR</a:t>
            </a:r>
          </a:p>
          <a:p>
            <a:pPr>
              <a:buBlip>
                <a:blip r:embed="rId4"/>
              </a:buBlip>
            </a:pPr>
            <a:r>
              <a:rPr lang="nl-NL" sz="2000" dirty="0">
                <a:solidFill>
                  <a:schemeClr val="tx2"/>
                </a:solidFill>
              </a:rPr>
              <a:t>Verward</a:t>
            </a:r>
          </a:p>
          <a:p>
            <a:pPr>
              <a:buBlip>
                <a:blip r:embed="rId4"/>
              </a:buBlip>
            </a:pPr>
            <a:r>
              <a:rPr lang="nl-NL" sz="2000" dirty="0">
                <a:solidFill>
                  <a:schemeClr val="tx2"/>
                </a:solidFill>
              </a:rPr>
              <a:t>Dieper en snellere ademfrequentie</a:t>
            </a:r>
          </a:p>
          <a:p>
            <a:endParaRPr lang="nl-NL" sz="1600" dirty="0">
              <a:solidFill>
                <a:schemeClr val="tx2"/>
              </a:solidFill>
            </a:endParaRPr>
          </a:p>
        </p:txBody>
      </p:sp>
    </p:spTree>
    <p:extLst>
      <p:ext uri="{BB962C8B-B14F-4D97-AF65-F5344CB8AC3E}">
        <p14:creationId xmlns:p14="http://schemas.microsoft.com/office/powerpoint/2010/main" val="2068810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724072" y="629268"/>
            <a:ext cx="5419908" cy="1286160"/>
          </a:xfrm>
        </p:spPr>
        <p:txBody>
          <a:bodyPr anchor="b">
            <a:normAutofit/>
          </a:bodyPr>
          <a:lstStyle/>
          <a:p>
            <a:r>
              <a:rPr lang="nl-NL" sz="2800" b="1" dirty="0"/>
              <a:t>Bij een acidose is de PH waarde van het bloed lager dan 7,35 </a:t>
            </a:r>
          </a:p>
        </p:txBody>
      </p:sp>
      <p:sp>
        <p:nvSpPr>
          <p:cNvPr id="3" name="Tijdelijke aanduiding voor inhoud 2"/>
          <p:cNvSpPr>
            <a:spLocks noGrp="1"/>
          </p:cNvSpPr>
          <p:nvPr>
            <p:ph idx="1"/>
          </p:nvPr>
        </p:nvSpPr>
        <p:spPr>
          <a:xfrm>
            <a:off x="3724073" y="2438400"/>
            <a:ext cx="4939867" cy="3785419"/>
          </a:xfrm>
        </p:spPr>
        <p:txBody>
          <a:bodyPr>
            <a:normAutofit/>
          </a:bodyPr>
          <a:lstStyle/>
          <a:p>
            <a:r>
              <a:rPr lang="nl-NL" sz="1700" dirty="0" err="1"/>
              <a:t>Éen</a:t>
            </a:r>
            <a:r>
              <a:rPr lang="nl-NL" sz="1700" dirty="0"/>
              <a:t> van de Symptomen van acidose is sneller en dieper ademhalen - bij een acidose op basis van een    </a:t>
            </a:r>
          </a:p>
          <a:p>
            <a:pPr marL="0" indent="0">
              <a:buNone/>
            </a:pPr>
            <a:r>
              <a:rPr lang="nl-NL" sz="1700" dirty="0"/>
              <a:t>     hyperglykemie is de </a:t>
            </a:r>
            <a:r>
              <a:rPr lang="nl-NL" sz="1700" dirty="0" err="1"/>
              <a:t>kussmaul</a:t>
            </a:r>
            <a:r>
              <a:rPr lang="nl-NL" sz="1700" dirty="0"/>
              <a:t> ademhaling een</a:t>
            </a:r>
          </a:p>
          <a:p>
            <a:pPr marL="0" indent="0">
              <a:buNone/>
            </a:pPr>
            <a:r>
              <a:rPr lang="nl-NL" sz="1700" dirty="0"/>
              <a:t>     bekend symptoom</a:t>
            </a:r>
          </a:p>
        </p:txBody>
      </p:sp>
      <p:pic>
        <p:nvPicPr>
          <p:cNvPr id="12" name="Picture 11">
            <a:extLst>
              <a:ext uri="{FF2B5EF4-FFF2-40B4-BE49-F238E27FC236}">
                <a16:creationId xmlns:a16="http://schemas.microsoft.com/office/drawing/2014/main" id="{192D35CE-8043-4274-980B-D36C2DEEC4F8}"/>
              </a:ext>
            </a:extLst>
          </p:cNvPr>
          <p:cNvPicPr>
            <a:picLocks noChangeAspect="1"/>
          </p:cNvPicPr>
          <p:nvPr/>
        </p:nvPicPr>
        <p:blipFill rotWithShape="1">
          <a:blip r:embed="rId3"/>
          <a:srcRect l="54489" r="7490"/>
          <a:stretch/>
        </p:blipFill>
        <p:spPr>
          <a:xfrm>
            <a:off x="20" y="10"/>
            <a:ext cx="3476673" cy="6857990"/>
          </a:xfrm>
          <a:prstGeom prst="rect">
            <a:avLst/>
          </a:prstGeom>
          <a:effectLst/>
        </p:spPr>
      </p:pic>
      <p:cxnSp>
        <p:nvCxnSpPr>
          <p:cNvPr id="16" name="Straight Connector 15">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4BD7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806827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be347a3661c201bdaba1158c622a009c">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9677344e0c4e757849032e7e67c918ab"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GenerationTime" minOccurs="0"/>
                <xsd:element ref="ns4:MediaServiceEventHashCode"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3852E8-9070-4B87-AAC5-5096C9A8E89F}">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2223815-A072-4280-A5AA-3BFBFA7311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A710EC4-1F7C-434F-8F65-34B967BDB56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TotalTime>
  <Words>474</Words>
  <Application>Microsoft Office PowerPoint</Application>
  <PresentationFormat>Diavoorstelling (4:3)</PresentationFormat>
  <Paragraphs>88</Paragraphs>
  <Slides>14</Slides>
  <Notes>14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Calibri</vt:lpstr>
      <vt:lpstr>Calibri Light</vt:lpstr>
      <vt:lpstr>Kantoorthema</vt:lpstr>
      <vt:lpstr>Klinisch redeneren  </vt:lpstr>
      <vt:lpstr>Begrippen die in deze powerpoint toegelicht worden</vt:lpstr>
      <vt:lpstr>Anatomie</vt:lpstr>
      <vt:lpstr>Anatomie</vt:lpstr>
      <vt:lpstr>De functies van bloed zijn:</vt:lpstr>
      <vt:lpstr>Zuur-Base evenwicht</vt:lpstr>
      <vt:lpstr>Acidose,  het bloed is te zuur  </vt:lpstr>
      <vt:lpstr>Symptomen acidose </vt:lpstr>
      <vt:lpstr>Bij een acidose is de PH waarde van het bloed lager dan 7,35 </vt:lpstr>
      <vt:lpstr>2 Soorten acidose</vt:lpstr>
      <vt:lpstr>Alkalose</vt:lpstr>
      <vt:lpstr>Anemie</vt:lpstr>
      <vt:lpstr>Hypovolemie</vt:lpstr>
      <vt:lpstr>Deze week werken jullie de casus van Marshyla uit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Klinisch redeneren  </dc:title>
  <dc:creator>Ester Varwijk</dc:creator>
  <cp:lastModifiedBy>Ester Varwijk</cp:lastModifiedBy>
  <cp:revision>1</cp:revision>
  <dcterms:created xsi:type="dcterms:W3CDTF">2020-12-10T19:56:26Z</dcterms:created>
  <dcterms:modified xsi:type="dcterms:W3CDTF">2020-12-10T19:58:34Z</dcterms:modified>
</cp:coreProperties>
</file>