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4"/>
    <p:sldMasterId id="2147483696" r:id="rId5"/>
    <p:sldMasterId id="2147483708" r:id="rId6"/>
  </p:sldMasterIdLst>
  <p:notesMasterIdLst>
    <p:notesMasterId r:id="rId18"/>
  </p:notesMasterIdLst>
  <p:sldIdLst>
    <p:sldId id="300" r:id="rId7"/>
    <p:sldId id="301" r:id="rId8"/>
    <p:sldId id="302" r:id="rId9"/>
    <p:sldId id="284" r:id="rId10"/>
    <p:sldId id="280" r:id="rId11"/>
    <p:sldId id="294" r:id="rId12"/>
    <p:sldId id="312" r:id="rId13"/>
    <p:sldId id="314" r:id="rId14"/>
    <p:sldId id="298" r:id="rId15"/>
    <p:sldId id="292" r:id="rId16"/>
    <p:sldId id="287" r:id="rId1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33FF4B-D220-4AC8-979B-28BBC9EEC764}" type="doc">
      <dgm:prSet loTypeId="urn:microsoft.com/office/officeart/2005/8/layout/process4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98F31A03-6938-4ED3-9C28-44BF16E4948E}">
      <dgm:prSet/>
      <dgm:spPr/>
      <dgm:t>
        <a:bodyPr/>
        <a:lstStyle/>
        <a:p>
          <a:r>
            <a:rPr lang="nl-NL" dirty="0"/>
            <a:t>Met wie wil je evalueren?</a:t>
          </a:r>
          <a:endParaRPr lang="en-US" dirty="0"/>
        </a:p>
      </dgm:t>
    </dgm:pt>
    <dgm:pt modelId="{E159D1F3-B3C2-43E2-812B-CE71ECD66CA2}" type="parTrans" cxnId="{D0CEDB44-376C-43C0-873E-A52DA5494F6E}">
      <dgm:prSet/>
      <dgm:spPr/>
      <dgm:t>
        <a:bodyPr/>
        <a:lstStyle/>
        <a:p>
          <a:endParaRPr lang="en-US"/>
        </a:p>
      </dgm:t>
    </dgm:pt>
    <dgm:pt modelId="{AAF754D3-4489-4124-9406-EA903F56953B}" type="sibTrans" cxnId="{D0CEDB44-376C-43C0-873E-A52DA5494F6E}">
      <dgm:prSet/>
      <dgm:spPr/>
      <dgm:t>
        <a:bodyPr/>
        <a:lstStyle/>
        <a:p>
          <a:endParaRPr lang="en-US"/>
        </a:p>
      </dgm:t>
    </dgm:pt>
    <dgm:pt modelId="{4E1205F2-BCD8-48E1-A5A7-EA10E30A0BDF}">
      <dgm:prSet/>
      <dgm:spPr/>
      <dgm:t>
        <a:bodyPr/>
        <a:lstStyle/>
        <a:p>
          <a:r>
            <a:rPr lang="nl-NL" dirty="0"/>
            <a:t>Welke vragen ga je stellen over </a:t>
          </a:r>
          <a:endParaRPr lang="en-US" dirty="0"/>
        </a:p>
      </dgm:t>
    </dgm:pt>
    <dgm:pt modelId="{5E769BA8-4CB0-44F8-B1AC-66A501830F49}" type="parTrans" cxnId="{C46AB709-89E8-4202-BC06-8069181ABEA4}">
      <dgm:prSet/>
      <dgm:spPr/>
      <dgm:t>
        <a:bodyPr/>
        <a:lstStyle/>
        <a:p>
          <a:endParaRPr lang="en-US"/>
        </a:p>
      </dgm:t>
    </dgm:pt>
    <dgm:pt modelId="{2DBDDF71-E548-43ED-AA9E-CFD8B8F2AFC2}" type="sibTrans" cxnId="{C46AB709-89E8-4202-BC06-8069181ABEA4}">
      <dgm:prSet/>
      <dgm:spPr/>
      <dgm:t>
        <a:bodyPr/>
        <a:lstStyle/>
        <a:p>
          <a:endParaRPr lang="en-US"/>
        </a:p>
      </dgm:t>
    </dgm:pt>
    <dgm:pt modelId="{DA30B19B-7A2A-4B66-A6DD-15D58312A802}">
      <dgm:prSet/>
      <dgm:spPr/>
      <dgm:t>
        <a:bodyPr/>
        <a:lstStyle/>
        <a:p>
          <a:r>
            <a:rPr lang="nl-NL"/>
            <a:t>Product?</a:t>
          </a:r>
          <a:endParaRPr lang="en-US"/>
        </a:p>
      </dgm:t>
    </dgm:pt>
    <dgm:pt modelId="{709BA285-0EDE-4CE8-A267-65E8A07EC564}" type="parTrans" cxnId="{4BBA18C7-B55C-45DD-8B26-A19C00CCE669}">
      <dgm:prSet/>
      <dgm:spPr/>
      <dgm:t>
        <a:bodyPr/>
        <a:lstStyle/>
        <a:p>
          <a:endParaRPr lang="en-US"/>
        </a:p>
      </dgm:t>
    </dgm:pt>
    <dgm:pt modelId="{87AE16CB-ED95-4E79-999B-48B2059A942F}" type="sibTrans" cxnId="{4BBA18C7-B55C-45DD-8B26-A19C00CCE669}">
      <dgm:prSet/>
      <dgm:spPr/>
      <dgm:t>
        <a:bodyPr/>
        <a:lstStyle/>
        <a:p>
          <a:endParaRPr lang="en-US"/>
        </a:p>
      </dgm:t>
    </dgm:pt>
    <dgm:pt modelId="{008F9DBF-9C08-4008-A8D5-DE8B5423E849}">
      <dgm:prSet/>
      <dgm:spPr/>
      <dgm:t>
        <a:bodyPr/>
        <a:lstStyle/>
        <a:p>
          <a:r>
            <a:rPr lang="nl-NL"/>
            <a:t>Proces? </a:t>
          </a:r>
          <a:endParaRPr lang="en-US"/>
        </a:p>
      </dgm:t>
    </dgm:pt>
    <dgm:pt modelId="{2B753018-5B59-46C1-B39F-1C820265224F}" type="parTrans" cxnId="{05FE1B09-1EE8-45B9-8A9E-65A4EB2FB68A}">
      <dgm:prSet/>
      <dgm:spPr/>
      <dgm:t>
        <a:bodyPr/>
        <a:lstStyle/>
        <a:p>
          <a:endParaRPr lang="en-US"/>
        </a:p>
      </dgm:t>
    </dgm:pt>
    <dgm:pt modelId="{DF38B49C-14D7-411D-BC9B-FF92026AC2C3}" type="sibTrans" cxnId="{05FE1B09-1EE8-45B9-8A9E-65A4EB2FB68A}">
      <dgm:prSet/>
      <dgm:spPr/>
      <dgm:t>
        <a:bodyPr/>
        <a:lstStyle/>
        <a:p>
          <a:endParaRPr lang="en-US"/>
        </a:p>
      </dgm:t>
    </dgm:pt>
    <dgm:pt modelId="{DA2AF9E2-5D92-4BD6-8A85-2B3600DA2C2C}" type="pres">
      <dgm:prSet presAssocID="{9B33FF4B-D220-4AC8-979B-28BBC9EEC764}" presName="Name0" presStyleCnt="0">
        <dgm:presLayoutVars>
          <dgm:dir/>
          <dgm:animLvl val="lvl"/>
          <dgm:resizeHandles val="exact"/>
        </dgm:presLayoutVars>
      </dgm:prSet>
      <dgm:spPr/>
    </dgm:pt>
    <dgm:pt modelId="{B9B00CAB-1C08-4224-A7A8-00585F43BB5D}" type="pres">
      <dgm:prSet presAssocID="{4E1205F2-BCD8-48E1-A5A7-EA10E30A0BDF}" presName="boxAndChildren" presStyleCnt="0"/>
      <dgm:spPr/>
    </dgm:pt>
    <dgm:pt modelId="{00473D5A-1C3F-45FE-8A29-AE2EBF4AC023}" type="pres">
      <dgm:prSet presAssocID="{4E1205F2-BCD8-48E1-A5A7-EA10E30A0BDF}" presName="parentTextBox" presStyleLbl="node1" presStyleIdx="0" presStyleCnt="2"/>
      <dgm:spPr/>
    </dgm:pt>
    <dgm:pt modelId="{A2F96BF7-7B22-40A2-8F32-0D9650D90607}" type="pres">
      <dgm:prSet presAssocID="{4E1205F2-BCD8-48E1-A5A7-EA10E30A0BDF}" presName="entireBox" presStyleLbl="node1" presStyleIdx="0" presStyleCnt="2"/>
      <dgm:spPr/>
    </dgm:pt>
    <dgm:pt modelId="{E3C14350-1932-4AB3-8B56-0C712218D1A1}" type="pres">
      <dgm:prSet presAssocID="{4E1205F2-BCD8-48E1-A5A7-EA10E30A0BDF}" presName="descendantBox" presStyleCnt="0"/>
      <dgm:spPr/>
    </dgm:pt>
    <dgm:pt modelId="{924F87E3-185C-400B-9F3A-CA4F3B550F7F}" type="pres">
      <dgm:prSet presAssocID="{DA30B19B-7A2A-4B66-A6DD-15D58312A802}" presName="childTextBox" presStyleLbl="fgAccFollowNode1" presStyleIdx="0" presStyleCnt="2">
        <dgm:presLayoutVars>
          <dgm:bulletEnabled val="1"/>
        </dgm:presLayoutVars>
      </dgm:prSet>
      <dgm:spPr/>
    </dgm:pt>
    <dgm:pt modelId="{21FC3FF3-A3C3-4EE4-883F-02CA8CF3C7BA}" type="pres">
      <dgm:prSet presAssocID="{008F9DBF-9C08-4008-A8D5-DE8B5423E849}" presName="childTextBox" presStyleLbl="fgAccFollowNode1" presStyleIdx="1" presStyleCnt="2">
        <dgm:presLayoutVars>
          <dgm:bulletEnabled val="1"/>
        </dgm:presLayoutVars>
      </dgm:prSet>
      <dgm:spPr/>
    </dgm:pt>
    <dgm:pt modelId="{E917C2E3-4CA0-4CF8-9520-777B8E4681DD}" type="pres">
      <dgm:prSet presAssocID="{AAF754D3-4489-4124-9406-EA903F56953B}" presName="sp" presStyleCnt="0"/>
      <dgm:spPr/>
    </dgm:pt>
    <dgm:pt modelId="{D7E3F933-2562-4052-8050-A5D10478A9A5}" type="pres">
      <dgm:prSet presAssocID="{98F31A03-6938-4ED3-9C28-44BF16E4948E}" presName="arrowAndChildren" presStyleCnt="0"/>
      <dgm:spPr/>
    </dgm:pt>
    <dgm:pt modelId="{F248563E-773B-4721-B7C8-272CE0B67A79}" type="pres">
      <dgm:prSet presAssocID="{98F31A03-6938-4ED3-9C28-44BF16E4948E}" presName="parentTextArrow" presStyleLbl="node1" presStyleIdx="1" presStyleCnt="2"/>
      <dgm:spPr/>
    </dgm:pt>
  </dgm:ptLst>
  <dgm:cxnLst>
    <dgm:cxn modelId="{185A9C04-FE3E-4717-9A26-04FFABC2F67E}" type="presOf" srcId="{4E1205F2-BCD8-48E1-A5A7-EA10E30A0BDF}" destId="{00473D5A-1C3F-45FE-8A29-AE2EBF4AC023}" srcOrd="0" destOrd="0" presId="urn:microsoft.com/office/officeart/2005/8/layout/process4"/>
    <dgm:cxn modelId="{05FE1B09-1EE8-45B9-8A9E-65A4EB2FB68A}" srcId="{4E1205F2-BCD8-48E1-A5A7-EA10E30A0BDF}" destId="{008F9DBF-9C08-4008-A8D5-DE8B5423E849}" srcOrd="1" destOrd="0" parTransId="{2B753018-5B59-46C1-B39F-1C820265224F}" sibTransId="{DF38B49C-14D7-411D-BC9B-FF92026AC2C3}"/>
    <dgm:cxn modelId="{C46AB709-89E8-4202-BC06-8069181ABEA4}" srcId="{9B33FF4B-D220-4AC8-979B-28BBC9EEC764}" destId="{4E1205F2-BCD8-48E1-A5A7-EA10E30A0BDF}" srcOrd="1" destOrd="0" parTransId="{5E769BA8-4CB0-44F8-B1AC-66A501830F49}" sibTransId="{2DBDDF71-E548-43ED-AA9E-CFD8B8F2AFC2}"/>
    <dgm:cxn modelId="{28222627-9951-450C-B858-EF7F8D8DD4CC}" type="presOf" srcId="{9B33FF4B-D220-4AC8-979B-28BBC9EEC764}" destId="{DA2AF9E2-5D92-4BD6-8A85-2B3600DA2C2C}" srcOrd="0" destOrd="0" presId="urn:microsoft.com/office/officeart/2005/8/layout/process4"/>
    <dgm:cxn modelId="{51B92342-D3F1-4D67-B336-4F9609167B84}" type="presOf" srcId="{98F31A03-6938-4ED3-9C28-44BF16E4948E}" destId="{F248563E-773B-4721-B7C8-272CE0B67A79}" srcOrd="0" destOrd="0" presId="urn:microsoft.com/office/officeart/2005/8/layout/process4"/>
    <dgm:cxn modelId="{D0CEDB44-376C-43C0-873E-A52DA5494F6E}" srcId="{9B33FF4B-D220-4AC8-979B-28BBC9EEC764}" destId="{98F31A03-6938-4ED3-9C28-44BF16E4948E}" srcOrd="0" destOrd="0" parTransId="{E159D1F3-B3C2-43E2-812B-CE71ECD66CA2}" sibTransId="{AAF754D3-4489-4124-9406-EA903F56953B}"/>
    <dgm:cxn modelId="{9B9BAEC2-A398-4F76-88F0-7A197B5E1A1B}" type="presOf" srcId="{008F9DBF-9C08-4008-A8D5-DE8B5423E849}" destId="{21FC3FF3-A3C3-4EE4-883F-02CA8CF3C7BA}" srcOrd="0" destOrd="0" presId="urn:microsoft.com/office/officeart/2005/8/layout/process4"/>
    <dgm:cxn modelId="{4BBA18C7-B55C-45DD-8B26-A19C00CCE669}" srcId="{4E1205F2-BCD8-48E1-A5A7-EA10E30A0BDF}" destId="{DA30B19B-7A2A-4B66-A6DD-15D58312A802}" srcOrd="0" destOrd="0" parTransId="{709BA285-0EDE-4CE8-A267-65E8A07EC564}" sibTransId="{87AE16CB-ED95-4E79-999B-48B2059A942F}"/>
    <dgm:cxn modelId="{CA557DE1-6334-4E99-A016-1770965E4E26}" type="presOf" srcId="{DA30B19B-7A2A-4B66-A6DD-15D58312A802}" destId="{924F87E3-185C-400B-9F3A-CA4F3B550F7F}" srcOrd="0" destOrd="0" presId="urn:microsoft.com/office/officeart/2005/8/layout/process4"/>
    <dgm:cxn modelId="{AC7CB7FF-A4CA-4E30-B865-27BBD2B3CE41}" type="presOf" srcId="{4E1205F2-BCD8-48E1-A5A7-EA10E30A0BDF}" destId="{A2F96BF7-7B22-40A2-8F32-0D9650D90607}" srcOrd="1" destOrd="0" presId="urn:microsoft.com/office/officeart/2005/8/layout/process4"/>
    <dgm:cxn modelId="{CC8E6104-5241-4354-A056-269385028923}" type="presParOf" srcId="{DA2AF9E2-5D92-4BD6-8A85-2B3600DA2C2C}" destId="{B9B00CAB-1C08-4224-A7A8-00585F43BB5D}" srcOrd="0" destOrd="0" presId="urn:microsoft.com/office/officeart/2005/8/layout/process4"/>
    <dgm:cxn modelId="{DC123271-33B3-4ABA-A26B-92127BEEC8D6}" type="presParOf" srcId="{B9B00CAB-1C08-4224-A7A8-00585F43BB5D}" destId="{00473D5A-1C3F-45FE-8A29-AE2EBF4AC023}" srcOrd="0" destOrd="0" presId="urn:microsoft.com/office/officeart/2005/8/layout/process4"/>
    <dgm:cxn modelId="{5703E302-A93B-40E4-B214-796D87541542}" type="presParOf" srcId="{B9B00CAB-1C08-4224-A7A8-00585F43BB5D}" destId="{A2F96BF7-7B22-40A2-8F32-0D9650D90607}" srcOrd="1" destOrd="0" presId="urn:microsoft.com/office/officeart/2005/8/layout/process4"/>
    <dgm:cxn modelId="{6D7D9E61-70E8-443E-ACB6-DD5B06CB9C4D}" type="presParOf" srcId="{B9B00CAB-1C08-4224-A7A8-00585F43BB5D}" destId="{E3C14350-1932-4AB3-8B56-0C712218D1A1}" srcOrd="2" destOrd="0" presId="urn:microsoft.com/office/officeart/2005/8/layout/process4"/>
    <dgm:cxn modelId="{309913FB-B894-4128-8513-303558BF19CE}" type="presParOf" srcId="{E3C14350-1932-4AB3-8B56-0C712218D1A1}" destId="{924F87E3-185C-400B-9F3A-CA4F3B550F7F}" srcOrd="0" destOrd="0" presId="urn:microsoft.com/office/officeart/2005/8/layout/process4"/>
    <dgm:cxn modelId="{30A6A33D-2861-4BDA-B237-4A0103254D78}" type="presParOf" srcId="{E3C14350-1932-4AB3-8B56-0C712218D1A1}" destId="{21FC3FF3-A3C3-4EE4-883F-02CA8CF3C7BA}" srcOrd="1" destOrd="0" presId="urn:microsoft.com/office/officeart/2005/8/layout/process4"/>
    <dgm:cxn modelId="{48B82331-DB27-4A10-895D-EFBF4229662F}" type="presParOf" srcId="{DA2AF9E2-5D92-4BD6-8A85-2B3600DA2C2C}" destId="{E917C2E3-4CA0-4CF8-9520-777B8E4681DD}" srcOrd="1" destOrd="0" presId="urn:microsoft.com/office/officeart/2005/8/layout/process4"/>
    <dgm:cxn modelId="{A99CCC78-F8EF-4E2B-95CF-AF12E3E80FF4}" type="presParOf" srcId="{DA2AF9E2-5D92-4BD6-8A85-2B3600DA2C2C}" destId="{D7E3F933-2562-4052-8050-A5D10478A9A5}" srcOrd="2" destOrd="0" presId="urn:microsoft.com/office/officeart/2005/8/layout/process4"/>
    <dgm:cxn modelId="{E1DD98CB-6BBB-4403-8066-095CAFB491FB}" type="presParOf" srcId="{D7E3F933-2562-4052-8050-A5D10478A9A5}" destId="{F248563E-773B-4721-B7C8-272CE0B67A79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14E807-1124-4381-9DFD-4F971A0A74D7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A7B86399-8710-465E-A46D-BB315DC1D9EF}">
      <dgm:prSet/>
      <dgm:spPr/>
      <dgm:t>
        <a:bodyPr/>
        <a:lstStyle/>
        <a:p>
          <a:r>
            <a:rPr lang="nl-NL"/>
            <a:t>P: probleem vasstellen</a:t>
          </a:r>
          <a:endParaRPr lang="en-US"/>
        </a:p>
      </dgm:t>
    </dgm:pt>
    <dgm:pt modelId="{12C0ACBE-A7C8-410C-B559-FA62AEB1B0C2}" type="parTrans" cxnId="{F163F3CF-07D2-4EE3-8398-3509F9F77CC1}">
      <dgm:prSet/>
      <dgm:spPr/>
      <dgm:t>
        <a:bodyPr/>
        <a:lstStyle/>
        <a:p>
          <a:endParaRPr lang="en-US"/>
        </a:p>
      </dgm:t>
    </dgm:pt>
    <dgm:pt modelId="{BF89F042-9D5F-4CB1-9841-0E0BD7C07654}" type="sibTrans" cxnId="{F163F3CF-07D2-4EE3-8398-3509F9F77CC1}">
      <dgm:prSet/>
      <dgm:spPr/>
      <dgm:t>
        <a:bodyPr/>
        <a:lstStyle/>
        <a:p>
          <a:endParaRPr lang="en-US"/>
        </a:p>
      </dgm:t>
    </dgm:pt>
    <dgm:pt modelId="{6CD77E8A-0EB0-428B-B8B2-AE3F26603E48}">
      <dgm:prSet/>
      <dgm:spPr/>
      <dgm:t>
        <a:bodyPr/>
        <a:lstStyle/>
        <a:p>
          <a:r>
            <a:rPr lang="nl-NL"/>
            <a:t>E: oorzaak achterhalen</a:t>
          </a:r>
          <a:endParaRPr lang="en-US"/>
        </a:p>
      </dgm:t>
    </dgm:pt>
    <dgm:pt modelId="{BFEF776A-3EC5-4F74-845D-B9B7FBD9A0F7}" type="parTrans" cxnId="{DE1BEB29-8906-4194-A240-035C57540505}">
      <dgm:prSet/>
      <dgm:spPr/>
      <dgm:t>
        <a:bodyPr/>
        <a:lstStyle/>
        <a:p>
          <a:endParaRPr lang="en-US"/>
        </a:p>
      </dgm:t>
    </dgm:pt>
    <dgm:pt modelId="{962ECBF6-4B15-43FD-88D8-99462C88D588}" type="sibTrans" cxnId="{DE1BEB29-8906-4194-A240-035C57540505}">
      <dgm:prSet/>
      <dgm:spPr/>
      <dgm:t>
        <a:bodyPr/>
        <a:lstStyle/>
        <a:p>
          <a:endParaRPr lang="en-US"/>
        </a:p>
      </dgm:t>
    </dgm:pt>
    <dgm:pt modelId="{52DAA0B6-ED3D-40CC-AB74-F430EF22655E}">
      <dgm:prSet/>
      <dgm:spPr/>
      <dgm:t>
        <a:bodyPr/>
        <a:lstStyle/>
        <a:p>
          <a:r>
            <a:rPr lang="nl-NL"/>
            <a:t>S: symptomen beschrijven (observeren, bespreken) </a:t>
          </a:r>
          <a:endParaRPr lang="en-US"/>
        </a:p>
      </dgm:t>
    </dgm:pt>
    <dgm:pt modelId="{0058294C-CF4C-4F1C-91F1-9A052D704702}" type="parTrans" cxnId="{3E0B258C-B529-44C9-A514-0EF91354F712}">
      <dgm:prSet/>
      <dgm:spPr/>
      <dgm:t>
        <a:bodyPr/>
        <a:lstStyle/>
        <a:p>
          <a:endParaRPr lang="en-US"/>
        </a:p>
      </dgm:t>
    </dgm:pt>
    <dgm:pt modelId="{BC1C8115-9147-441A-BB02-82772E518310}" type="sibTrans" cxnId="{3E0B258C-B529-44C9-A514-0EF91354F712}">
      <dgm:prSet/>
      <dgm:spPr/>
      <dgm:t>
        <a:bodyPr/>
        <a:lstStyle/>
        <a:p>
          <a:endParaRPr lang="en-US"/>
        </a:p>
      </dgm:t>
    </dgm:pt>
    <dgm:pt modelId="{9196CE2D-7D20-460C-B69C-A1856510950E}">
      <dgm:prSet/>
      <dgm:spPr/>
      <dgm:t>
        <a:bodyPr/>
        <a:lstStyle/>
        <a:p>
          <a:r>
            <a:rPr lang="nl-NL"/>
            <a:t>D: Doel bij het probleem SMART formuleren</a:t>
          </a:r>
          <a:endParaRPr lang="en-US"/>
        </a:p>
      </dgm:t>
    </dgm:pt>
    <dgm:pt modelId="{B918EC93-E041-4D67-A90A-D3FC4808C014}" type="parTrans" cxnId="{7EE45F6A-5DFC-45D4-BCCA-F80618A0BFDA}">
      <dgm:prSet/>
      <dgm:spPr/>
      <dgm:t>
        <a:bodyPr/>
        <a:lstStyle/>
        <a:p>
          <a:endParaRPr lang="en-US"/>
        </a:p>
      </dgm:t>
    </dgm:pt>
    <dgm:pt modelId="{F6B93BC5-416D-49EC-8C46-2AC327407E51}" type="sibTrans" cxnId="{7EE45F6A-5DFC-45D4-BCCA-F80618A0BFDA}">
      <dgm:prSet/>
      <dgm:spPr/>
      <dgm:t>
        <a:bodyPr/>
        <a:lstStyle/>
        <a:p>
          <a:endParaRPr lang="en-US"/>
        </a:p>
      </dgm:t>
    </dgm:pt>
    <dgm:pt modelId="{7727A85F-D1F8-43C1-8AD2-5FB45D2C0DCC}">
      <dgm:prSet/>
      <dgm:spPr/>
      <dgm:t>
        <a:bodyPr/>
        <a:lstStyle/>
        <a:p>
          <a:r>
            <a:rPr lang="nl-NL"/>
            <a:t>I: Interventies (acties) opstellen </a:t>
          </a:r>
          <a:endParaRPr lang="en-US"/>
        </a:p>
      </dgm:t>
    </dgm:pt>
    <dgm:pt modelId="{B1DF3048-A0A5-48C8-BE26-0FDB374AAAD6}" type="parTrans" cxnId="{8456FF84-076A-47E7-B36A-78CAE44955FA}">
      <dgm:prSet/>
      <dgm:spPr/>
      <dgm:t>
        <a:bodyPr/>
        <a:lstStyle/>
        <a:p>
          <a:endParaRPr lang="en-US"/>
        </a:p>
      </dgm:t>
    </dgm:pt>
    <dgm:pt modelId="{0009FA1A-2792-4C73-8A00-51452894A524}" type="sibTrans" cxnId="{8456FF84-076A-47E7-B36A-78CAE44955FA}">
      <dgm:prSet/>
      <dgm:spPr/>
      <dgm:t>
        <a:bodyPr/>
        <a:lstStyle/>
        <a:p>
          <a:endParaRPr lang="en-US"/>
        </a:p>
      </dgm:t>
    </dgm:pt>
    <dgm:pt modelId="{16344F1E-B99E-46DE-8D7A-A879E79BE478}">
      <dgm:prSet/>
      <dgm:spPr/>
      <dgm:t>
        <a:bodyPr/>
        <a:lstStyle/>
        <a:p>
          <a:r>
            <a:rPr lang="nl-NL"/>
            <a:t>E: Evalueren van de doelen en interventies</a:t>
          </a:r>
          <a:endParaRPr lang="en-US"/>
        </a:p>
      </dgm:t>
    </dgm:pt>
    <dgm:pt modelId="{48B7BA0D-D559-4C71-85E2-347B790CB9B8}" type="parTrans" cxnId="{E2A9EC91-5705-4CCD-9F3B-6486CE33ED8D}">
      <dgm:prSet/>
      <dgm:spPr/>
      <dgm:t>
        <a:bodyPr/>
        <a:lstStyle/>
        <a:p>
          <a:endParaRPr lang="en-US"/>
        </a:p>
      </dgm:t>
    </dgm:pt>
    <dgm:pt modelId="{C771A87C-88B9-4E1E-BF94-987356977E20}" type="sibTrans" cxnId="{E2A9EC91-5705-4CCD-9F3B-6486CE33ED8D}">
      <dgm:prSet/>
      <dgm:spPr/>
      <dgm:t>
        <a:bodyPr/>
        <a:lstStyle/>
        <a:p>
          <a:endParaRPr lang="en-US"/>
        </a:p>
      </dgm:t>
    </dgm:pt>
    <dgm:pt modelId="{AFD41A33-0EC7-4647-8C8C-29CA405D66AD}" type="pres">
      <dgm:prSet presAssocID="{2D14E807-1124-4381-9DFD-4F971A0A74D7}" presName="diagram" presStyleCnt="0">
        <dgm:presLayoutVars>
          <dgm:dir/>
          <dgm:resizeHandles val="exact"/>
        </dgm:presLayoutVars>
      </dgm:prSet>
      <dgm:spPr/>
    </dgm:pt>
    <dgm:pt modelId="{8E3EDA9F-3D06-4C27-AE64-66CCFDDC1C12}" type="pres">
      <dgm:prSet presAssocID="{A7B86399-8710-465E-A46D-BB315DC1D9EF}" presName="node" presStyleLbl="node1" presStyleIdx="0" presStyleCnt="6">
        <dgm:presLayoutVars>
          <dgm:bulletEnabled val="1"/>
        </dgm:presLayoutVars>
      </dgm:prSet>
      <dgm:spPr/>
    </dgm:pt>
    <dgm:pt modelId="{8C88AEFE-2DAC-4FBE-AF81-81AB9BC04368}" type="pres">
      <dgm:prSet presAssocID="{BF89F042-9D5F-4CB1-9841-0E0BD7C07654}" presName="sibTrans" presStyleCnt="0"/>
      <dgm:spPr/>
    </dgm:pt>
    <dgm:pt modelId="{9DAE973F-50A2-44D6-8A6E-9591038656EE}" type="pres">
      <dgm:prSet presAssocID="{6CD77E8A-0EB0-428B-B8B2-AE3F26603E48}" presName="node" presStyleLbl="node1" presStyleIdx="1" presStyleCnt="6">
        <dgm:presLayoutVars>
          <dgm:bulletEnabled val="1"/>
        </dgm:presLayoutVars>
      </dgm:prSet>
      <dgm:spPr/>
    </dgm:pt>
    <dgm:pt modelId="{C54A21BB-34FC-4222-BFCF-5D6FDF796BB8}" type="pres">
      <dgm:prSet presAssocID="{962ECBF6-4B15-43FD-88D8-99462C88D588}" presName="sibTrans" presStyleCnt="0"/>
      <dgm:spPr/>
    </dgm:pt>
    <dgm:pt modelId="{0CAAB959-62CF-40EE-A936-E283099D7E81}" type="pres">
      <dgm:prSet presAssocID="{52DAA0B6-ED3D-40CC-AB74-F430EF22655E}" presName="node" presStyleLbl="node1" presStyleIdx="2" presStyleCnt="6">
        <dgm:presLayoutVars>
          <dgm:bulletEnabled val="1"/>
        </dgm:presLayoutVars>
      </dgm:prSet>
      <dgm:spPr/>
    </dgm:pt>
    <dgm:pt modelId="{A12D4A77-8F2B-4AA8-871B-B78A319BBE42}" type="pres">
      <dgm:prSet presAssocID="{BC1C8115-9147-441A-BB02-82772E518310}" presName="sibTrans" presStyleCnt="0"/>
      <dgm:spPr/>
    </dgm:pt>
    <dgm:pt modelId="{DBBA4FBC-D46C-4F42-AA33-251C5F7464A8}" type="pres">
      <dgm:prSet presAssocID="{9196CE2D-7D20-460C-B69C-A1856510950E}" presName="node" presStyleLbl="node1" presStyleIdx="3" presStyleCnt="6">
        <dgm:presLayoutVars>
          <dgm:bulletEnabled val="1"/>
        </dgm:presLayoutVars>
      </dgm:prSet>
      <dgm:spPr/>
    </dgm:pt>
    <dgm:pt modelId="{D50AD6ED-7BC6-4A07-AF84-219AD5BF795B}" type="pres">
      <dgm:prSet presAssocID="{F6B93BC5-416D-49EC-8C46-2AC327407E51}" presName="sibTrans" presStyleCnt="0"/>
      <dgm:spPr/>
    </dgm:pt>
    <dgm:pt modelId="{D99C08FB-9722-4EEC-B073-89E230696C75}" type="pres">
      <dgm:prSet presAssocID="{7727A85F-D1F8-43C1-8AD2-5FB45D2C0DCC}" presName="node" presStyleLbl="node1" presStyleIdx="4" presStyleCnt="6">
        <dgm:presLayoutVars>
          <dgm:bulletEnabled val="1"/>
        </dgm:presLayoutVars>
      </dgm:prSet>
      <dgm:spPr/>
    </dgm:pt>
    <dgm:pt modelId="{5D5B61EA-F2D2-46BE-9CBD-8DD7D5124015}" type="pres">
      <dgm:prSet presAssocID="{0009FA1A-2792-4C73-8A00-51452894A524}" presName="sibTrans" presStyleCnt="0"/>
      <dgm:spPr/>
    </dgm:pt>
    <dgm:pt modelId="{10E71AD5-0AB7-4314-A47A-8020572531DE}" type="pres">
      <dgm:prSet presAssocID="{16344F1E-B99E-46DE-8D7A-A879E79BE478}" presName="node" presStyleLbl="node1" presStyleIdx="5" presStyleCnt="6">
        <dgm:presLayoutVars>
          <dgm:bulletEnabled val="1"/>
        </dgm:presLayoutVars>
      </dgm:prSet>
      <dgm:spPr/>
    </dgm:pt>
  </dgm:ptLst>
  <dgm:cxnLst>
    <dgm:cxn modelId="{0F186405-6953-4599-A22D-0BC26B29ABFF}" type="presOf" srcId="{A7B86399-8710-465E-A46D-BB315DC1D9EF}" destId="{8E3EDA9F-3D06-4C27-AE64-66CCFDDC1C12}" srcOrd="0" destOrd="0" presId="urn:microsoft.com/office/officeart/2005/8/layout/default"/>
    <dgm:cxn modelId="{DE1BEB29-8906-4194-A240-035C57540505}" srcId="{2D14E807-1124-4381-9DFD-4F971A0A74D7}" destId="{6CD77E8A-0EB0-428B-B8B2-AE3F26603E48}" srcOrd="1" destOrd="0" parTransId="{BFEF776A-3EC5-4F74-845D-B9B7FBD9A0F7}" sibTransId="{962ECBF6-4B15-43FD-88D8-99462C88D588}"/>
    <dgm:cxn modelId="{C1B30C31-2E4F-4633-9B26-FC1E98B4170D}" type="presOf" srcId="{6CD77E8A-0EB0-428B-B8B2-AE3F26603E48}" destId="{9DAE973F-50A2-44D6-8A6E-9591038656EE}" srcOrd="0" destOrd="0" presId="urn:microsoft.com/office/officeart/2005/8/layout/default"/>
    <dgm:cxn modelId="{64351639-DDD1-47E7-98E9-60C8E22BB45C}" type="presOf" srcId="{7727A85F-D1F8-43C1-8AD2-5FB45D2C0DCC}" destId="{D99C08FB-9722-4EEC-B073-89E230696C75}" srcOrd="0" destOrd="0" presId="urn:microsoft.com/office/officeart/2005/8/layout/default"/>
    <dgm:cxn modelId="{57393641-52C5-402A-9795-E473B4C5CEAA}" type="presOf" srcId="{2D14E807-1124-4381-9DFD-4F971A0A74D7}" destId="{AFD41A33-0EC7-4647-8C8C-29CA405D66AD}" srcOrd="0" destOrd="0" presId="urn:microsoft.com/office/officeart/2005/8/layout/default"/>
    <dgm:cxn modelId="{7EE45F6A-5DFC-45D4-BCCA-F80618A0BFDA}" srcId="{2D14E807-1124-4381-9DFD-4F971A0A74D7}" destId="{9196CE2D-7D20-460C-B69C-A1856510950E}" srcOrd="3" destOrd="0" parTransId="{B918EC93-E041-4D67-A90A-D3FC4808C014}" sibTransId="{F6B93BC5-416D-49EC-8C46-2AC327407E51}"/>
    <dgm:cxn modelId="{68C83253-653A-4BE6-BB5F-CAF83171A61C}" type="presOf" srcId="{9196CE2D-7D20-460C-B69C-A1856510950E}" destId="{DBBA4FBC-D46C-4F42-AA33-251C5F7464A8}" srcOrd="0" destOrd="0" presId="urn:microsoft.com/office/officeart/2005/8/layout/default"/>
    <dgm:cxn modelId="{8456FF84-076A-47E7-B36A-78CAE44955FA}" srcId="{2D14E807-1124-4381-9DFD-4F971A0A74D7}" destId="{7727A85F-D1F8-43C1-8AD2-5FB45D2C0DCC}" srcOrd="4" destOrd="0" parTransId="{B1DF3048-A0A5-48C8-BE26-0FDB374AAAD6}" sibTransId="{0009FA1A-2792-4C73-8A00-51452894A524}"/>
    <dgm:cxn modelId="{3E0B258C-B529-44C9-A514-0EF91354F712}" srcId="{2D14E807-1124-4381-9DFD-4F971A0A74D7}" destId="{52DAA0B6-ED3D-40CC-AB74-F430EF22655E}" srcOrd="2" destOrd="0" parTransId="{0058294C-CF4C-4F1C-91F1-9A052D704702}" sibTransId="{BC1C8115-9147-441A-BB02-82772E518310}"/>
    <dgm:cxn modelId="{E2A9EC91-5705-4CCD-9F3B-6486CE33ED8D}" srcId="{2D14E807-1124-4381-9DFD-4F971A0A74D7}" destId="{16344F1E-B99E-46DE-8D7A-A879E79BE478}" srcOrd="5" destOrd="0" parTransId="{48B7BA0D-D559-4C71-85E2-347B790CB9B8}" sibTransId="{C771A87C-88B9-4E1E-BF94-987356977E20}"/>
    <dgm:cxn modelId="{7BCED8CA-8DD9-42E9-AB2D-0B105ABFAEA0}" type="presOf" srcId="{52DAA0B6-ED3D-40CC-AB74-F430EF22655E}" destId="{0CAAB959-62CF-40EE-A936-E283099D7E81}" srcOrd="0" destOrd="0" presId="urn:microsoft.com/office/officeart/2005/8/layout/default"/>
    <dgm:cxn modelId="{F163F3CF-07D2-4EE3-8398-3509F9F77CC1}" srcId="{2D14E807-1124-4381-9DFD-4F971A0A74D7}" destId="{A7B86399-8710-465E-A46D-BB315DC1D9EF}" srcOrd="0" destOrd="0" parTransId="{12C0ACBE-A7C8-410C-B559-FA62AEB1B0C2}" sibTransId="{BF89F042-9D5F-4CB1-9841-0E0BD7C07654}"/>
    <dgm:cxn modelId="{4CA23DEB-5E93-4D5F-B295-2AE6495FE461}" type="presOf" srcId="{16344F1E-B99E-46DE-8D7A-A879E79BE478}" destId="{10E71AD5-0AB7-4314-A47A-8020572531DE}" srcOrd="0" destOrd="0" presId="urn:microsoft.com/office/officeart/2005/8/layout/default"/>
    <dgm:cxn modelId="{5B042807-01A6-4930-8535-29D480A59635}" type="presParOf" srcId="{AFD41A33-0EC7-4647-8C8C-29CA405D66AD}" destId="{8E3EDA9F-3D06-4C27-AE64-66CCFDDC1C12}" srcOrd="0" destOrd="0" presId="urn:microsoft.com/office/officeart/2005/8/layout/default"/>
    <dgm:cxn modelId="{BA82EF0F-39E1-4D52-8AB2-3E9627F22E98}" type="presParOf" srcId="{AFD41A33-0EC7-4647-8C8C-29CA405D66AD}" destId="{8C88AEFE-2DAC-4FBE-AF81-81AB9BC04368}" srcOrd="1" destOrd="0" presId="urn:microsoft.com/office/officeart/2005/8/layout/default"/>
    <dgm:cxn modelId="{02D47047-A939-4DA5-8146-D104FA975BD2}" type="presParOf" srcId="{AFD41A33-0EC7-4647-8C8C-29CA405D66AD}" destId="{9DAE973F-50A2-44D6-8A6E-9591038656EE}" srcOrd="2" destOrd="0" presId="urn:microsoft.com/office/officeart/2005/8/layout/default"/>
    <dgm:cxn modelId="{46828E15-31CC-4103-9F76-1742009939C9}" type="presParOf" srcId="{AFD41A33-0EC7-4647-8C8C-29CA405D66AD}" destId="{C54A21BB-34FC-4222-BFCF-5D6FDF796BB8}" srcOrd="3" destOrd="0" presId="urn:microsoft.com/office/officeart/2005/8/layout/default"/>
    <dgm:cxn modelId="{2F5901C8-A4C0-418D-ADE5-66ECA2BA708C}" type="presParOf" srcId="{AFD41A33-0EC7-4647-8C8C-29CA405D66AD}" destId="{0CAAB959-62CF-40EE-A936-E283099D7E81}" srcOrd="4" destOrd="0" presId="urn:microsoft.com/office/officeart/2005/8/layout/default"/>
    <dgm:cxn modelId="{AC044CC6-3450-456D-AA5E-AD3D3E480AAD}" type="presParOf" srcId="{AFD41A33-0EC7-4647-8C8C-29CA405D66AD}" destId="{A12D4A77-8F2B-4AA8-871B-B78A319BBE42}" srcOrd="5" destOrd="0" presId="urn:microsoft.com/office/officeart/2005/8/layout/default"/>
    <dgm:cxn modelId="{72AA2B0C-0853-449A-956F-98D2C1C2936A}" type="presParOf" srcId="{AFD41A33-0EC7-4647-8C8C-29CA405D66AD}" destId="{DBBA4FBC-D46C-4F42-AA33-251C5F7464A8}" srcOrd="6" destOrd="0" presId="urn:microsoft.com/office/officeart/2005/8/layout/default"/>
    <dgm:cxn modelId="{4770EACE-BD84-4803-B614-519C15F90D1F}" type="presParOf" srcId="{AFD41A33-0EC7-4647-8C8C-29CA405D66AD}" destId="{D50AD6ED-7BC6-4A07-AF84-219AD5BF795B}" srcOrd="7" destOrd="0" presId="urn:microsoft.com/office/officeart/2005/8/layout/default"/>
    <dgm:cxn modelId="{5D723C96-9462-47E3-994B-675ED0041915}" type="presParOf" srcId="{AFD41A33-0EC7-4647-8C8C-29CA405D66AD}" destId="{D99C08FB-9722-4EEC-B073-89E230696C75}" srcOrd="8" destOrd="0" presId="urn:microsoft.com/office/officeart/2005/8/layout/default"/>
    <dgm:cxn modelId="{EB72A2A8-E0D4-4A37-ACD8-865D2879B87D}" type="presParOf" srcId="{AFD41A33-0EC7-4647-8C8C-29CA405D66AD}" destId="{5D5B61EA-F2D2-46BE-9CBD-8DD7D5124015}" srcOrd="9" destOrd="0" presId="urn:microsoft.com/office/officeart/2005/8/layout/default"/>
    <dgm:cxn modelId="{F25CFE19-3D11-4DBB-B027-540D92683078}" type="presParOf" srcId="{AFD41A33-0EC7-4647-8C8C-29CA405D66AD}" destId="{10E71AD5-0AB7-4314-A47A-8020572531D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96BF7-7B22-40A2-8F32-0D9650D90607}">
      <dsp:nvSpPr>
        <dsp:cNvPr id="0" name=""/>
        <dsp:cNvSpPr/>
      </dsp:nvSpPr>
      <dsp:spPr>
        <a:xfrm>
          <a:off x="0" y="3191526"/>
          <a:ext cx="4366325" cy="2093986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/>
            <a:t>Welke vragen ga je stellen over </a:t>
          </a:r>
          <a:endParaRPr lang="en-US" sz="2700" kern="1200" dirty="0"/>
        </a:p>
      </dsp:txBody>
      <dsp:txXfrm>
        <a:off x="0" y="3191526"/>
        <a:ext cx="4366325" cy="1130752"/>
      </dsp:txXfrm>
    </dsp:sp>
    <dsp:sp modelId="{924F87E3-185C-400B-9F3A-CA4F3B550F7F}">
      <dsp:nvSpPr>
        <dsp:cNvPr id="0" name=""/>
        <dsp:cNvSpPr/>
      </dsp:nvSpPr>
      <dsp:spPr>
        <a:xfrm>
          <a:off x="0" y="4280399"/>
          <a:ext cx="2183162" cy="963233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234696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Product?</a:t>
          </a:r>
          <a:endParaRPr lang="en-US" sz="3300" kern="1200"/>
        </a:p>
      </dsp:txBody>
      <dsp:txXfrm>
        <a:off x="0" y="4280399"/>
        <a:ext cx="2183162" cy="963233"/>
      </dsp:txXfrm>
    </dsp:sp>
    <dsp:sp modelId="{21FC3FF3-A3C3-4EE4-883F-02CA8CF3C7BA}">
      <dsp:nvSpPr>
        <dsp:cNvPr id="0" name=""/>
        <dsp:cNvSpPr/>
      </dsp:nvSpPr>
      <dsp:spPr>
        <a:xfrm>
          <a:off x="2183162" y="4280399"/>
          <a:ext cx="2183162" cy="963233"/>
        </a:xfrm>
        <a:prstGeom prst="rect">
          <a:avLst/>
        </a:prstGeom>
        <a:solidFill>
          <a:schemeClr val="accent2">
            <a:tint val="40000"/>
            <a:alpha val="90000"/>
            <a:hueOff val="3524137"/>
            <a:satOff val="-59496"/>
            <a:lumOff val="-3708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3524137"/>
              <a:satOff val="-59496"/>
              <a:lumOff val="-370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41910" rIns="234696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300" kern="1200"/>
            <a:t>Proces? </a:t>
          </a:r>
          <a:endParaRPr lang="en-US" sz="3300" kern="1200"/>
        </a:p>
      </dsp:txBody>
      <dsp:txXfrm>
        <a:off x="2183162" y="4280399"/>
        <a:ext cx="2183162" cy="963233"/>
      </dsp:txXfrm>
    </dsp:sp>
    <dsp:sp modelId="{F248563E-773B-4721-B7C8-272CE0B67A79}">
      <dsp:nvSpPr>
        <dsp:cNvPr id="0" name=""/>
        <dsp:cNvSpPr/>
      </dsp:nvSpPr>
      <dsp:spPr>
        <a:xfrm rot="10800000">
          <a:off x="0" y="2384"/>
          <a:ext cx="4366325" cy="3220551"/>
        </a:xfrm>
        <a:prstGeom prst="upArrowCallout">
          <a:avLst/>
        </a:prstGeom>
        <a:solidFill>
          <a:schemeClr val="accent2">
            <a:hueOff val="2529934"/>
            <a:satOff val="-47862"/>
            <a:lumOff val="-333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192024" rIns="192024" bIns="192024" numCol="1" spcCol="1270" anchor="ctr" anchorCtr="0">
          <a:noAutofit/>
        </a:bodyPr>
        <a:lstStyle/>
        <a:p>
          <a:pPr marL="0" lvl="0" indent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700" kern="1200" dirty="0"/>
            <a:t>Met wie wil je evalueren?</a:t>
          </a:r>
          <a:endParaRPr lang="en-US" sz="2700" kern="1200" dirty="0"/>
        </a:p>
      </dsp:txBody>
      <dsp:txXfrm rot="10800000">
        <a:off x="0" y="2384"/>
        <a:ext cx="4366325" cy="20926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3EDA9F-3D06-4C27-AE64-66CCFDDC1C12}">
      <dsp:nvSpPr>
        <dsp:cNvPr id="0" name=""/>
        <dsp:cNvSpPr/>
      </dsp:nvSpPr>
      <dsp:spPr>
        <a:xfrm>
          <a:off x="0" y="476461"/>
          <a:ext cx="2478880" cy="148732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P: probleem vasstellen</a:t>
          </a:r>
          <a:endParaRPr lang="en-US" sz="2400" kern="1200"/>
        </a:p>
      </dsp:txBody>
      <dsp:txXfrm>
        <a:off x="0" y="476461"/>
        <a:ext cx="2478880" cy="1487328"/>
      </dsp:txXfrm>
    </dsp:sp>
    <dsp:sp modelId="{9DAE973F-50A2-44D6-8A6E-9591038656EE}">
      <dsp:nvSpPr>
        <dsp:cNvPr id="0" name=""/>
        <dsp:cNvSpPr/>
      </dsp:nvSpPr>
      <dsp:spPr>
        <a:xfrm>
          <a:off x="2726769" y="476461"/>
          <a:ext cx="2478880" cy="148732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E: oorzaak achterhalen</a:t>
          </a:r>
          <a:endParaRPr lang="en-US" sz="2400" kern="1200"/>
        </a:p>
      </dsp:txBody>
      <dsp:txXfrm>
        <a:off x="2726769" y="476461"/>
        <a:ext cx="2478880" cy="1487328"/>
      </dsp:txXfrm>
    </dsp:sp>
    <dsp:sp modelId="{0CAAB959-62CF-40EE-A936-E283099D7E81}">
      <dsp:nvSpPr>
        <dsp:cNvPr id="0" name=""/>
        <dsp:cNvSpPr/>
      </dsp:nvSpPr>
      <dsp:spPr>
        <a:xfrm>
          <a:off x="5453538" y="476461"/>
          <a:ext cx="2478880" cy="148732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S: symptomen beschrijven (observeren, bespreken) </a:t>
          </a:r>
          <a:endParaRPr lang="en-US" sz="2400" kern="1200"/>
        </a:p>
      </dsp:txBody>
      <dsp:txXfrm>
        <a:off x="5453538" y="476461"/>
        <a:ext cx="2478880" cy="1487328"/>
      </dsp:txXfrm>
    </dsp:sp>
    <dsp:sp modelId="{DBBA4FBC-D46C-4F42-AA33-251C5F7464A8}">
      <dsp:nvSpPr>
        <dsp:cNvPr id="0" name=""/>
        <dsp:cNvSpPr/>
      </dsp:nvSpPr>
      <dsp:spPr>
        <a:xfrm>
          <a:off x="0" y="2211678"/>
          <a:ext cx="2478880" cy="148732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D: Doel bij het probleem SMART formuleren</a:t>
          </a:r>
          <a:endParaRPr lang="en-US" sz="2400" kern="1200"/>
        </a:p>
      </dsp:txBody>
      <dsp:txXfrm>
        <a:off x="0" y="2211678"/>
        <a:ext cx="2478880" cy="1487328"/>
      </dsp:txXfrm>
    </dsp:sp>
    <dsp:sp modelId="{D99C08FB-9722-4EEC-B073-89E230696C75}">
      <dsp:nvSpPr>
        <dsp:cNvPr id="0" name=""/>
        <dsp:cNvSpPr/>
      </dsp:nvSpPr>
      <dsp:spPr>
        <a:xfrm>
          <a:off x="2726769" y="2211678"/>
          <a:ext cx="2478880" cy="148732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I: Interventies (acties) opstellen </a:t>
          </a:r>
          <a:endParaRPr lang="en-US" sz="2400" kern="1200"/>
        </a:p>
      </dsp:txBody>
      <dsp:txXfrm>
        <a:off x="2726769" y="2211678"/>
        <a:ext cx="2478880" cy="1487328"/>
      </dsp:txXfrm>
    </dsp:sp>
    <dsp:sp modelId="{10E71AD5-0AB7-4314-A47A-8020572531DE}">
      <dsp:nvSpPr>
        <dsp:cNvPr id="0" name=""/>
        <dsp:cNvSpPr/>
      </dsp:nvSpPr>
      <dsp:spPr>
        <a:xfrm>
          <a:off x="5453538" y="2211678"/>
          <a:ext cx="2478880" cy="148732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400" kern="1200"/>
            <a:t>E: Evalueren van de doelen en interventies</a:t>
          </a:r>
          <a:endParaRPr lang="en-US" sz="2400" kern="1200"/>
        </a:p>
      </dsp:txBody>
      <dsp:txXfrm>
        <a:off x="5453538" y="2211678"/>
        <a:ext cx="2478880" cy="14873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C94C2D-3E4B-4273-AC01-68B45B1C707A}" type="datetimeFigureOut">
              <a:rPr lang="nl-NL" smtClean="0"/>
              <a:t>26-3-2021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8C0DDD-9C3F-4200-88BC-3CECC5A9211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0381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8C0DDD-9C3F-4200-88BC-3CECC5A92113}" type="slidenum">
              <a:rPr lang="nl-NL" smtClean="0">
                <a:solidFill>
                  <a:prstClr val="black"/>
                </a:solidFill>
              </a:rPr>
              <a:pPr/>
              <a:t>1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1194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8C0DDD-9C3F-4200-88BC-3CECC5A92113}" type="slidenum">
              <a:rPr lang="nl-NL" smtClean="0">
                <a:solidFill>
                  <a:prstClr val="black"/>
                </a:solidFill>
              </a:rPr>
              <a:pPr/>
              <a:t>2</a:t>
            </a:fld>
            <a:endParaRPr lang="nl-NL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3960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err="1">
              <a:cs typeface="Calibri"/>
            </a:endParaRP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78C0DDD-9C3F-4200-88BC-3CECC5A9211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51592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9FB7670F-FE8D-4FC7-857E-ECD05FBCE2C5}" type="datetime1">
              <a:rPr lang="nl-NL" smtClean="0"/>
              <a:t>26-3-2021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836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18876-86E4-479C-9151-1850E8B88611}" type="datetime1">
              <a:rPr lang="nl-NL" smtClean="0"/>
              <a:t>26-3-2021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86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829001C7-6933-4DEE-A23B-CBA2679F0331}" type="datetime1">
              <a:rPr lang="nl-NL" smtClean="0"/>
              <a:t>26-3-2021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175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9" name="Group 88"/>
          <p:cNvGrpSpPr/>
          <p:nvPr/>
        </p:nvGrpSpPr>
        <p:grpSpPr>
          <a:xfrm>
            <a:off x="-247255" y="-59376"/>
            <a:ext cx="9386888" cy="6923798"/>
            <a:chOff x="-329674" y="-51881"/>
            <a:chExt cx="12515851" cy="6923798"/>
          </a:xfrm>
        </p:grpSpPr>
        <p:sp>
          <p:nvSpPr>
            <p:cNvPr id="90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8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1251970" y="1186484"/>
            <a:ext cx="6636259" cy="4477933"/>
            <a:chOff x="1669293" y="1186483"/>
            <a:chExt cx="8848345" cy="4477933"/>
          </a:xfrm>
        </p:grpSpPr>
        <p:sp>
          <p:nvSpPr>
            <p:cNvPr id="39" name="Rectangle 38"/>
            <p:cNvSpPr/>
            <p:nvPr/>
          </p:nvSpPr>
          <p:spPr>
            <a:xfrm>
              <a:off x="1674042" y="1186483"/>
              <a:ext cx="8843596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669293" y="1991156"/>
              <a:ext cx="8845667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9428" y="2075505"/>
            <a:ext cx="6509936" cy="1748729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050" spc="-113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9428" y="3906267"/>
            <a:ext cx="6505070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35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35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EEBD8D04-FED1-4083-A593-F4C0AFC48B5C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7252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 79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81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7" name="Group 26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28" name="Rectangle 27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2349925"/>
            <a:ext cx="2624234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8836" y="803186"/>
            <a:ext cx="4711405" cy="5248622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F3B82-6409-435B-9D10-BA2E68E54469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740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247255" y="-59376"/>
            <a:ext cx="9386888" cy="6923798"/>
            <a:chOff x="-329674" y="-51881"/>
            <a:chExt cx="12515851" cy="6923798"/>
          </a:xfrm>
        </p:grpSpPr>
        <p:sp>
          <p:nvSpPr>
            <p:cNvPr id="78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2444659" y="1186484"/>
            <a:ext cx="4249609" cy="4477933"/>
            <a:chOff x="3259545" y="1186483"/>
            <a:chExt cx="5666145" cy="4477933"/>
          </a:xfrm>
        </p:grpSpPr>
        <p:sp>
          <p:nvSpPr>
            <p:cNvPr id="99" name="Rectangle 98"/>
            <p:cNvSpPr/>
            <p:nvPr/>
          </p:nvSpPr>
          <p:spPr>
            <a:xfrm>
              <a:off x="3259545" y="1186483"/>
              <a:ext cx="5657881" cy="7161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0" name="Isosceles Triangle 39"/>
            <p:cNvSpPr/>
            <p:nvPr/>
          </p:nvSpPr>
          <p:spPr>
            <a:xfrm rot="10800000">
              <a:off x="5892384" y="5313353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1" name="Rectangle 100"/>
            <p:cNvSpPr/>
            <p:nvPr/>
          </p:nvSpPr>
          <p:spPr>
            <a:xfrm>
              <a:off x="3259545" y="1991156"/>
              <a:ext cx="5666145" cy="332219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8162" y="2074730"/>
            <a:ext cx="4117668" cy="1689390"/>
          </a:xfrm>
        </p:spPr>
        <p:txBody>
          <a:bodyPr bIns="0" anchor="b">
            <a:normAutofit/>
          </a:bodyPr>
          <a:lstStyle>
            <a:lvl1pPr algn="ctr">
              <a:defRPr sz="33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08162" y="3846851"/>
            <a:ext cx="4117667" cy="1383770"/>
          </a:xfrm>
        </p:spPr>
        <p:txBody>
          <a:bodyPr tIns="0">
            <a:normAutofit/>
          </a:bodyPr>
          <a:lstStyle>
            <a:lvl1pPr marL="0" indent="0" algn="ctr">
              <a:buNone/>
              <a:defRPr sz="1350">
                <a:solidFill>
                  <a:srgbClr val="FFFEFF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CEE01BDD-72C8-41CA-B854-FBF94ADAE1D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9353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3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60" name="Rectangle 59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0" y="2339670"/>
            <a:ext cx="2625621" cy="2470065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40659" y="803188"/>
            <a:ext cx="4702193" cy="238265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38835" y="3672162"/>
            <a:ext cx="4704017" cy="2383586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4BA09ED1-B649-4FA3-8C56-CB10E4A4635E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8131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40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1" name="Group 60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62" name="Rectangle 6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3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Rectangle 63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751" y="2363916"/>
            <a:ext cx="2625621" cy="2460497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43853" y="803185"/>
            <a:ext cx="4698816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43979" y="1488986"/>
            <a:ext cx="4698263" cy="1696853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38989" y="3665887"/>
            <a:ext cx="4698311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65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38835" y="4351687"/>
            <a:ext cx="4699191" cy="170406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BF30911A-406D-4D66-9CA0-914F6C41EBC1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5908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78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4" name="Group 23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25" name="Rectangle 24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6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2349925"/>
            <a:ext cx="2625897" cy="245644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4F4D7-3663-460D-9155-AAAFA1783BC6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778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9600CCD9-9040-46DA-A120-9506F15DFD12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3523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75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6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1" name="Group 20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22" name="Rectangle 21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Rectangle 32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2352026"/>
            <a:ext cx="2625898" cy="1223298"/>
          </a:xfrm>
        </p:spPr>
        <p:txBody>
          <a:bodyPr bIns="0" anchor="b">
            <a:noAutofit/>
          </a:bodyPr>
          <a:lstStyle>
            <a:lvl1pPr algn="ctr">
              <a:defRPr sz="24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32488" y="802809"/>
            <a:ext cx="4706276" cy="5249940"/>
          </a:xfrm>
        </p:spPr>
        <p:txBody>
          <a:bodyPr anchor="ctr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6474" y="3580186"/>
            <a:ext cx="2625898" cy="1221164"/>
          </a:xfrm>
        </p:spPr>
        <p:txBody>
          <a:bodyPr/>
          <a:lstStyle>
            <a:lvl1pPr marL="0" indent="0" algn="ctr">
              <a:buNone/>
              <a:defRPr sz="12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CA51-F23C-4BC4-B180-617447FAF84C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5909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F75D8-8890-4380-AC22-8F01DB789049}" type="datetime1">
              <a:rPr lang="nl-NL" smtClean="0"/>
              <a:t>26-3-2021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8706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-247255" y="-59376"/>
            <a:ext cx="9386888" cy="6923798"/>
            <a:chOff x="-329674" y="-51881"/>
            <a:chExt cx="12515851" cy="6923798"/>
          </a:xfrm>
        </p:grpSpPr>
        <p:sp>
          <p:nvSpPr>
            <p:cNvPr id="81" name="Freeform 5"/>
            <p:cNvSpPr/>
            <p:nvPr/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6"/>
            <p:cNvSpPr/>
            <p:nvPr/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7"/>
            <p:cNvSpPr/>
            <p:nvPr/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8"/>
            <p:cNvSpPr/>
            <p:nvPr/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9"/>
            <p:cNvSpPr/>
            <p:nvPr/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0"/>
            <p:cNvSpPr/>
            <p:nvPr/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1"/>
            <p:cNvSpPr/>
            <p:nvPr/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2"/>
            <p:cNvSpPr/>
            <p:nvPr/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3"/>
            <p:cNvSpPr/>
            <p:nvPr/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4"/>
            <p:cNvSpPr/>
            <p:nvPr/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5"/>
            <p:cNvSpPr/>
            <p:nvPr/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6"/>
            <p:cNvSpPr/>
            <p:nvPr/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7"/>
            <p:cNvSpPr/>
            <p:nvPr/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8"/>
            <p:cNvSpPr/>
            <p:nvPr/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9"/>
            <p:cNvSpPr/>
            <p:nvPr/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0"/>
            <p:cNvSpPr/>
            <p:nvPr/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21"/>
            <p:cNvSpPr/>
            <p:nvPr/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22"/>
            <p:cNvSpPr/>
            <p:nvPr/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23"/>
            <p:cNvSpPr/>
            <p:nvPr/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6" name="Group 75"/>
          <p:cNvGrpSpPr/>
          <p:nvPr/>
        </p:nvGrpSpPr>
        <p:grpSpPr>
          <a:xfrm>
            <a:off x="604002" y="1698332"/>
            <a:ext cx="4456155" cy="3470421"/>
            <a:chOff x="805336" y="1698331"/>
            <a:chExt cx="5941540" cy="3470421"/>
          </a:xfrm>
        </p:grpSpPr>
        <p:sp>
          <p:nvSpPr>
            <p:cNvPr id="77" name="Rectangle 76"/>
            <p:cNvSpPr/>
            <p:nvPr/>
          </p:nvSpPr>
          <p:spPr>
            <a:xfrm>
              <a:off x="805336" y="1698331"/>
              <a:ext cx="5941540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Isosceles Triangle 9"/>
            <p:cNvSpPr/>
            <p:nvPr/>
          </p:nvSpPr>
          <p:spPr>
            <a:xfrm rot="10800000">
              <a:off x="3618113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805336" y="2274403"/>
              <a:ext cx="5941540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7632" y="0"/>
            <a:ext cx="3486368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082" y="2360255"/>
            <a:ext cx="4332485" cy="1178032"/>
          </a:xfrm>
        </p:spPr>
        <p:txBody>
          <a:bodyPr bIns="0" anchor="b">
            <a:normAutofit/>
          </a:bodyPr>
          <a:lstStyle>
            <a:lvl1pPr>
              <a:defRPr sz="2700"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4082" y="3545012"/>
            <a:ext cx="4332485" cy="1274198"/>
          </a:xfrm>
        </p:spPr>
        <p:txBody>
          <a:bodyPr>
            <a:normAutofit/>
          </a:bodyPr>
          <a:lstStyle>
            <a:lvl1pPr marL="0" indent="0" algn="ctr">
              <a:buNone/>
              <a:defRPr sz="135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DE4EB7E0-12C4-4E63-A407-38D5A2FFEC0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03505" y="6227064"/>
            <a:ext cx="4456652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71283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50365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>
            <a:off x="-313135" y="0"/>
            <a:ext cx="9438086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600108" y="1699589"/>
            <a:ext cx="2755857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474" y="2349926"/>
            <a:ext cx="2625897" cy="2456441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32488" y="794719"/>
            <a:ext cx="4706276" cy="5257090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183E4-4C20-4FCB-B1D2-E4EF96E2590F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3884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Group 74"/>
          <p:cNvGrpSpPr/>
          <p:nvPr/>
        </p:nvGrpSpPr>
        <p:grpSpPr>
          <a:xfrm flipH="1">
            <a:off x="0" y="0"/>
            <a:ext cx="9438086" cy="6853238"/>
            <a:chOff x="-417513" y="0"/>
            <a:chExt cx="12584114" cy="6853238"/>
          </a:xfrm>
        </p:grpSpPr>
        <p:sp>
          <p:nvSpPr>
            <p:cNvPr id="76" name="Freeform 5"/>
            <p:cNvSpPr/>
            <p:nvPr/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" name="Freeform 6"/>
            <p:cNvSpPr/>
            <p:nvPr/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7"/>
            <p:cNvSpPr/>
            <p:nvPr/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8"/>
            <p:cNvSpPr/>
            <p:nvPr/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9"/>
            <p:cNvSpPr/>
            <p:nvPr/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10"/>
            <p:cNvSpPr/>
            <p:nvPr/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1"/>
            <p:cNvSpPr/>
            <p:nvPr/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2"/>
            <p:cNvSpPr/>
            <p:nvPr/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3"/>
            <p:cNvSpPr/>
            <p:nvPr/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4"/>
            <p:cNvSpPr/>
            <p:nvPr/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5"/>
            <p:cNvSpPr/>
            <p:nvPr/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6"/>
            <p:cNvSpPr/>
            <p:nvPr/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7"/>
            <p:cNvSpPr/>
            <p:nvPr/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8"/>
            <p:cNvSpPr/>
            <p:nvPr/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9"/>
            <p:cNvSpPr/>
            <p:nvPr/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20"/>
            <p:cNvSpPr/>
            <p:nvPr/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1"/>
            <p:cNvSpPr/>
            <p:nvPr/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2"/>
            <p:cNvSpPr/>
            <p:nvPr/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3"/>
            <p:cNvSpPr/>
            <p:nvPr/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4"/>
            <p:cNvSpPr/>
            <p:nvPr/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5"/>
            <p:cNvSpPr/>
            <p:nvPr/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2" name="Group 21"/>
          <p:cNvGrpSpPr/>
          <p:nvPr/>
        </p:nvGrpSpPr>
        <p:grpSpPr>
          <a:xfrm>
            <a:off x="5789211" y="1699589"/>
            <a:ext cx="2755857" cy="3470421"/>
            <a:chOff x="697883" y="1816768"/>
            <a:chExt cx="3674476" cy="3470421"/>
          </a:xfrm>
        </p:grpSpPr>
        <p:sp>
          <p:nvSpPr>
            <p:cNvPr id="23" name="Rectangle 22"/>
            <p:cNvSpPr/>
            <p:nvPr/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2"/>
            <p:cNvSpPr/>
            <p:nvPr/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855578" y="2349925"/>
            <a:ext cx="2625896" cy="2456442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2060" y="798445"/>
            <a:ext cx="4701467" cy="5257303"/>
          </a:xfrm>
        </p:spPr>
        <p:txBody>
          <a:bodyPr vert="eaVert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3504" y="320040"/>
            <a:ext cx="2743200" cy="320040"/>
          </a:xfrm>
        </p:spPr>
        <p:txBody>
          <a:bodyPr/>
          <a:lstStyle/>
          <a:p>
            <a:fld id="{435FB12E-596C-4D48-845F-51897FD75FA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3504" y="6227064"/>
            <a:ext cx="7941564" cy="320040"/>
          </a:xfr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52410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58040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1" name="Group 450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52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3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4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5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6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7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8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9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0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1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2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3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4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5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6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7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1283114" y="1168329"/>
            <a:ext cx="6586124" cy="4537816"/>
            <a:chOff x="1283114" y="1168329"/>
            <a:chExt cx="6586124" cy="4537816"/>
          </a:xfrm>
        </p:grpSpPr>
        <p:sp>
          <p:nvSpPr>
            <p:cNvPr id="39" name="Rectangle 38"/>
            <p:cNvSpPr/>
            <p:nvPr/>
          </p:nvSpPr>
          <p:spPr>
            <a:xfrm>
              <a:off x="1283114" y="1168329"/>
              <a:ext cx="658612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Rectangle 40"/>
            <p:cNvSpPr/>
            <p:nvPr/>
          </p:nvSpPr>
          <p:spPr>
            <a:xfrm>
              <a:off x="1283114" y="1973001"/>
              <a:ext cx="658612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1" name="Isosceles Triangle 39"/>
            <p:cNvSpPr/>
            <p:nvPr/>
          </p:nvSpPr>
          <p:spPr>
            <a:xfrm rot="10800000">
              <a:off x="4362524" y="5355082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59091" y="2055278"/>
            <a:ext cx="6428445" cy="1810636"/>
          </a:xfr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4800" spc="-113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59091" y="3941492"/>
            <a:ext cx="6428445" cy="1334120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rgbClr val="FFFEFF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 vert="horz" lIns="91440" tIns="45720" rIns="91440" bIns="45720" rtlCol="0" anchor="ctr"/>
          <a:lstStyle>
            <a:lvl1pPr>
              <a:defRPr lang="en-US"/>
            </a:lvl1pPr>
          </a:lstStyle>
          <a:p>
            <a:fld id="{D477EC44-6AEE-4BEE-BB78-9B25BA910EC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41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5" name="Group 6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6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20" name="Group 1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21" name="Rectangle 2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8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7" y="803186"/>
            <a:ext cx="4091410" cy="5248622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C5C1F-7B55-4B0B-8CDA-A969BE378E11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1043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72DCBF49-8C99-4936-9810-5527F43E583E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83403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C679CAF6-6AA0-4470-BC14-52C43450C3C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3411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DFD8CE0E-CDFC-4D84-89C2-9F9703ABC59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2164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CAB700-69B0-4DAA-AC7D-1B49C0BD53B8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801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617CF959-5D61-4CAA-AC5F-DD9FD5A059FB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322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4" name="Group 773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775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6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7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8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79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0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1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2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3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4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5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6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7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8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9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0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7" name="Group 6"/>
          <p:cNvGrpSpPr/>
          <p:nvPr/>
        </p:nvGrpSpPr>
        <p:grpSpPr>
          <a:xfrm>
            <a:off x="2403476" y="1158902"/>
            <a:ext cx="4317684" cy="4537816"/>
            <a:chOff x="2403476" y="1158902"/>
            <a:chExt cx="4317684" cy="4537816"/>
          </a:xfrm>
        </p:grpSpPr>
        <p:sp>
          <p:nvSpPr>
            <p:cNvPr id="28" name="Rectangle 27"/>
            <p:cNvSpPr/>
            <p:nvPr/>
          </p:nvSpPr>
          <p:spPr>
            <a:xfrm>
              <a:off x="2403476" y="1158902"/>
              <a:ext cx="4317684" cy="7315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2403476" y="1963574"/>
              <a:ext cx="4317684" cy="33844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73" name="Isosceles Triangle 28"/>
            <p:cNvSpPr/>
            <p:nvPr/>
          </p:nvSpPr>
          <p:spPr>
            <a:xfrm rot="10800000">
              <a:off x="4358702" y="5345655"/>
              <a:ext cx="407233" cy="35106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9148" y="2028827"/>
            <a:ext cx="4162952" cy="1732474"/>
          </a:xfrm>
        </p:spPr>
        <p:txBody>
          <a:bodyPr bIns="0" anchor="b">
            <a:normAutofit/>
          </a:bodyPr>
          <a:lstStyle>
            <a:lvl1pPr algn="ctr">
              <a:defRPr sz="36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79148" y="3843338"/>
            <a:ext cx="4162952" cy="1426097"/>
          </a:xfrm>
        </p:spPr>
        <p:txBody>
          <a:bodyPr tIns="0">
            <a:normAutofit/>
          </a:bodyPr>
          <a:lstStyle>
            <a:lvl1pPr marL="0" indent="0" algn="ctr">
              <a:buNone/>
              <a:defRPr sz="1600">
                <a:solidFill>
                  <a:srgbClr val="FFFEFF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093122B0-CE24-450D-9C96-EFF38C5245E6}" type="datetime1">
              <a:rPr lang="nl-NL" smtClean="0"/>
              <a:t>26-3-2021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48982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F9B60C-CB2A-4B28-8CBD-E22CCF87748E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669434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D8A3F03E-4BFB-46DD-8B75-DE90F8E09D95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066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6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2" name="Group 3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2" name="Rectangle 41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Rectangle 43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786" y="2349926"/>
            <a:ext cx="3113815" cy="2472774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15686" y="794719"/>
            <a:ext cx="4095643" cy="525709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8C746-BE70-40EB-BD95-822B39A0D0CA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38519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roup 50"/>
          <p:cNvGrpSpPr/>
          <p:nvPr/>
        </p:nvGrpSpPr>
        <p:grpSpPr>
          <a:xfrm flipH="1">
            <a:off x="0" y="0"/>
            <a:ext cx="9421759" cy="6858001"/>
            <a:chOff x="1243013" y="0"/>
            <a:chExt cx="9402763" cy="6858001"/>
          </a:xfrm>
        </p:grpSpPr>
        <p:sp>
          <p:nvSpPr>
            <p:cNvPr id="5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85" name="Group 84"/>
          <p:cNvGrpSpPr/>
          <p:nvPr/>
        </p:nvGrpSpPr>
        <p:grpSpPr>
          <a:xfrm>
            <a:off x="5228134" y="1699589"/>
            <a:ext cx="3286552" cy="3470421"/>
            <a:chOff x="640080" y="1699589"/>
            <a:chExt cx="3286552" cy="3470421"/>
          </a:xfrm>
        </p:grpSpPr>
        <p:sp>
          <p:nvSpPr>
            <p:cNvPr id="86" name="Rectangle 85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7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88" name="Rectangle 87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13609" y="2349924"/>
            <a:ext cx="3112047" cy="2464951"/>
          </a:xfrm>
        </p:spPr>
        <p:txBody>
          <a:bodyPr vert="eaVert"/>
          <a:lstStyle>
            <a:lvl1pPr algn="l">
              <a:lnSpc>
                <a:spcPct val="80000"/>
              </a:lnSpc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3258" y="802808"/>
            <a:ext cx="4118291" cy="525480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6609006B-75C3-487C-B19F-DBE56645ECE7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557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42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9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0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61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62" name="Group 6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3" name="Rectangle 6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5" name="Rectangle 6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068"/>
            <a:ext cx="3122163" cy="245980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23014" y="804029"/>
            <a:ext cx="4091674" cy="245934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20283" y="3585104"/>
            <a:ext cx="4094404" cy="24706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8431C2F1-FA83-45AF-848A-4DE2F2D8791D}" type="datetime1">
              <a:rPr lang="nl-NL" smtClean="0"/>
              <a:t>26-3-2021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0622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39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0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1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2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5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6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7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8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9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0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1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2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3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4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5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6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7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58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59" name="Group 58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60" name="Rectangle 59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1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2" name="Rectangle 61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952" y="2355848"/>
            <a:ext cx="3122163" cy="2459028"/>
          </a:xfrm>
        </p:spPr>
        <p:txBody>
          <a:bodyPr lIns="91440" tIns="91440" rIns="91440" bIns="91440"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612" y="802200"/>
            <a:ext cx="3805123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6636" y="1487999"/>
            <a:ext cx="3804674" cy="17753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95010" y="3585518"/>
            <a:ext cx="3819675" cy="685800"/>
          </a:xfrm>
        </p:spPr>
        <p:txBody>
          <a:bodyPr anchor="ctr">
            <a:noAutofit/>
          </a:bodyPr>
          <a:lstStyle>
            <a:lvl1pPr marL="0" indent="0" algn="l">
              <a:lnSpc>
                <a:spcPct val="100000"/>
              </a:lnSpc>
              <a:buNone/>
              <a:defRPr sz="18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95010" y="4270332"/>
            <a:ext cx="3819675" cy="17854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3C7CB271-5346-4CF4-B31F-2A3B1BA52F9E}" type="datetime1">
              <a:rPr lang="nl-NL" smtClean="0"/>
              <a:t>26-3-2021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17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77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8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79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0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1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2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3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4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5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6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7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8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0" name="Group 39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1" name="Rectangle 40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3" name="Rectangle 42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2464952"/>
          </a:xfrm>
        </p:spPr>
        <p:txBody>
          <a:bodyPr/>
          <a:lstStyle>
            <a:lvl1pPr>
              <a:defRPr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58087E-11FC-4289-BBA8-7573C19ED205}" type="datetime1">
              <a:rPr lang="nl-NL" smtClean="0"/>
              <a:t>26-3-2021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664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F3240DDE-EF36-4942-94B1-DBCAAB6B3083}" type="datetime1">
              <a:rPr lang="nl-NL" smtClean="0"/>
              <a:t>26-3-2021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7854696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08976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9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" name="Group 86"/>
          <p:cNvGrpSpPr/>
          <p:nvPr/>
        </p:nvGrpSpPr>
        <p:grpSpPr>
          <a:xfrm>
            <a:off x="-286226" y="0"/>
            <a:ext cx="9421759" cy="6858001"/>
            <a:chOff x="1243013" y="0"/>
            <a:chExt cx="9402763" cy="6858001"/>
          </a:xfrm>
        </p:grpSpPr>
        <p:sp>
          <p:nvSpPr>
            <p:cNvPr id="88" name="Freeform 5"/>
            <p:cNvSpPr/>
            <p:nvPr/>
          </p:nvSpPr>
          <p:spPr bwMode="auto">
            <a:xfrm>
              <a:off x="2289175" y="0"/>
              <a:ext cx="3867150" cy="6848475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89" name="Freeform 6"/>
            <p:cNvSpPr/>
            <p:nvPr/>
          </p:nvSpPr>
          <p:spPr bwMode="auto">
            <a:xfrm>
              <a:off x="9604375" y="9525"/>
              <a:ext cx="1041400" cy="328613"/>
            </a:xfrm>
            <a:custGeom>
              <a:avLst/>
              <a:gdLst/>
              <a:ahLst/>
              <a:cxnLst/>
              <a:rect l="0" t="0" r="r" b="b"/>
              <a:pathLst>
                <a:path w="219" h="69">
                  <a:moveTo>
                    <a:pt x="219" y="69"/>
                  </a:moveTo>
                  <a:cubicBezTo>
                    <a:pt x="147" y="41"/>
                    <a:pt x="71" y="1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0" name="Freeform 7"/>
            <p:cNvSpPr/>
            <p:nvPr/>
          </p:nvSpPr>
          <p:spPr bwMode="auto">
            <a:xfrm>
              <a:off x="9223375" y="5578475"/>
              <a:ext cx="1422400" cy="1270000"/>
            </a:xfrm>
            <a:custGeom>
              <a:avLst/>
              <a:gdLst/>
              <a:ahLst/>
              <a:cxnLst/>
              <a:rect l="0" t="0" r="r" b="b"/>
              <a:pathLst>
                <a:path w="299" h="267">
                  <a:moveTo>
                    <a:pt x="0" y="267"/>
                  </a:moveTo>
                  <a:cubicBezTo>
                    <a:pt x="105" y="186"/>
                    <a:pt x="206" y="96"/>
                    <a:pt x="299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1" name="Freeform 8"/>
            <p:cNvSpPr/>
            <p:nvPr/>
          </p:nvSpPr>
          <p:spPr bwMode="auto">
            <a:xfrm>
              <a:off x="2103438" y="0"/>
              <a:ext cx="3681413" cy="6848475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2" name="Freeform 9"/>
            <p:cNvSpPr/>
            <p:nvPr/>
          </p:nvSpPr>
          <p:spPr bwMode="auto">
            <a:xfrm>
              <a:off x="10179050" y="9525"/>
              <a:ext cx="466725" cy="157163"/>
            </a:xfrm>
            <a:custGeom>
              <a:avLst/>
              <a:gdLst/>
              <a:ahLst/>
              <a:cxnLst/>
              <a:rect l="0" t="0" r="r" b="b"/>
              <a:pathLst>
                <a:path w="98" h="33">
                  <a:moveTo>
                    <a:pt x="98" y="33"/>
                  </a:moveTo>
                  <a:cubicBezTo>
                    <a:pt x="65" y="21"/>
                    <a:pt x="33" y="10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3" name="Freeform 10"/>
            <p:cNvSpPr/>
            <p:nvPr/>
          </p:nvSpPr>
          <p:spPr bwMode="auto">
            <a:xfrm>
              <a:off x="9471025" y="5811838"/>
              <a:ext cx="1174750" cy="1046163"/>
            </a:xfrm>
            <a:custGeom>
              <a:avLst/>
              <a:gdLst/>
              <a:ahLst/>
              <a:cxnLst/>
              <a:rect l="0" t="0" r="r" b="b"/>
              <a:pathLst>
                <a:path w="247" h="220">
                  <a:moveTo>
                    <a:pt x="0" y="220"/>
                  </a:moveTo>
                  <a:cubicBezTo>
                    <a:pt x="86" y="152"/>
                    <a:pt x="169" y="78"/>
                    <a:pt x="24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4" name="Freeform 11"/>
            <p:cNvSpPr/>
            <p:nvPr/>
          </p:nvSpPr>
          <p:spPr bwMode="auto">
            <a:xfrm>
              <a:off x="1985963" y="0"/>
              <a:ext cx="3622675" cy="6848475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5" name="Freeform 12"/>
            <p:cNvSpPr/>
            <p:nvPr/>
          </p:nvSpPr>
          <p:spPr bwMode="auto">
            <a:xfrm>
              <a:off x="10479088" y="9525"/>
              <a:ext cx="166688" cy="57150"/>
            </a:xfrm>
            <a:custGeom>
              <a:avLst/>
              <a:gdLst/>
              <a:ahLst/>
              <a:cxnLst/>
              <a:rect l="0" t="0" r="r" b="b"/>
              <a:pathLst>
                <a:path w="35" h="12">
                  <a:moveTo>
                    <a:pt x="35" y="12"/>
                  </a:moveTo>
                  <a:cubicBezTo>
                    <a:pt x="23" y="8"/>
                    <a:pt x="12" y="4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6" name="Freeform 13"/>
            <p:cNvSpPr/>
            <p:nvPr/>
          </p:nvSpPr>
          <p:spPr bwMode="auto">
            <a:xfrm>
              <a:off x="9618663" y="5940425"/>
              <a:ext cx="1027113" cy="908050"/>
            </a:xfrm>
            <a:custGeom>
              <a:avLst/>
              <a:gdLst/>
              <a:ahLst/>
              <a:cxnLst/>
              <a:rect l="0" t="0" r="r" b="b"/>
              <a:pathLst>
                <a:path w="216" h="191">
                  <a:moveTo>
                    <a:pt x="0" y="191"/>
                  </a:moveTo>
                  <a:cubicBezTo>
                    <a:pt x="75" y="131"/>
                    <a:pt x="147" y="67"/>
                    <a:pt x="216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7" name="Freeform 14"/>
            <p:cNvSpPr/>
            <p:nvPr/>
          </p:nvSpPr>
          <p:spPr bwMode="auto">
            <a:xfrm>
              <a:off x="1985963" y="0"/>
              <a:ext cx="3248025" cy="6848475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8" name="Freeform 15"/>
            <p:cNvSpPr/>
            <p:nvPr/>
          </p:nvSpPr>
          <p:spPr bwMode="auto">
            <a:xfrm>
              <a:off x="9780588" y="6054725"/>
              <a:ext cx="865188" cy="793750"/>
            </a:xfrm>
            <a:custGeom>
              <a:avLst/>
              <a:gdLst/>
              <a:ahLst/>
              <a:cxnLst/>
              <a:rect l="0" t="0" r="r" b="b"/>
              <a:pathLst>
                <a:path w="182" h="167">
                  <a:moveTo>
                    <a:pt x="0" y="167"/>
                  </a:moveTo>
                  <a:cubicBezTo>
                    <a:pt x="63" y="114"/>
                    <a:pt x="123" y="58"/>
                    <a:pt x="182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99" name="Freeform 16"/>
            <p:cNvSpPr/>
            <p:nvPr/>
          </p:nvSpPr>
          <p:spPr bwMode="auto">
            <a:xfrm>
              <a:off x="1871663" y="0"/>
              <a:ext cx="3233738" cy="6848475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0" name="Freeform 17"/>
            <p:cNvSpPr/>
            <p:nvPr/>
          </p:nvSpPr>
          <p:spPr bwMode="auto">
            <a:xfrm>
              <a:off x="9956800" y="6216650"/>
              <a:ext cx="688975" cy="631825"/>
            </a:xfrm>
            <a:custGeom>
              <a:avLst/>
              <a:gdLst/>
              <a:ahLst/>
              <a:cxnLst/>
              <a:rect l="0" t="0" r="r" b="b"/>
              <a:pathLst>
                <a:path w="145" h="133">
                  <a:moveTo>
                    <a:pt x="0" y="133"/>
                  </a:moveTo>
                  <a:cubicBezTo>
                    <a:pt x="50" y="90"/>
                    <a:pt x="98" y="46"/>
                    <a:pt x="14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1" name="Freeform 18"/>
            <p:cNvSpPr/>
            <p:nvPr/>
          </p:nvSpPr>
          <p:spPr bwMode="auto">
            <a:xfrm>
              <a:off x="1466850" y="0"/>
              <a:ext cx="3424238" cy="6848475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2" name="Freeform 19"/>
            <p:cNvSpPr/>
            <p:nvPr/>
          </p:nvSpPr>
          <p:spPr bwMode="auto">
            <a:xfrm>
              <a:off x="10264775" y="6519863"/>
              <a:ext cx="381000" cy="328613"/>
            </a:xfrm>
            <a:custGeom>
              <a:avLst/>
              <a:gdLst/>
              <a:ahLst/>
              <a:cxnLst/>
              <a:rect l="0" t="0" r="r" b="b"/>
              <a:pathLst>
                <a:path w="80" h="69">
                  <a:moveTo>
                    <a:pt x="0" y="69"/>
                  </a:moveTo>
                  <a:cubicBezTo>
                    <a:pt x="27" y="47"/>
                    <a:pt x="53" y="24"/>
                    <a:pt x="8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3" name="Freeform 20"/>
            <p:cNvSpPr/>
            <p:nvPr/>
          </p:nvSpPr>
          <p:spPr bwMode="auto">
            <a:xfrm>
              <a:off x="1581150" y="0"/>
              <a:ext cx="2720975" cy="6848475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4" name="Freeform 21"/>
            <p:cNvSpPr/>
            <p:nvPr/>
          </p:nvSpPr>
          <p:spPr bwMode="auto">
            <a:xfrm>
              <a:off x="1243013" y="0"/>
              <a:ext cx="2949575" cy="6848475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5" name="Freeform 22"/>
            <p:cNvSpPr/>
            <p:nvPr/>
          </p:nvSpPr>
          <p:spPr bwMode="auto">
            <a:xfrm>
              <a:off x="1524000" y="0"/>
              <a:ext cx="1446213" cy="2030413"/>
            </a:xfrm>
            <a:custGeom>
              <a:avLst/>
              <a:gdLst/>
              <a:ahLst/>
              <a:cxnLst/>
              <a:rect l="0" t="0" r="r" b="b"/>
              <a:pathLst>
                <a:path w="304" h="427">
                  <a:moveTo>
                    <a:pt x="304" y="0"/>
                  </a:moveTo>
                  <a:cubicBezTo>
                    <a:pt x="170" y="120"/>
                    <a:pt x="69" y="267"/>
                    <a:pt x="0" y="42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6" name="Freeform 23"/>
            <p:cNvSpPr/>
            <p:nvPr/>
          </p:nvSpPr>
          <p:spPr bwMode="auto">
            <a:xfrm>
              <a:off x="1524000" y="9525"/>
              <a:ext cx="1246188" cy="1641475"/>
            </a:xfrm>
            <a:custGeom>
              <a:avLst/>
              <a:gdLst/>
              <a:ahLst/>
              <a:cxnLst/>
              <a:rect l="0" t="0" r="r" b="b"/>
              <a:pathLst>
                <a:path w="262" h="345">
                  <a:moveTo>
                    <a:pt x="262" y="0"/>
                  </a:moveTo>
                  <a:cubicBezTo>
                    <a:pt x="152" y="102"/>
                    <a:pt x="65" y="217"/>
                    <a:pt x="0" y="34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07" name="Freeform 24"/>
            <p:cNvSpPr/>
            <p:nvPr/>
          </p:nvSpPr>
          <p:spPr bwMode="auto">
            <a:xfrm>
              <a:off x="1524000" y="0"/>
              <a:ext cx="1036638" cy="1212850"/>
            </a:xfrm>
            <a:custGeom>
              <a:avLst/>
              <a:gdLst/>
              <a:ahLst/>
              <a:cxnLst/>
              <a:rect l="0" t="0" r="r" b="b"/>
              <a:pathLst>
                <a:path w="218" h="255">
                  <a:moveTo>
                    <a:pt x="218" y="0"/>
                  </a:moveTo>
                  <a:cubicBezTo>
                    <a:pt x="137" y="77"/>
                    <a:pt x="62" y="162"/>
                    <a:pt x="0" y="25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42" name="Group 41"/>
          <p:cNvGrpSpPr/>
          <p:nvPr/>
        </p:nvGrpSpPr>
        <p:grpSpPr>
          <a:xfrm>
            <a:off x="640080" y="1699589"/>
            <a:ext cx="3286552" cy="3470421"/>
            <a:chOff x="640080" y="1699589"/>
            <a:chExt cx="3286552" cy="3470421"/>
          </a:xfrm>
        </p:grpSpPr>
        <p:sp>
          <p:nvSpPr>
            <p:cNvPr id="43" name="Rectangle 42"/>
            <p:cNvSpPr/>
            <p:nvPr/>
          </p:nvSpPr>
          <p:spPr>
            <a:xfrm>
              <a:off x="644453" y="1699589"/>
              <a:ext cx="327780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4" name="Isosceles Triangle 22"/>
            <p:cNvSpPr/>
            <p:nvPr/>
          </p:nvSpPr>
          <p:spPr>
            <a:xfrm rot="10800000">
              <a:off x="2125363" y="4897607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5" name="Rectangle 44"/>
            <p:cNvSpPr/>
            <p:nvPr/>
          </p:nvSpPr>
          <p:spPr>
            <a:xfrm>
              <a:off x="640080" y="2275661"/>
              <a:ext cx="32865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5554" y="2349924"/>
            <a:ext cx="3112047" cy="1225399"/>
          </a:xfrm>
        </p:spPr>
        <p:txBody>
          <a:bodyPr bIns="0" anchor="b">
            <a:noAutofit/>
          </a:bodyPr>
          <a:lstStyle>
            <a:lvl1pPr algn="ctr">
              <a:defRPr sz="28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5686" y="801390"/>
            <a:ext cx="4095643" cy="5249495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5554" y="3575324"/>
            <a:ext cx="3112047" cy="1239552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F2ABD-4BBD-45D4-9B2D-EDF7F5C5A62D}" type="datetime1">
              <a:rPr lang="nl-NL" smtClean="0"/>
              <a:t>26-3-2021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62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9" name="Group 428"/>
          <p:cNvGrpSpPr/>
          <p:nvPr/>
        </p:nvGrpSpPr>
        <p:grpSpPr>
          <a:xfrm>
            <a:off x="0" y="0"/>
            <a:ext cx="9555163" cy="6853238"/>
            <a:chOff x="1524000" y="0"/>
            <a:chExt cx="9555163" cy="6853238"/>
          </a:xfrm>
        </p:grpSpPr>
        <p:sp>
          <p:nvSpPr>
            <p:cNvPr id="430" name="Freeform 6"/>
            <p:cNvSpPr/>
            <p:nvPr/>
          </p:nvSpPr>
          <p:spPr bwMode="auto">
            <a:xfrm>
              <a:off x="1524000" y="1331913"/>
              <a:ext cx="7837488" cy="5521325"/>
            </a:xfrm>
            <a:custGeom>
              <a:avLst/>
              <a:gdLst/>
              <a:ahLst/>
              <a:cxnLst/>
              <a:rect l="0" t="0" r="r" b="b"/>
              <a:pathLst>
                <a:path w="1648" h="1161">
                  <a:moveTo>
                    <a:pt x="1362" y="1161"/>
                  </a:moveTo>
                  <a:cubicBezTo>
                    <a:pt x="1648" y="920"/>
                    <a:pt x="1283" y="505"/>
                    <a:pt x="1097" y="326"/>
                  </a:cubicBezTo>
                  <a:cubicBezTo>
                    <a:pt x="926" y="162"/>
                    <a:pt x="709" y="35"/>
                    <a:pt x="470" y="14"/>
                  </a:cubicBezTo>
                  <a:cubicBezTo>
                    <a:pt x="315" y="0"/>
                    <a:pt x="142" y="49"/>
                    <a:pt x="0" y="138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1" name="Freeform 7"/>
            <p:cNvSpPr/>
            <p:nvPr/>
          </p:nvSpPr>
          <p:spPr bwMode="auto">
            <a:xfrm>
              <a:off x="1524000" y="5564188"/>
              <a:ext cx="1412875" cy="1284288"/>
            </a:xfrm>
            <a:custGeom>
              <a:avLst/>
              <a:gdLst/>
              <a:ahLst/>
              <a:cxnLst/>
              <a:rect l="0" t="0" r="r" b="b"/>
              <a:pathLst>
                <a:path w="297" h="270">
                  <a:moveTo>
                    <a:pt x="0" y="0"/>
                  </a:moveTo>
                  <a:cubicBezTo>
                    <a:pt x="73" y="119"/>
                    <a:pt x="186" y="220"/>
                    <a:pt x="297" y="27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2" name="Freeform 8"/>
            <p:cNvSpPr/>
            <p:nvPr/>
          </p:nvSpPr>
          <p:spPr bwMode="auto">
            <a:xfrm>
              <a:off x="1524000" y="2030413"/>
              <a:ext cx="6510338" cy="4813300"/>
            </a:xfrm>
            <a:custGeom>
              <a:avLst/>
              <a:gdLst/>
              <a:ahLst/>
              <a:cxnLst/>
              <a:rect l="0" t="0" r="r" b="b"/>
              <a:pathLst>
                <a:path w="1369" h="1012">
                  <a:moveTo>
                    <a:pt x="845" y="1012"/>
                  </a:moveTo>
                  <a:cubicBezTo>
                    <a:pt x="1043" y="967"/>
                    <a:pt x="1369" y="853"/>
                    <a:pt x="1263" y="588"/>
                  </a:cubicBezTo>
                  <a:cubicBezTo>
                    <a:pt x="1164" y="340"/>
                    <a:pt x="861" y="107"/>
                    <a:pt x="602" y="49"/>
                  </a:cubicBezTo>
                  <a:cubicBezTo>
                    <a:pt x="383" y="0"/>
                    <a:pt x="135" y="97"/>
                    <a:pt x="0" y="28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3" name="Freeform 9"/>
            <p:cNvSpPr/>
            <p:nvPr/>
          </p:nvSpPr>
          <p:spPr bwMode="auto">
            <a:xfrm>
              <a:off x="1528763" y="6207125"/>
              <a:ext cx="717550" cy="646113"/>
            </a:xfrm>
            <a:custGeom>
              <a:avLst/>
              <a:gdLst/>
              <a:ahLst/>
              <a:cxnLst/>
              <a:rect l="0" t="0" r="r" b="b"/>
              <a:pathLst>
                <a:path w="151" h="136">
                  <a:moveTo>
                    <a:pt x="0" y="0"/>
                  </a:moveTo>
                  <a:cubicBezTo>
                    <a:pt x="45" y="52"/>
                    <a:pt x="97" y="99"/>
                    <a:pt x="151" y="13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4" name="Freeform 10"/>
            <p:cNvSpPr/>
            <p:nvPr/>
          </p:nvSpPr>
          <p:spPr bwMode="auto">
            <a:xfrm>
              <a:off x="1524000" y="1806575"/>
              <a:ext cx="6753225" cy="5046663"/>
            </a:xfrm>
            <a:custGeom>
              <a:avLst/>
              <a:gdLst/>
              <a:ahLst/>
              <a:cxnLst/>
              <a:rect l="0" t="0" r="r" b="b"/>
              <a:pathLst>
                <a:path w="1420" h="1061">
                  <a:moveTo>
                    <a:pt x="1034" y="1061"/>
                  </a:moveTo>
                  <a:cubicBezTo>
                    <a:pt x="1148" y="1019"/>
                    <a:pt x="1283" y="957"/>
                    <a:pt x="1345" y="845"/>
                  </a:cubicBezTo>
                  <a:cubicBezTo>
                    <a:pt x="1420" y="710"/>
                    <a:pt x="1338" y="570"/>
                    <a:pt x="1249" y="466"/>
                  </a:cubicBezTo>
                  <a:cubicBezTo>
                    <a:pt x="1068" y="253"/>
                    <a:pt x="816" y="57"/>
                    <a:pt x="530" y="23"/>
                  </a:cubicBezTo>
                  <a:cubicBezTo>
                    <a:pt x="336" y="0"/>
                    <a:pt x="140" y="87"/>
                    <a:pt x="0" y="22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5" name="Freeform 11"/>
            <p:cNvSpPr/>
            <p:nvPr/>
          </p:nvSpPr>
          <p:spPr bwMode="auto">
            <a:xfrm>
              <a:off x="1524000" y="669925"/>
              <a:ext cx="8797925" cy="6183313"/>
            </a:xfrm>
            <a:custGeom>
              <a:avLst/>
              <a:gdLst/>
              <a:ahLst/>
              <a:cxnLst/>
              <a:rect l="0" t="0" r="r" b="b"/>
              <a:pathLst>
                <a:path w="1850" h="1300">
                  <a:moveTo>
                    <a:pt x="1552" y="1300"/>
                  </a:moveTo>
                  <a:cubicBezTo>
                    <a:pt x="1850" y="1019"/>
                    <a:pt x="1504" y="652"/>
                    <a:pt x="1288" y="447"/>
                  </a:cubicBezTo>
                  <a:cubicBezTo>
                    <a:pt x="1085" y="255"/>
                    <a:pt x="838" y="90"/>
                    <a:pt x="559" y="37"/>
                  </a:cubicBezTo>
                  <a:cubicBezTo>
                    <a:pt x="364" y="0"/>
                    <a:pt x="171" y="40"/>
                    <a:pt x="0" y="131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6" name="Freeform 12"/>
            <p:cNvSpPr/>
            <p:nvPr/>
          </p:nvSpPr>
          <p:spPr bwMode="auto">
            <a:xfrm>
              <a:off x="1524000" y="119063"/>
              <a:ext cx="9555163" cy="6734175"/>
            </a:xfrm>
            <a:custGeom>
              <a:avLst/>
              <a:gdLst/>
              <a:ahLst/>
              <a:cxnLst/>
              <a:rect l="0" t="0" r="r" b="b"/>
              <a:pathLst>
                <a:path w="2009" h="1416">
                  <a:moveTo>
                    <a:pt x="1725" y="1416"/>
                  </a:moveTo>
                  <a:cubicBezTo>
                    <a:pt x="2009" y="1117"/>
                    <a:pt x="1728" y="785"/>
                    <a:pt x="1492" y="565"/>
                  </a:cubicBezTo>
                  <a:cubicBezTo>
                    <a:pt x="1248" y="339"/>
                    <a:pt x="961" y="143"/>
                    <a:pt x="635" y="61"/>
                  </a:cubicBezTo>
                  <a:cubicBezTo>
                    <a:pt x="392" y="0"/>
                    <a:pt x="190" y="18"/>
                    <a:pt x="0" y="10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7" name="Freeform 13"/>
            <p:cNvSpPr/>
            <p:nvPr/>
          </p:nvSpPr>
          <p:spPr bwMode="auto">
            <a:xfrm>
              <a:off x="5419725" y="4763"/>
              <a:ext cx="5216525" cy="5368925"/>
            </a:xfrm>
            <a:custGeom>
              <a:avLst/>
              <a:gdLst/>
              <a:ahLst/>
              <a:cxnLst/>
              <a:rect l="0" t="0" r="r" b="b"/>
              <a:pathLst>
                <a:path w="1097" h="1129">
                  <a:moveTo>
                    <a:pt x="1097" y="1129"/>
                  </a:moveTo>
                  <a:cubicBezTo>
                    <a:pt x="1031" y="909"/>
                    <a:pt x="843" y="701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8" name="Freeform 15"/>
            <p:cNvSpPr/>
            <p:nvPr/>
          </p:nvSpPr>
          <p:spPr bwMode="auto">
            <a:xfrm>
              <a:off x="5813425" y="4763"/>
              <a:ext cx="4832350" cy="4822825"/>
            </a:xfrm>
            <a:custGeom>
              <a:avLst/>
              <a:gdLst/>
              <a:ahLst/>
              <a:cxnLst/>
              <a:rect l="0" t="0" r="r" b="b"/>
              <a:pathLst>
                <a:path w="1016" h="1014">
                  <a:moveTo>
                    <a:pt x="1016" y="1014"/>
                  </a:moveTo>
                  <a:cubicBezTo>
                    <a:pt x="934" y="849"/>
                    <a:pt x="802" y="6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39" name="Freeform 16"/>
            <p:cNvSpPr/>
            <p:nvPr/>
          </p:nvSpPr>
          <p:spPr bwMode="auto">
            <a:xfrm>
              <a:off x="6003925" y="4763"/>
              <a:ext cx="4641850" cy="4598988"/>
            </a:xfrm>
            <a:custGeom>
              <a:avLst/>
              <a:gdLst/>
              <a:ahLst/>
              <a:cxnLst/>
              <a:rect l="0" t="0" r="r" b="b"/>
              <a:pathLst>
                <a:path w="976" h="967">
                  <a:moveTo>
                    <a:pt x="976" y="967"/>
                  </a:moveTo>
                  <a:cubicBezTo>
                    <a:pt x="894" y="822"/>
                    <a:pt x="779" y="689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0" name="Freeform 17"/>
            <p:cNvSpPr/>
            <p:nvPr/>
          </p:nvSpPr>
          <p:spPr bwMode="auto">
            <a:xfrm>
              <a:off x="6203950" y="0"/>
              <a:ext cx="4441825" cy="4237038"/>
            </a:xfrm>
            <a:custGeom>
              <a:avLst/>
              <a:gdLst/>
              <a:ahLst/>
              <a:cxnLst/>
              <a:rect l="0" t="0" r="r" b="b"/>
              <a:pathLst>
                <a:path w="934" h="891">
                  <a:moveTo>
                    <a:pt x="934" y="891"/>
                  </a:moveTo>
                  <a:cubicBezTo>
                    <a:pt x="863" y="783"/>
                    <a:pt x="778" y="684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1" name="Freeform 18"/>
            <p:cNvSpPr/>
            <p:nvPr/>
          </p:nvSpPr>
          <p:spPr bwMode="auto">
            <a:xfrm>
              <a:off x="6456363" y="4763"/>
              <a:ext cx="4179888" cy="3986213"/>
            </a:xfrm>
            <a:custGeom>
              <a:avLst/>
              <a:gdLst/>
              <a:ahLst/>
              <a:cxnLst/>
              <a:rect l="0" t="0" r="r" b="b"/>
              <a:pathLst>
                <a:path w="879" h="838">
                  <a:moveTo>
                    <a:pt x="879" y="838"/>
                  </a:moveTo>
                  <a:cubicBezTo>
                    <a:pt x="821" y="755"/>
                    <a:pt x="756" y="679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2" name="Freeform 19"/>
            <p:cNvSpPr/>
            <p:nvPr/>
          </p:nvSpPr>
          <p:spPr bwMode="auto">
            <a:xfrm>
              <a:off x="6869113" y="4763"/>
              <a:ext cx="3776663" cy="3838575"/>
            </a:xfrm>
            <a:custGeom>
              <a:avLst/>
              <a:gdLst/>
              <a:ahLst/>
              <a:cxnLst/>
              <a:rect l="0" t="0" r="r" b="b"/>
              <a:pathLst>
                <a:path w="794" h="807">
                  <a:moveTo>
                    <a:pt x="794" y="807"/>
                  </a:moveTo>
                  <a:cubicBezTo>
                    <a:pt x="745" y="739"/>
                    <a:pt x="695" y="676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3" name="Freeform 20"/>
            <p:cNvSpPr/>
            <p:nvPr/>
          </p:nvSpPr>
          <p:spPr bwMode="auto">
            <a:xfrm>
              <a:off x="8758238" y="4763"/>
              <a:ext cx="1887538" cy="1355725"/>
            </a:xfrm>
            <a:custGeom>
              <a:avLst/>
              <a:gdLst/>
              <a:ahLst/>
              <a:cxnLst/>
              <a:rect l="0" t="0" r="r" b="b"/>
              <a:pathLst>
                <a:path w="397" h="285">
                  <a:moveTo>
                    <a:pt x="397" y="285"/>
                  </a:moveTo>
                  <a:cubicBezTo>
                    <a:pt x="270" y="182"/>
                    <a:pt x="138" y="8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4" name="Freeform 21"/>
            <p:cNvSpPr/>
            <p:nvPr/>
          </p:nvSpPr>
          <p:spPr bwMode="auto">
            <a:xfrm>
              <a:off x="9223375" y="9525"/>
              <a:ext cx="1422400" cy="1108075"/>
            </a:xfrm>
            <a:custGeom>
              <a:avLst/>
              <a:gdLst/>
              <a:ahLst/>
              <a:cxnLst/>
              <a:rect l="0" t="0" r="r" b="b"/>
              <a:pathLst>
                <a:path w="299" h="233">
                  <a:moveTo>
                    <a:pt x="299" y="233"/>
                  </a:moveTo>
                  <a:cubicBezTo>
                    <a:pt x="197" y="145"/>
                    <a:pt x="97" y="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445" name="Freeform 22"/>
            <p:cNvSpPr/>
            <p:nvPr/>
          </p:nvSpPr>
          <p:spPr bwMode="auto">
            <a:xfrm>
              <a:off x="10009188" y="4763"/>
              <a:ext cx="636588" cy="361950"/>
            </a:xfrm>
            <a:custGeom>
              <a:avLst/>
              <a:gdLst/>
              <a:ahLst/>
              <a:cxnLst/>
              <a:rect l="0" t="0" r="r" b="b"/>
              <a:pathLst>
                <a:path w="134" h="76">
                  <a:moveTo>
                    <a:pt x="0" y="0"/>
                  </a:moveTo>
                  <a:cubicBezTo>
                    <a:pt x="45" y="25"/>
                    <a:pt x="89" y="50"/>
                    <a:pt x="134" y="7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9" name="Group 8"/>
          <p:cNvGrpSpPr/>
          <p:nvPr/>
        </p:nvGrpSpPr>
        <p:grpSpPr>
          <a:xfrm>
            <a:off x="644463" y="1698332"/>
            <a:ext cx="4357752" cy="3470420"/>
            <a:chOff x="644463" y="1698332"/>
            <a:chExt cx="4357752" cy="3470420"/>
          </a:xfrm>
        </p:grpSpPr>
        <p:sp>
          <p:nvSpPr>
            <p:cNvPr id="77" name="Rectangle 76"/>
            <p:cNvSpPr/>
            <p:nvPr/>
          </p:nvSpPr>
          <p:spPr>
            <a:xfrm>
              <a:off x="644463" y="1698332"/>
              <a:ext cx="4357752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78"/>
            <p:cNvSpPr/>
            <p:nvPr/>
          </p:nvSpPr>
          <p:spPr>
            <a:xfrm>
              <a:off x="644463" y="2274404"/>
              <a:ext cx="4357752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27" name="Isosceles Triangle 9"/>
            <p:cNvSpPr/>
            <p:nvPr/>
          </p:nvSpPr>
          <p:spPr>
            <a:xfrm rot="10800000">
              <a:off x="2665346" y="4896349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54676" y="0"/>
            <a:ext cx="3489324" cy="6858000"/>
          </a:xfrm>
          <a:solidFill>
            <a:schemeClr val="bg1">
              <a:lumMod val="65000"/>
              <a:lumOff val="3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585" y="2336402"/>
            <a:ext cx="4197666" cy="1265539"/>
          </a:xfrm>
        </p:spPr>
        <p:txBody>
          <a:bodyPr bIns="0" anchor="b">
            <a:normAutofit/>
          </a:bodyPr>
          <a:lstStyle>
            <a:lvl1pPr>
              <a:defRPr sz="3200">
                <a:solidFill>
                  <a:srgbClr val="FFFE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2314" y="3601941"/>
            <a:ext cx="4199254" cy="1214535"/>
          </a:xfrm>
        </p:spPr>
        <p:txBody>
          <a:bodyPr>
            <a:normAutofit/>
          </a:bodyPr>
          <a:lstStyle>
            <a:lvl1pPr marL="0" indent="0" algn="ctr">
              <a:buNone/>
              <a:defRPr sz="1400">
                <a:solidFill>
                  <a:srgbClr val="FFFEFF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0080" y="320040"/>
            <a:ext cx="2743200" cy="320040"/>
          </a:xfrm>
        </p:spPr>
        <p:txBody>
          <a:bodyPr/>
          <a:lstStyle/>
          <a:p>
            <a:fld id="{B356C6C7-F777-4BB0-A8A3-EB5B68287D31}" type="datetime1">
              <a:rPr lang="nl-NL" smtClean="0"/>
              <a:t>26-3-2021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40080" y="6227064"/>
            <a:ext cx="4358641" cy="32004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15463" y="320040"/>
            <a:ext cx="685800" cy="320040"/>
          </a:xfrm>
        </p:spPr>
        <p:txBody>
          <a:bodyPr/>
          <a:lstStyle/>
          <a:p>
            <a:fld id="{6D22F896-40B5-4ADD-8801-0D06FADFA095}" type="slidenum">
              <a:rPr lang="en-US" dirty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7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FB13A-6088-43FC-89D5-846C5ADE4510}" type="datetime1">
              <a:rPr lang="nl-NL" smtClean="0"/>
              <a:t>26-3-2021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299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8371" y="2358392"/>
            <a:ext cx="2624000" cy="2456485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6237" y="794719"/>
            <a:ext cx="4462527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6</a:t>
            </a:r>
          </a:p>
          <a:p>
            <a:pPr lvl="6"/>
            <a:r>
              <a:rPr lang="en-US" dirty="0"/>
              <a:t>7</a:t>
            </a:r>
          </a:p>
          <a:p>
            <a:pPr lvl="7"/>
            <a:r>
              <a:rPr lang="en-US" dirty="0"/>
              <a:t>8</a:t>
            </a:r>
          </a:p>
          <a:p>
            <a:pPr lvl="8"/>
            <a:r>
              <a:rPr lang="en-US" dirty="0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3504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B74B87-92E8-405C-97B6-479F4567080C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3504" y="6227064"/>
            <a:ext cx="7941564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52410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9325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0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35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05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5554" y="2349925"/>
            <a:ext cx="3112047" cy="2464952"/>
          </a:xfrm>
          <a:prstGeom prst="rect">
            <a:avLst/>
          </a:prstGeom>
        </p:spPr>
        <p:txBody>
          <a:bodyPr vert="horz" lIns="228600" tIns="228600" rIns="228600" bIns="22860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5687" y="794719"/>
            <a:ext cx="4079089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  <a:p>
            <a:pPr lvl="5"/>
            <a:r>
              <a:rPr lang="en-US"/>
              <a:t>6</a:t>
            </a:r>
          </a:p>
          <a:p>
            <a:pPr lvl="6"/>
            <a:r>
              <a:rPr lang="en-US"/>
              <a:t>7</a:t>
            </a:r>
          </a:p>
          <a:p>
            <a:pPr lvl="7"/>
            <a:r>
              <a:rPr lang="en-US"/>
              <a:t>8</a:t>
            </a:r>
          </a:p>
          <a:p>
            <a:pPr lvl="8"/>
            <a:r>
              <a:rPr lang="en-US"/>
              <a:t>9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" y="320040"/>
            <a:ext cx="27432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66EB1-BB23-4F0A-BAD0-E71B6278E150}" type="datetime1">
              <a:rPr lang="nl-NL" smtClean="0">
                <a:solidFill>
                  <a:prstClr val="black">
                    <a:tint val="75000"/>
                  </a:prstClr>
                </a:solidFill>
              </a:rPr>
              <a:t>26-3-2021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227064"/>
            <a:ext cx="7854696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8976" y="320040"/>
            <a:ext cx="6858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6111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ctr" defTabSz="685800" rtl="0" eaLnBrk="1" latinLnBrk="0" hangingPunct="1">
        <a:lnSpc>
          <a:spcPct val="85000"/>
        </a:lnSpc>
        <a:spcBef>
          <a:spcPct val="0"/>
        </a:spcBef>
        <a:buNone/>
        <a:defRPr sz="3200" b="0" i="0" kern="1200" cap="none" spc="-113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20000"/>
        </a:lnSpc>
        <a:spcBef>
          <a:spcPts val="75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120000"/>
        </a:lnSpc>
        <a:spcBef>
          <a:spcPts val="375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9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6BDBA639-2A71-4A60-A71A-FF1836F546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5725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>
              <a:solidFill>
                <a:prstClr val="white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E208A8B-5EBD-4532-BE72-26414FA7CF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47255" y="812718"/>
            <a:ext cx="9386888" cy="5192849"/>
            <a:chOff x="-329674" y="-51881"/>
            <a:chExt cx="12515851" cy="6923798"/>
          </a:xfrm>
        </p:grpSpPr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15D09196-B338-4AB5-A71B-CFD5FFCA62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329674" y="1298404"/>
              <a:ext cx="9702800" cy="5573512"/>
            </a:xfrm>
            <a:custGeom>
              <a:avLst/>
              <a:gdLst/>
              <a:ahLst/>
              <a:cxnLst/>
              <a:rect l="0" t="0" r="r" b="b"/>
              <a:pathLst>
                <a:path w="2038" h="1169">
                  <a:moveTo>
                    <a:pt x="1752" y="1169"/>
                  </a:moveTo>
                  <a:cubicBezTo>
                    <a:pt x="2038" y="928"/>
                    <a:pt x="1673" y="513"/>
                    <a:pt x="1487" y="334"/>
                  </a:cubicBezTo>
                  <a:cubicBezTo>
                    <a:pt x="1316" y="170"/>
                    <a:pt x="1099" y="43"/>
                    <a:pt x="860" y="22"/>
                  </a:cubicBezTo>
                  <a:cubicBezTo>
                    <a:pt x="621" y="0"/>
                    <a:pt x="341" y="128"/>
                    <a:pt x="199" y="318"/>
                  </a:cubicBezTo>
                  <a:cubicBezTo>
                    <a:pt x="0" y="586"/>
                    <a:pt x="184" y="965"/>
                    <a:pt x="399" y="116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2" name="Freeform 6">
              <a:extLst>
                <a:ext uri="{FF2B5EF4-FFF2-40B4-BE49-F238E27FC236}">
                  <a16:creationId xmlns:a16="http://schemas.microsoft.com/office/drawing/2014/main" id="{F50B4463-128A-4677-A285-C017E6C543E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70451" y="2018236"/>
              <a:ext cx="7373938" cy="4848892"/>
            </a:xfrm>
            <a:custGeom>
              <a:avLst/>
              <a:gdLst/>
              <a:ahLst/>
              <a:cxnLst/>
              <a:rect l="0" t="0" r="r" b="b"/>
              <a:pathLst>
                <a:path w="1549" h="1017">
                  <a:moveTo>
                    <a:pt x="1025" y="1016"/>
                  </a:moveTo>
                  <a:cubicBezTo>
                    <a:pt x="1223" y="971"/>
                    <a:pt x="1549" y="857"/>
                    <a:pt x="1443" y="592"/>
                  </a:cubicBezTo>
                  <a:cubicBezTo>
                    <a:pt x="1344" y="344"/>
                    <a:pt x="1041" y="111"/>
                    <a:pt x="782" y="53"/>
                  </a:cubicBezTo>
                  <a:cubicBezTo>
                    <a:pt x="545" y="0"/>
                    <a:pt x="275" y="117"/>
                    <a:pt x="150" y="329"/>
                  </a:cubicBezTo>
                  <a:cubicBezTo>
                    <a:pt x="0" y="584"/>
                    <a:pt x="243" y="911"/>
                    <a:pt x="477" y="1017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7">
              <a:extLst>
                <a:ext uri="{FF2B5EF4-FFF2-40B4-BE49-F238E27FC236}">
                  <a16:creationId xmlns:a16="http://schemas.microsoft.com/office/drawing/2014/main" id="{1D9B95CD-F023-4DFA-9678-1E02713F74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51351" y="1788400"/>
              <a:ext cx="8035925" cy="5083516"/>
            </a:xfrm>
            <a:custGeom>
              <a:avLst/>
              <a:gdLst/>
              <a:ahLst/>
              <a:cxnLst/>
              <a:rect l="0" t="0" r="r" b="b"/>
              <a:pathLst>
                <a:path w="1688" h="1066">
                  <a:moveTo>
                    <a:pt x="1302" y="1066"/>
                  </a:moveTo>
                  <a:cubicBezTo>
                    <a:pt x="1416" y="1024"/>
                    <a:pt x="1551" y="962"/>
                    <a:pt x="1613" y="850"/>
                  </a:cubicBezTo>
                  <a:cubicBezTo>
                    <a:pt x="1688" y="715"/>
                    <a:pt x="1606" y="575"/>
                    <a:pt x="1517" y="471"/>
                  </a:cubicBezTo>
                  <a:cubicBezTo>
                    <a:pt x="1336" y="258"/>
                    <a:pt x="1084" y="62"/>
                    <a:pt x="798" y="28"/>
                  </a:cubicBezTo>
                  <a:cubicBezTo>
                    <a:pt x="559" y="0"/>
                    <a:pt x="317" y="138"/>
                    <a:pt x="181" y="333"/>
                  </a:cubicBezTo>
                  <a:cubicBezTo>
                    <a:pt x="0" y="592"/>
                    <a:pt x="191" y="907"/>
                    <a:pt x="420" y="10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8">
              <a:extLst>
                <a:ext uri="{FF2B5EF4-FFF2-40B4-BE49-F238E27FC236}">
                  <a16:creationId xmlns:a16="http://schemas.microsoft.com/office/drawing/2014/main" id="{1DDF47A8-BE7B-43F3-A500-F5A4656D83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49842"/>
              <a:ext cx="10334625" cy="6322075"/>
            </a:xfrm>
            <a:custGeom>
              <a:avLst/>
              <a:gdLst/>
              <a:ahLst/>
              <a:cxnLst/>
              <a:rect l="0" t="0" r="r" b="b"/>
              <a:pathLst>
                <a:path w="2171" h="1326">
                  <a:moveTo>
                    <a:pt x="1873" y="1326"/>
                  </a:moveTo>
                  <a:cubicBezTo>
                    <a:pt x="2171" y="1045"/>
                    <a:pt x="1825" y="678"/>
                    <a:pt x="1609" y="473"/>
                  </a:cubicBezTo>
                  <a:cubicBezTo>
                    <a:pt x="1406" y="281"/>
                    <a:pt x="1159" y="116"/>
                    <a:pt x="880" y="63"/>
                  </a:cubicBezTo>
                  <a:cubicBezTo>
                    <a:pt x="545" y="0"/>
                    <a:pt x="214" y="161"/>
                    <a:pt x="0" y="42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9">
              <a:extLst>
                <a:ext uri="{FF2B5EF4-FFF2-40B4-BE49-F238E27FC236}">
                  <a16:creationId xmlns:a16="http://schemas.microsoft.com/office/drawing/2014/main" id="{2DD394DE-76FB-42F8-85F2-FD436F42326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6186246"/>
              <a:ext cx="504825" cy="681527"/>
            </a:xfrm>
            <a:custGeom>
              <a:avLst/>
              <a:gdLst/>
              <a:ahLst/>
              <a:cxnLst/>
              <a:rect l="0" t="0" r="r" b="b"/>
              <a:pathLst>
                <a:path w="106" h="143">
                  <a:moveTo>
                    <a:pt x="0" y="0"/>
                  </a:moveTo>
                  <a:cubicBezTo>
                    <a:pt x="35" y="54"/>
                    <a:pt x="70" y="101"/>
                    <a:pt x="106" y="143"/>
                  </a:cubicBezTo>
                </a:path>
              </a:pathLst>
            </a:custGeom>
            <a:noFill/>
            <a:ln w="4763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10">
              <a:extLst>
                <a:ext uri="{FF2B5EF4-FFF2-40B4-BE49-F238E27FC236}">
                  <a16:creationId xmlns:a16="http://schemas.microsoft.com/office/drawing/2014/main" id="{B95F2EFB-87E6-4400-AAF3-7EB8B4F156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-51881"/>
              <a:ext cx="11091863" cy="6923796"/>
            </a:xfrm>
            <a:custGeom>
              <a:avLst/>
              <a:gdLst/>
              <a:ahLst/>
              <a:cxnLst/>
              <a:rect l="0" t="0" r="r" b="b"/>
              <a:pathLst>
                <a:path w="2330" h="1452">
                  <a:moveTo>
                    <a:pt x="2046" y="1452"/>
                  </a:moveTo>
                  <a:cubicBezTo>
                    <a:pt x="2330" y="1153"/>
                    <a:pt x="2049" y="821"/>
                    <a:pt x="1813" y="601"/>
                  </a:cubicBezTo>
                  <a:cubicBezTo>
                    <a:pt x="1569" y="375"/>
                    <a:pt x="1282" y="179"/>
                    <a:pt x="956" y="97"/>
                  </a:cubicBezTo>
                  <a:cubicBezTo>
                    <a:pt x="572" y="0"/>
                    <a:pt x="292" y="101"/>
                    <a:pt x="0" y="366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1">
              <a:extLst>
                <a:ext uri="{FF2B5EF4-FFF2-40B4-BE49-F238E27FC236}">
                  <a16:creationId xmlns:a16="http://schemas.microsoft.com/office/drawing/2014/main" id="{1D463476-2BC7-418C-9D6F-51444B11A7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426601" y="5579"/>
              <a:ext cx="5788025" cy="6847184"/>
            </a:xfrm>
            <a:custGeom>
              <a:avLst/>
              <a:gdLst/>
              <a:ahLst/>
              <a:cxnLst/>
              <a:rect l="0" t="0" r="r" b="b"/>
              <a:pathLst>
                <a:path w="1216" h="1436">
                  <a:moveTo>
                    <a:pt x="1094" y="1436"/>
                  </a:moveTo>
                  <a:cubicBezTo>
                    <a:pt x="1216" y="1114"/>
                    <a:pt x="904" y="770"/>
                    <a:pt x="709" y="551"/>
                  </a:cubicBezTo>
                  <a:cubicBezTo>
                    <a:pt x="509" y="327"/>
                    <a:pt x="274" y="127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2">
              <a:extLst>
                <a:ext uri="{FF2B5EF4-FFF2-40B4-BE49-F238E27FC236}">
                  <a16:creationId xmlns:a16="http://schemas.microsoft.com/office/drawing/2014/main" id="{24011122-2495-478A-81BF-ABBDEA1DA8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1057275" cy="614491"/>
            </a:xfrm>
            <a:custGeom>
              <a:avLst/>
              <a:gdLst/>
              <a:ahLst/>
              <a:cxnLst/>
              <a:rect l="0" t="0" r="r" b="b"/>
              <a:pathLst>
                <a:path w="222" h="129">
                  <a:moveTo>
                    <a:pt x="222" y="0"/>
                  </a:moveTo>
                  <a:cubicBezTo>
                    <a:pt x="152" y="35"/>
                    <a:pt x="76" y="78"/>
                    <a:pt x="0" y="12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3">
              <a:extLst>
                <a:ext uri="{FF2B5EF4-FFF2-40B4-BE49-F238E27FC236}">
                  <a16:creationId xmlns:a16="http://schemas.microsoft.com/office/drawing/2014/main" id="{C79E87C5-E5B3-476B-B539-FC9CF4A33B7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821889" y="5579"/>
              <a:ext cx="5588000" cy="6866337"/>
            </a:xfrm>
            <a:custGeom>
              <a:avLst/>
              <a:gdLst/>
              <a:ahLst/>
              <a:cxnLst/>
              <a:rect l="0" t="0" r="r" b="b"/>
              <a:pathLst>
                <a:path w="1174" h="1440">
                  <a:moveTo>
                    <a:pt x="1067" y="1440"/>
                  </a:moveTo>
                  <a:cubicBezTo>
                    <a:pt x="1174" y="1124"/>
                    <a:pt x="887" y="797"/>
                    <a:pt x="698" y="577"/>
                  </a:cubicBezTo>
                  <a:cubicBezTo>
                    <a:pt x="500" y="348"/>
                    <a:pt x="270" y="14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4">
              <a:extLst>
                <a:ext uri="{FF2B5EF4-FFF2-40B4-BE49-F238E27FC236}">
                  <a16:creationId xmlns:a16="http://schemas.microsoft.com/office/drawing/2014/main" id="{956029CA-2B38-434D-9044-5FF3A1ECD1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3701" y="790"/>
              <a:ext cx="595313" cy="352734"/>
            </a:xfrm>
            <a:custGeom>
              <a:avLst/>
              <a:gdLst/>
              <a:ahLst/>
              <a:cxnLst/>
              <a:rect l="0" t="0" r="r" b="b"/>
              <a:pathLst>
                <a:path w="125" h="74">
                  <a:moveTo>
                    <a:pt x="125" y="0"/>
                  </a:moveTo>
                  <a:cubicBezTo>
                    <a:pt x="85" y="22"/>
                    <a:pt x="43" y="47"/>
                    <a:pt x="0" y="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5">
              <a:extLst>
                <a:ext uri="{FF2B5EF4-FFF2-40B4-BE49-F238E27FC236}">
                  <a16:creationId xmlns:a16="http://schemas.microsoft.com/office/drawing/2014/main" id="{9514CFB6-E8DB-43DC-B1CD-9CC2D4B276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012389" y="5579"/>
              <a:ext cx="5497513" cy="6866337"/>
            </a:xfrm>
            <a:custGeom>
              <a:avLst/>
              <a:gdLst/>
              <a:ahLst/>
              <a:cxnLst/>
              <a:rect l="0" t="0" r="r" b="b"/>
              <a:pathLst>
                <a:path w="1155" h="1440">
                  <a:moveTo>
                    <a:pt x="1056" y="1440"/>
                  </a:moveTo>
                  <a:cubicBezTo>
                    <a:pt x="1155" y="1123"/>
                    <a:pt x="875" y="801"/>
                    <a:pt x="686" y="580"/>
                  </a:cubicBezTo>
                  <a:cubicBezTo>
                    <a:pt x="491" y="352"/>
                    <a:pt x="264" y="145"/>
                    <a:pt x="0" y="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6">
              <a:extLst>
                <a:ext uri="{FF2B5EF4-FFF2-40B4-BE49-F238E27FC236}">
                  <a16:creationId xmlns:a16="http://schemas.microsoft.com/office/drawing/2014/main" id="{BD8C1FC8-E550-45BE-9F30-822BAB3781E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1061" y="5579"/>
              <a:ext cx="357188" cy="213875"/>
            </a:xfrm>
            <a:custGeom>
              <a:avLst/>
              <a:gdLst/>
              <a:ahLst/>
              <a:cxnLst/>
              <a:rect l="0" t="0" r="r" b="b"/>
              <a:pathLst>
                <a:path w="75" h="45">
                  <a:moveTo>
                    <a:pt x="75" y="0"/>
                  </a:moveTo>
                  <a:cubicBezTo>
                    <a:pt x="50" y="14"/>
                    <a:pt x="25" y="29"/>
                    <a:pt x="0" y="45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7">
              <a:extLst>
                <a:ext uri="{FF2B5EF4-FFF2-40B4-BE49-F238E27FC236}">
                  <a16:creationId xmlns:a16="http://schemas.microsoft.com/office/drawing/2014/main" id="{D1646B5D-A7B7-41EC-9591-0E0C0F4F94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210826" y="790"/>
              <a:ext cx="5522913" cy="6871126"/>
            </a:xfrm>
            <a:custGeom>
              <a:avLst/>
              <a:gdLst/>
              <a:ahLst/>
              <a:cxnLst/>
              <a:rect l="0" t="0" r="r" b="b"/>
              <a:pathLst>
                <a:path w="1160" h="1441">
                  <a:moveTo>
                    <a:pt x="1053" y="1441"/>
                  </a:moveTo>
                  <a:cubicBezTo>
                    <a:pt x="1160" y="1129"/>
                    <a:pt x="892" y="817"/>
                    <a:pt x="705" y="599"/>
                  </a:cubicBezTo>
                  <a:cubicBezTo>
                    <a:pt x="503" y="365"/>
                    <a:pt x="270" y="152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8">
              <a:extLst>
                <a:ext uri="{FF2B5EF4-FFF2-40B4-BE49-F238E27FC236}">
                  <a16:creationId xmlns:a16="http://schemas.microsoft.com/office/drawing/2014/main" id="{E2118E93-481E-4843-987E-378187AA37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463239" y="5579"/>
              <a:ext cx="5413375" cy="6866337"/>
            </a:xfrm>
            <a:custGeom>
              <a:avLst/>
              <a:gdLst/>
              <a:ahLst/>
              <a:cxnLst/>
              <a:rect l="0" t="0" r="r" b="b"/>
              <a:pathLst>
                <a:path w="1137" h="1440">
                  <a:moveTo>
                    <a:pt x="1040" y="1440"/>
                  </a:moveTo>
                  <a:cubicBezTo>
                    <a:pt x="1137" y="1131"/>
                    <a:pt x="883" y="828"/>
                    <a:pt x="698" y="611"/>
                  </a:cubicBezTo>
                  <a:cubicBezTo>
                    <a:pt x="498" y="375"/>
                    <a:pt x="268" y="159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9">
              <a:extLst>
                <a:ext uri="{FF2B5EF4-FFF2-40B4-BE49-F238E27FC236}">
                  <a16:creationId xmlns:a16="http://schemas.microsoft.com/office/drawing/2014/main" id="{77038464-F4E2-47EC-A87F-18469191E3A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6877576" y="5579"/>
              <a:ext cx="5037138" cy="6861550"/>
            </a:xfrm>
            <a:custGeom>
              <a:avLst/>
              <a:gdLst/>
              <a:ahLst/>
              <a:cxnLst/>
              <a:rect l="0" t="0" r="r" b="b"/>
              <a:pathLst>
                <a:path w="1058" h="1439">
                  <a:moveTo>
                    <a:pt x="1011" y="1439"/>
                  </a:moveTo>
                  <a:cubicBezTo>
                    <a:pt x="1058" y="1131"/>
                    <a:pt x="825" y="841"/>
                    <a:pt x="648" y="617"/>
                  </a:cubicBezTo>
                  <a:cubicBezTo>
                    <a:pt x="462" y="383"/>
                    <a:pt x="248" y="16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20">
              <a:extLst>
                <a:ext uri="{FF2B5EF4-FFF2-40B4-BE49-F238E27FC236}">
                  <a16:creationId xmlns:a16="http://schemas.microsoft.com/office/drawing/2014/main" id="{FB3BBEB1-E146-408F-95B7-EE2F269DE1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768289" y="5579"/>
              <a:ext cx="3417888" cy="2742066"/>
            </a:xfrm>
            <a:custGeom>
              <a:avLst/>
              <a:gdLst/>
              <a:ahLst/>
              <a:cxnLst/>
              <a:rect l="0" t="0" r="r" b="b"/>
              <a:pathLst>
                <a:path w="718" h="575">
                  <a:moveTo>
                    <a:pt x="718" y="575"/>
                  </a:moveTo>
                  <a:cubicBezTo>
                    <a:pt x="500" y="360"/>
                    <a:pt x="260" y="163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1">
              <a:extLst>
                <a:ext uri="{FF2B5EF4-FFF2-40B4-BE49-F238E27FC236}">
                  <a16:creationId xmlns:a16="http://schemas.microsoft.com/office/drawing/2014/main" id="{C765B285-56EC-47FC-B116-274EBBD61A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9235014" y="10367"/>
              <a:ext cx="2951163" cy="2555325"/>
            </a:xfrm>
            <a:custGeom>
              <a:avLst/>
              <a:gdLst/>
              <a:ahLst/>
              <a:cxnLst/>
              <a:rect l="0" t="0" r="r" b="b"/>
              <a:pathLst>
                <a:path w="620" h="536">
                  <a:moveTo>
                    <a:pt x="620" y="536"/>
                  </a:moveTo>
                  <a:cubicBezTo>
                    <a:pt x="404" y="314"/>
                    <a:pt x="196" y="13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2">
              <a:extLst>
                <a:ext uri="{FF2B5EF4-FFF2-40B4-BE49-F238E27FC236}">
                  <a16:creationId xmlns:a16="http://schemas.microsoft.com/office/drawing/2014/main" id="{CB4A6191-6913-42EA-905E-8A174AE2C9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20826" y="5579"/>
              <a:ext cx="2165350" cy="1358265"/>
            </a:xfrm>
            <a:custGeom>
              <a:avLst/>
              <a:gdLst/>
              <a:ahLst/>
              <a:cxnLst/>
              <a:rect l="0" t="0" r="r" b="b"/>
              <a:pathLst>
                <a:path w="455" h="285">
                  <a:moveTo>
                    <a:pt x="0" y="0"/>
                  </a:moveTo>
                  <a:cubicBezTo>
                    <a:pt x="153" y="85"/>
                    <a:pt x="308" y="180"/>
                    <a:pt x="455" y="285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3">
              <a:extLst>
                <a:ext uri="{FF2B5EF4-FFF2-40B4-BE49-F238E27FC236}">
                  <a16:creationId xmlns:a16="http://schemas.microsoft.com/office/drawing/2014/main" id="{8ADEEF92-F481-475A-845C-5E940F0D55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90826" y="5579"/>
              <a:ext cx="895350" cy="534687"/>
            </a:xfrm>
            <a:custGeom>
              <a:avLst/>
              <a:gdLst/>
              <a:ahLst/>
              <a:cxnLst/>
              <a:rect l="0" t="0" r="r" b="b"/>
              <a:pathLst>
                <a:path w="188" h="112">
                  <a:moveTo>
                    <a:pt x="0" y="0"/>
                  </a:moveTo>
                  <a:cubicBezTo>
                    <a:pt x="63" y="36"/>
                    <a:pt x="126" y="73"/>
                    <a:pt x="188" y="112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9C506D7-84CB-4057-A44A-465313E785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31529">
            <a:off x="1630437" y="2693709"/>
            <a:ext cx="3314068" cy="3194707"/>
          </a:xfrm>
          <a:custGeom>
            <a:avLst/>
            <a:gdLst>
              <a:gd name="connsiteX0" fmla="*/ 404107 w 4507111"/>
              <a:gd name="connsiteY0" fmla="*/ 0 h 4344781"/>
              <a:gd name="connsiteX1" fmla="*/ 371857 w 4507111"/>
              <a:gd name="connsiteY1" fmla="*/ 117359 h 4344781"/>
              <a:gd name="connsiteX2" fmla="*/ 307833 w 4507111"/>
              <a:gd name="connsiteY2" fmla="*/ 632970 h 4344781"/>
              <a:gd name="connsiteX3" fmla="*/ 3569418 w 4507111"/>
              <a:gd name="connsiteY3" fmla="*/ 4141149 h 4344781"/>
              <a:gd name="connsiteX4" fmla="*/ 4440861 w 4507111"/>
              <a:gd name="connsiteY4" fmla="*/ 4332480 h 4344781"/>
              <a:gd name="connsiteX5" fmla="*/ 4507111 w 4507111"/>
              <a:gd name="connsiteY5" fmla="*/ 4341752 h 4344781"/>
              <a:gd name="connsiteX6" fmla="*/ 4296045 w 4507111"/>
              <a:gd name="connsiteY6" fmla="*/ 4344781 h 4344781"/>
              <a:gd name="connsiteX7" fmla="*/ 3749565 w 4507111"/>
              <a:gd name="connsiteY7" fmla="*/ 4321853 h 4344781"/>
              <a:gd name="connsiteX8" fmla="*/ 36764 w 4507111"/>
              <a:gd name="connsiteY8" fmla="*/ 1629794 h 4344781"/>
              <a:gd name="connsiteX9" fmla="*/ 300069 w 4507111"/>
              <a:gd name="connsiteY9" fmla="*/ 144750 h 43447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507111" h="4344781">
                <a:moveTo>
                  <a:pt x="404107" y="0"/>
                </a:moveTo>
                <a:lnTo>
                  <a:pt x="371857" y="117359"/>
                </a:lnTo>
                <a:cubicBezTo>
                  <a:pt x="333827" y="278567"/>
                  <a:pt x="311875" y="450459"/>
                  <a:pt x="307833" y="632970"/>
                </a:cubicBezTo>
                <a:cubicBezTo>
                  <a:pt x="264711" y="2579752"/>
                  <a:pt x="2253987" y="3769243"/>
                  <a:pt x="3569418" y="4141149"/>
                </a:cubicBezTo>
                <a:cubicBezTo>
                  <a:pt x="3816061" y="4210881"/>
                  <a:pt x="4114807" y="4279754"/>
                  <a:pt x="4440861" y="4332480"/>
                </a:cubicBezTo>
                <a:lnTo>
                  <a:pt x="4507111" y="4341752"/>
                </a:lnTo>
                <a:lnTo>
                  <a:pt x="4296045" y="4344781"/>
                </a:lnTo>
                <a:cubicBezTo>
                  <a:pt x="4097363" y="4343711"/>
                  <a:pt x="3912623" y="4335104"/>
                  <a:pt x="3749565" y="4321853"/>
                </a:cubicBezTo>
                <a:cubicBezTo>
                  <a:pt x="2445102" y="4215850"/>
                  <a:pt x="356405" y="3466499"/>
                  <a:pt x="36764" y="1629794"/>
                </a:cubicBezTo>
                <a:cubicBezTo>
                  <a:pt x="-63123" y="1055823"/>
                  <a:pt x="45741" y="555869"/>
                  <a:pt x="300069" y="14475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7842FC68-61FD-4700-8A22-BB8B071884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65935" y="1376233"/>
            <a:ext cx="5821442" cy="4007298"/>
          </a:xfrm>
          <a:custGeom>
            <a:avLst/>
            <a:gdLst>
              <a:gd name="connsiteX0" fmla="*/ 0 w 6428838"/>
              <a:gd name="connsiteY0" fmla="*/ 2579031 h 5158062"/>
              <a:gd name="connsiteX1" fmla="*/ 3214419 w 6428838"/>
              <a:gd name="connsiteY1" fmla="*/ 0 h 5158062"/>
              <a:gd name="connsiteX2" fmla="*/ 6428838 w 6428838"/>
              <a:gd name="connsiteY2" fmla="*/ 2579031 h 5158062"/>
              <a:gd name="connsiteX3" fmla="*/ 3214419 w 6428838"/>
              <a:gd name="connsiteY3" fmla="*/ 5158062 h 5158062"/>
              <a:gd name="connsiteX4" fmla="*/ 0 w 6428838"/>
              <a:gd name="connsiteY4" fmla="*/ 2579031 h 5158062"/>
              <a:gd name="connsiteX0" fmla="*/ 3321 w 6432159"/>
              <a:gd name="connsiteY0" fmla="*/ 2647125 h 5226156"/>
              <a:gd name="connsiteX1" fmla="*/ 2789723 w 6432159"/>
              <a:gd name="connsiteY1" fmla="*/ 0 h 5226156"/>
              <a:gd name="connsiteX2" fmla="*/ 6432159 w 6432159"/>
              <a:gd name="connsiteY2" fmla="*/ 2647125 h 5226156"/>
              <a:gd name="connsiteX3" fmla="*/ 3217740 w 6432159"/>
              <a:gd name="connsiteY3" fmla="*/ 5226156 h 5226156"/>
              <a:gd name="connsiteX4" fmla="*/ 3321 w 6432159"/>
              <a:gd name="connsiteY4" fmla="*/ 2647125 h 5226156"/>
              <a:gd name="connsiteX0" fmla="*/ 1953 w 6566979"/>
              <a:gd name="connsiteY0" fmla="*/ 2695803 h 5226224"/>
              <a:gd name="connsiteX1" fmla="*/ 2924543 w 6566979"/>
              <a:gd name="connsiteY1" fmla="*/ 39 h 5226224"/>
              <a:gd name="connsiteX2" fmla="*/ 6566979 w 6566979"/>
              <a:gd name="connsiteY2" fmla="*/ 2647164 h 5226224"/>
              <a:gd name="connsiteX3" fmla="*/ 3352560 w 6566979"/>
              <a:gd name="connsiteY3" fmla="*/ 5226195 h 5226224"/>
              <a:gd name="connsiteX4" fmla="*/ 1953 w 6566979"/>
              <a:gd name="connsiteY4" fmla="*/ 2695803 h 5226224"/>
              <a:gd name="connsiteX0" fmla="*/ 8982 w 6574008"/>
              <a:gd name="connsiteY0" fmla="*/ 2695803 h 5226313"/>
              <a:gd name="connsiteX1" fmla="*/ 2931572 w 6574008"/>
              <a:gd name="connsiteY1" fmla="*/ 39 h 5226313"/>
              <a:gd name="connsiteX2" fmla="*/ 6574008 w 6574008"/>
              <a:gd name="connsiteY2" fmla="*/ 2647164 h 5226313"/>
              <a:gd name="connsiteX3" fmla="*/ 3359589 w 6574008"/>
              <a:gd name="connsiteY3" fmla="*/ 5226195 h 5226313"/>
              <a:gd name="connsiteX4" fmla="*/ 8982 w 6574008"/>
              <a:gd name="connsiteY4" fmla="*/ 2695803 h 5226313"/>
              <a:gd name="connsiteX0" fmla="*/ 11929 w 6576955"/>
              <a:gd name="connsiteY0" fmla="*/ 2695953 h 5226463"/>
              <a:gd name="connsiteX1" fmla="*/ 2934519 w 6576955"/>
              <a:gd name="connsiteY1" fmla="*/ 189 h 5226463"/>
              <a:gd name="connsiteX2" fmla="*/ 6576955 w 6576955"/>
              <a:gd name="connsiteY2" fmla="*/ 2647314 h 5226463"/>
              <a:gd name="connsiteX3" fmla="*/ 3362536 w 6576955"/>
              <a:gd name="connsiteY3" fmla="*/ 5226345 h 5226463"/>
              <a:gd name="connsiteX4" fmla="*/ 11929 w 6576955"/>
              <a:gd name="connsiteY4" fmla="*/ 2695953 h 5226463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47356"/>
              <a:gd name="connsiteX1" fmla="*/ 2931852 w 6963394"/>
              <a:gd name="connsiteY1" fmla="*/ 10033 h 5247356"/>
              <a:gd name="connsiteX2" fmla="*/ 6963394 w 6963394"/>
              <a:gd name="connsiteY2" fmla="*/ 3318639 h 5247356"/>
              <a:gd name="connsiteX3" fmla="*/ 3359869 w 6963394"/>
              <a:gd name="connsiteY3" fmla="*/ 5236189 h 5247356"/>
              <a:gd name="connsiteX4" fmla="*/ 9262 w 6963394"/>
              <a:gd name="connsiteY4" fmla="*/ 2705797 h 5247356"/>
              <a:gd name="connsiteX0" fmla="*/ 9262 w 6963394"/>
              <a:gd name="connsiteY0" fmla="*/ 2705797 h 5292159"/>
              <a:gd name="connsiteX1" fmla="*/ 2931852 w 6963394"/>
              <a:gd name="connsiteY1" fmla="*/ 10033 h 5292159"/>
              <a:gd name="connsiteX2" fmla="*/ 6963394 w 6963394"/>
              <a:gd name="connsiteY2" fmla="*/ 3318639 h 5292159"/>
              <a:gd name="connsiteX3" fmla="*/ 3359869 w 6963394"/>
              <a:gd name="connsiteY3" fmla="*/ 5236189 h 5292159"/>
              <a:gd name="connsiteX4" fmla="*/ 9262 w 6963394"/>
              <a:gd name="connsiteY4" fmla="*/ 2705797 h 5292159"/>
              <a:gd name="connsiteX0" fmla="*/ 9262 w 6963394"/>
              <a:gd name="connsiteY0" fmla="*/ 2705797 h 5259961"/>
              <a:gd name="connsiteX1" fmla="*/ 2931852 w 6963394"/>
              <a:gd name="connsiteY1" fmla="*/ 10033 h 5259961"/>
              <a:gd name="connsiteX2" fmla="*/ 6963394 w 6963394"/>
              <a:gd name="connsiteY2" fmla="*/ 3318639 h 5259961"/>
              <a:gd name="connsiteX3" fmla="*/ 3359869 w 6963394"/>
              <a:gd name="connsiteY3" fmla="*/ 5236189 h 5259961"/>
              <a:gd name="connsiteX4" fmla="*/ 9262 w 6963394"/>
              <a:gd name="connsiteY4" fmla="*/ 2705797 h 5259961"/>
              <a:gd name="connsiteX0" fmla="*/ 9557 w 7352795"/>
              <a:gd name="connsiteY0" fmla="*/ 2707501 h 5252013"/>
              <a:gd name="connsiteX1" fmla="*/ 2932147 w 7352795"/>
              <a:gd name="connsiteY1" fmla="*/ 11737 h 5252013"/>
              <a:gd name="connsiteX2" fmla="*/ 7352795 w 7352795"/>
              <a:gd name="connsiteY2" fmla="*/ 3378709 h 5252013"/>
              <a:gd name="connsiteX3" fmla="*/ 3360164 w 7352795"/>
              <a:gd name="connsiteY3" fmla="*/ 5237893 h 5252013"/>
              <a:gd name="connsiteX4" fmla="*/ 9557 w 7352795"/>
              <a:gd name="connsiteY4" fmla="*/ 2707501 h 5252013"/>
              <a:gd name="connsiteX0" fmla="*/ 8078 w 7789061"/>
              <a:gd name="connsiteY0" fmla="*/ 2744796 h 5249051"/>
              <a:gd name="connsiteX1" fmla="*/ 3368413 w 7789061"/>
              <a:gd name="connsiteY1" fmla="*/ 10121 h 5249051"/>
              <a:gd name="connsiteX2" fmla="*/ 7789061 w 7789061"/>
              <a:gd name="connsiteY2" fmla="*/ 3377093 h 5249051"/>
              <a:gd name="connsiteX3" fmla="*/ 3796430 w 7789061"/>
              <a:gd name="connsiteY3" fmla="*/ 5236277 h 5249051"/>
              <a:gd name="connsiteX4" fmla="*/ 8078 w 7789061"/>
              <a:gd name="connsiteY4" fmla="*/ 2744796 h 5249051"/>
              <a:gd name="connsiteX0" fmla="*/ 8078 w 7789061"/>
              <a:gd name="connsiteY0" fmla="*/ 2744796 h 5271741"/>
              <a:gd name="connsiteX1" fmla="*/ 3368413 w 7789061"/>
              <a:gd name="connsiteY1" fmla="*/ 10121 h 5271741"/>
              <a:gd name="connsiteX2" fmla="*/ 7789061 w 7789061"/>
              <a:gd name="connsiteY2" fmla="*/ 3377093 h 5271741"/>
              <a:gd name="connsiteX3" fmla="*/ 3796430 w 7789061"/>
              <a:gd name="connsiteY3" fmla="*/ 5236277 h 5271741"/>
              <a:gd name="connsiteX4" fmla="*/ 8078 w 7789061"/>
              <a:gd name="connsiteY4" fmla="*/ 2744796 h 5271741"/>
              <a:gd name="connsiteX0" fmla="*/ 1055 w 7782038"/>
              <a:gd name="connsiteY0" fmla="*/ 2738806 h 5438018"/>
              <a:gd name="connsiteX1" fmla="*/ 3361390 w 7782038"/>
              <a:gd name="connsiteY1" fmla="*/ 4131 h 5438018"/>
              <a:gd name="connsiteX2" fmla="*/ 7782038 w 7782038"/>
              <a:gd name="connsiteY2" fmla="*/ 3371103 h 5438018"/>
              <a:gd name="connsiteX3" fmla="*/ 3692130 w 7782038"/>
              <a:gd name="connsiteY3" fmla="*/ 5415113 h 5438018"/>
              <a:gd name="connsiteX4" fmla="*/ 1055 w 7782038"/>
              <a:gd name="connsiteY4" fmla="*/ 2738806 h 5438018"/>
              <a:gd name="connsiteX0" fmla="*/ 28883 w 7809866"/>
              <a:gd name="connsiteY0" fmla="*/ 2742147 h 5441359"/>
              <a:gd name="connsiteX1" fmla="*/ 3389218 w 7809866"/>
              <a:gd name="connsiteY1" fmla="*/ 7472 h 5441359"/>
              <a:gd name="connsiteX2" fmla="*/ 7809866 w 7809866"/>
              <a:gd name="connsiteY2" fmla="*/ 3374444 h 5441359"/>
              <a:gd name="connsiteX3" fmla="*/ 3719958 w 7809866"/>
              <a:gd name="connsiteY3" fmla="*/ 5418454 h 5441359"/>
              <a:gd name="connsiteX4" fmla="*/ 28883 w 7809866"/>
              <a:gd name="connsiteY4" fmla="*/ 2742147 h 5441359"/>
              <a:gd name="connsiteX0" fmla="*/ 36549 w 7817532"/>
              <a:gd name="connsiteY0" fmla="*/ 2751085 h 5450297"/>
              <a:gd name="connsiteX1" fmla="*/ 3396884 w 7817532"/>
              <a:gd name="connsiteY1" fmla="*/ 16410 h 5450297"/>
              <a:gd name="connsiteX2" fmla="*/ 7817532 w 7817532"/>
              <a:gd name="connsiteY2" fmla="*/ 3383382 h 5450297"/>
              <a:gd name="connsiteX3" fmla="*/ 3727624 w 7817532"/>
              <a:gd name="connsiteY3" fmla="*/ 5427392 h 5450297"/>
              <a:gd name="connsiteX4" fmla="*/ 36549 w 7817532"/>
              <a:gd name="connsiteY4" fmla="*/ 2751085 h 5450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17532" h="5450297">
                <a:moveTo>
                  <a:pt x="36549" y="2751085"/>
                </a:moveTo>
                <a:cubicBezTo>
                  <a:pt x="-281221" y="925127"/>
                  <a:pt x="1526121" y="-147339"/>
                  <a:pt x="3396884" y="16410"/>
                </a:cubicBezTo>
                <a:cubicBezTo>
                  <a:pt x="5267647" y="180159"/>
                  <a:pt x="7817532" y="1453184"/>
                  <a:pt x="7817532" y="3383382"/>
                </a:cubicBezTo>
                <a:cubicBezTo>
                  <a:pt x="7700800" y="5342763"/>
                  <a:pt x="5024455" y="5532775"/>
                  <a:pt x="3727624" y="5427392"/>
                </a:cubicBezTo>
                <a:cubicBezTo>
                  <a:pt x="2430794" y="5322009"/>
                  <a:pt x="354319" y="4577043"/>
                  <a:pt x="36549" y="2751085"/>
                </a:cubicBezTo>
                <a:close/>
              </a:path>
            </a:pathLst>
          </a:custGeom>
          <a:ln w="152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62208" y="2403629"/>
            <a:ext cx="5219585" cy="1246856"/>
          </a:xfrm>
        </p:spPr>
        <p:txBody>
          <a:bodyPr>
            <a:normAutofit/>
          </a:bodyPr>
          <a:lstStyle/>
          <a:p>
            <a:r>
              <a:rPr lang="de-DE" sz="3600" dirty="0" err="1">
                <a:latin typeface="+mn-lt"/>
                <a:cs typeface="Calibri" panose="020F0502020204030204" pitchFamily="34" charset="0"/>
              </a:rPr>
              <a:t>Het</a:t>
            </a:r>
            <a:r>
              <a:rPr lang="de-DE" sz="3600" dirty="0">
                <a:latin typeface="+mn-lt"/>
                <a:cs typeface="Calibri" panose="020F0502020204030204" pitchFamily="34" charset="0"/>
              </a:rPr>
              <a:t> </a:t>
            </a:r>
            <a:r>
              <a:rPr lang="de-DE" sz="3600" dirty="0" err="1">
                <a:latin typeface="+mn-lt"/>
                <a:cs typeface="Calibri" panose="020F0502020204030204" pitchFamily="34" charset="0"/>
              </a:rPr>
              <a:t>verpleegplan</a:t>
            </a:r>
            <a:endParaRPr lang="de-DE" sz="3600" dirty="0">
              <a:latin typeface="+mn-lt"/>
              <a:cs typeface="Calibri" panose="020F0502020204030204" pitchFamily="34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541704" y="3695018"/>
            <a:ext cx="4060594" cy="897538"/>
          </a:xfrm>
        </p:spPr>
        <p:txBody>
          <a:bodyPr vert="horz" lIns="68580" tIns="0" rIns="68580" bIns="34290" rtlCol="0" anchor="t">
            <a:normAutofit/>
          </a:bodyPr>
          <a:lstStyle/>
          <a:p>
            <a:r>
              <a:rPr lang="de-DE" sz="1500" dirty="0" err="1">
                <a:cs typeface="Calibri" panose="020F0502020204030204" pitchFamily="34" charset="0"/>
              </a:rPr>
              <a:t>Proces</a:t>
            </a:r>
            <a:r>
              <a:rPr lang="de-DE" sz="1500" dirty="0">
                <a:cs typeface="Calibri" panose="020F0502020204030204" pitchFamily="34" charset="0"/>
              </a:rPr>
              <a:t>- en </a:t>
            </a:r>
            <a:r>
              <a:rPr lang="de-DE" sz="1500" dirty="0" err="1">
                <a:cs typeface="Calibri" panose="020F0502020204030204" pitchFamily="34" charset="0"/>
              </a:rPr>
              <a:t>Productevaluatie</a:t>
            </a:r>
            <a:endParaRPr lang="de-DE" sz="1500" dirty="0">
              <a:cs typeface="Calibri" panose="020F0502020204030204" pitchFamily="34" charset="0"/>
            </a:endParaRPr>
          </a:p>
        </p:txBody>
      </p:sp>
      <p:pic>
        <p:nvPicPr>
          <p:cNvPr id="4" name="Afbeelding 4" descr="Afbeelding met tekst&#10;&#10;Beschrijving is gegenereerd met hoge betrouwbaarheid">
            <a:extLst>
              <a:ext uri="{FF2B5EF4-FFF2-40B4-BE49-F238E27FC236}">
                <a16:creationId xmlns:a16="http://schemas.microsoft.com/office/drawing/2014/main" id="{3BD4EC74-13D0-4B5B-8F99-51095FF7CF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7460" y="2096675"/>
            <a:ext cx="2715164" cy="86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718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82413CC-69E6-4BDA-A88D-E4EF8F95B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377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F1F7357-8633-4CE7-BF80-475EE8A2FA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13134" y="0"/>
            <a:ext cx="9438087" cy="6853238"/>
            <a:chOff x="-417513" y="0"/>
            <a:chExt cx="12584114" cy="6853238"/>
          </a:xfrm>
        </p:grpSpPr>
        <p:sp>
          <p:nvSpPr>
            <p:cNvPr id="13" name="Freeform 5">
              <a:extLst>
                <a:ext uri="{FF2B5EF4-FFF2-40B4-BE49-F238E27FC236}">
                  <a16:creationId xmlns:a16="http://schemas.microsoft.com/office/drawing/2014/main" id="{E402FE4E-C12D-497C-AF81-F08E4E02B45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>
                <a:gd name="T0" fmla="*/ 813 w 813"/>
                <a:gd name="T1" fmla="*/ 0 h 1440"/>
                <a:gd name="T2" fmla="*/ 435 w 81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>
              <a:extLst>
                <a:ext uri="{FF2B5EF4-FFF2-40B4-BE49-F238E27FC236}">
                  <a16:creationId xmlns:a16="http://schemas.microsoft.com/office/drawing/2014/main" id="{59247B10-170D-4E62-849A-38FCB43C6A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>
                <a:gd name="T0" fmla="*/ 324 w 324"/>
                <a:gd name="T1" fmla="*/ 117 h 117"/>
                <a:gd name="T2" fmla="*/ 0 w 324"/>
                <a:gd name="T3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>
              <a:extLst>
                <a:ext uri="{FF2B5EF4-FFF2-40B4-BE49-F238E27FC236}">
                  <a16:creationId xmlns:a16="http://schemas.microsoft.com/office/drawing/2014/main" id="{89A587A7-1BEF-45AA-9EFC-6558A8749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>
                <a:gd name="T0" fmla="*/ 0 w 404"/>
                <a:gd name="T1" fmla="*/ 385 h 385"/>
                <a:gd name="T2" fmla="*/ 404 w 404"/>
                <a:gd name="T3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>
              <a:extLst>
                <a:ext uri="{FF2B5EF4-FFF2-40B4-BE49-F238E27FC236}">
                  <a16:creationId xmlns:a16="http://schemas.microsoft.com/office/drawing/2014/main" id="{AC25B5A1-6EF7-44EC-A2F0-1EDC96A79B0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>
                <a:gd name="T0" fmla="*/ 774 w 774"/>
                <a:gd name="T1" fmla="*/ 0 h 1440"/>
                <a:gd name="T2" fmla="*/ 411 w 774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80B8582C-7E17-4115-9FF1-979C8405CB5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>
                <a:gd name="T0" fmla="*/ 203 w 203"/>
                <a:gd name="T1" fmla="*/ 77 h 77"/>
                <a:gd name="T2" fmla="*/ 0 w 203"/>
                <a:gd name="T3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>
              <a:extLst>
                <a:ext uri="{FF2B5EF4-FFF2-40B4-BE49-F238E27FC236}">
                  <a16:creationId xmlns:a16="http://schemas.microsoft.com/office/drawing/2014/main" id="{F6C4AB66-7A18-4E51-935B-237F4CA8272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>
                <a:gd name="T0" fmla="*/ 0 w 351"/>
                <a:gd name="T1" fmla="*/ 332 h 332"/>
                <a:gd name="T2" fmla="*/ 351 w 351"/>
                <a:gd name="T3" fmla="*/ 0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CDF12911-A240-4580-8788-0C49DB1FED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>
                <a:gd name="T0" fmla="*/ 762 w 762"/>
                <a:gd name="T1" fmla="*/ 0 h 1440"/>
                <a:gd name="T2" fmla="*/ 403 w 76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EAE0F5DE-442D-4F6C-B02C-2568ED1958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>
                <a:gd name="T0" fmla="*/ 140 w 140"/>
                <a:gd name="T1" fmla="*/ 54 h 54"/>
                <a:gd name="T2" fmla="*/ 0 w 140"/>
                <a:gd name="T3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4F24A002-AFDE-4034-85BE-CBF005AE92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>
                <a:gd name="T0" fmla="*/ 0 w 321"/>
                <a:gd name="T1" fmla="*/ 302 h 302"/>
                <a:gd name="T2" fmla="*/ 321 w 321"/>
                <a:gd name="T3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>
              <a:extLst>
                <a:ext uri="{FF2B5EF4-FFF2-40B4-BE49-F238E27FC236}">
                  <a16:creationId xmlns:a16="http://schemas.microsoft.com/office/drawing/2014/main" id="{36F0721E-B4B0-4A6C-A92C-F8DE92D3A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>
                <a:gd name="T0" fmla="*/ 683 w 683"/>
                <a:gd name="T1" fmla="*/ 0 h 1440"/>
                <a:gd name="T2" fmla="*/ 355 w 683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>
              <a:extLst>
                <a:ext uri="{FF2B5EF4-FFF2-40B4-BE49-F238E27FC236}">
                  <a16:creationId xmlns:a16="http://schemas.microsoft.com/office/drawing/2014/main" id="{54D2DC98-69F8-4F2F-9D45-BDFFA5E2BB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>
                <a:gd name="T0" fmla="*/ 0 w 287"/>
                <a:gd name="T1" fmla="*/ 279 h 279"/>
                <a:gd name="T2" fmla="*/ 287 w 287"/>
                <a:gd name="T3" fmla="*/ 0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16">
              <a:extLst>
                <a:ext uri="{FF2B5EF4-FFF2-40B4-BE49-F238E27FC236}">
                  <a16:creationId xmlns:a16="http://schemas.microsoft.com/office/drawing/2014/main" id="{0A636E33-DC38-40B9-B941-037E5D8603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>
                <a:gd name="T0" fmla="*/ 680 w 680"/>
                <a:gd name="T1" fmla="*/ 0 h 1440"/>
                <a:gd name="T2" fmla="*/ 337 w 68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7">
              <a:extLst>
                <a:ext uri="{FF2B5EF4-FFF2-40B4-BE49-F238E27FC236}">
                  <a16:creationId xmlns:a16="http://schemas.microsoft.com/office/drawing/2014/main" id="{03D30690-68C2-4AEC-9789-1495D97E194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>
                <a:gd name="T0" fmla="*/ 0 w 250"/>
                <a:gd name="T1" fmla="*/ 242 h 242"/>
                <a:gd name="T2" fmla="*/ 250 w 250"/>
                <a:gd name="T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>
              <a:extLst>
                <a:ext uri="{FF2B5EF4-FFF2-40B4-BE49-F238E27FC236}">
                  <a16:creationId xmlns:a16="http://schemas.microsoft.com/office/drawing/2014/main" id="{1020B1B9-821B-49FB-BDC9-57DA08CBC3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>
                <a:gd name="T0" fmla="*/ 720 w 720"/>
                <a:gd name="T1" fmla="*/ 0 h 1440"/>
                <a:gd name="T2" fmla="*/ 362 w 7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9">
              <a:extLst>
                <a:ext uri="{FF2B5EF4-FFF2-40B4-BE49-F238E27FC236}">
                  <a16:creationId xmlns:a16="http://schemas.microsoft.com/office/drawing/2014/main" id="{720EDCE4-8B18-413F-989E-E79628E5AF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>
                <a:gd name="T0" fmla="*/ 0 w 185"/>
                <a:gd name="T1" fmla="*/ 167 h 167"/>
                <a:gd name="T2" fmla="*/ 185 w 185"/>
                <a:gd name="T3" fmla="*/ 0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">
              <a:extLst>
                <a:ext uri="{FF2B5EF4-FFF2-40B4-BE49-F238E27FC236}">
                  <a16:creationId xmlns:a16="http://schemas.microsoft.com/office/drawing/2014/main" id="{8563351E-0DDD-4FC8-8D0C-1E446E3C1B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>
                <a:gd name="T0" fmla="*/ 572 w 572"/>
                <a:gd name="T1" fmla="*/ 0 h 1440"/>
                <a:gd name="T2" fmla="*/ 164 w 572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15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1">
              <a:extLst>
                <a:ext uri="{FF2B5EF4-FFF2-40B4-BE49-F238E27FC236}">
                  <a16:creationId xmlns:a16="http://schemas.microsoft.com/office/drawing/2014/main" id="{15E8B705-64E7-4513-B3CB-BF46C35732B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>
                <a:gd name="T0" fmla="*/ 620 w 620"/>
                <a:gd name="T1" fmla="*/ 0 h 1440"/>
                <a:gd name="T2" fmla="*/ 186 w 620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2">
              <a:extLst>
                <a:ext uri="{FF2B5EF4-FFF2-40B4-BE49-F238E27FC236}">
                  <a16:creationId xmlns:a16="http://schemas.microsoft.com/office/drawing/2014/main" id="{30DAEE1C-EBB5-47F5-9E76-564FCFDBFC2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>
                <a:gd name="T0" fmla="*/ 506 w 506"/>
                <a:gd name="T1" fmla="*/ 0 h 1440"/>
                <a:gd name="T2" fmla="*/ 171 w 506"/>
                <a:gd name="T3" fmla="*/ 144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3">
              <a:extLst>
                <a:ext uri="{FF2B5EF4-FFF2-40B4-BE49-F238E27FC236}">
                  <a16:creationId xmlns:a16="http://schemas.microsoft.com/office/drawing/2014/main" id="{EDB255E9-A3E2-4098-99A1-FE38FAD15D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>
                <a:gd name="T0" fmla="*/ 373 w 373"/>
                <a:gd name="T1" fmla="*/ 0 h 673"/>
                <a:gd name="T2" fmla="*/ 0 w 373"/>
                <a:gd name="T3" fmla="*/ 673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4">
              <a:extLst>
                <a:ext uri="{FF2B5EF4-FFF2-40B4-BE49-F238E27FC236}">
                  <a16:creationId xmlns:a16="http://schemas.microsoft.com/office/drawing/2014/main" id="{D2507F2A-27AF-4833-8273-5FC9A98863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>
                <a:gd name="T0" fmla="*/ 0 w 45"/>
                <a:gd name="T1" fmla="*/ 0 h 174"/>
                <a:gd name="T2" fmla="*/ 45 w 45"/>
                <a:gd name="T3" fmla="*/ 174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5">
              <a:extLst>
                <a:ext uri="{FF2B5EF4-FFF2-40B4-BE49-F238E27FC236}">
                  <a16:creationId xmlns:a16="http://schemas.microsoft.com/office/drawing/2014/main" id="{8DFB8904-0CB8-45AD-ABD2-F7A582365E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>
                <a:gd name="T0" fmla="*/ 329 w 329"/>
                <a:gd name="T1" fmla="*/ 0 h 469"/>
                <a:gd name="T2" fmla="*/ 0 w 329"/>
                <a:gd name="T3" fmla="*/ 469 h 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1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el 1">
            <a:extLst>
              <a:ext uri="{FF2B5EF4-FFF2-40B4-BE49-F238E27FC236}">
                <a16:creationId xmlns:a16="http://schemas.microsoft.com/office/drawing/2014/main" id="{C12B2498-F2F3-4AB8-BEA6-B1D9D0EA0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9465" y="798881"/>
            <a:ext cx="6505070" cy="104894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tx1"/>
                </a:solidFill>
                <a:latin typeface="+mn-lt"/>
              </a:rPr>
              <a:t>Totaal overzicht PESDIE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9EE866D3-B013-497A-B27A-5BA988B794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3653495"/>
              </p:ext>
            </p:extLst>
          </p:nvPr>
        </p:nvGraphicFramePr>
        <p:xfrm>
          <a:off x="605791" y="1990976"/>
          <a:ext cx="7932419" cy="4175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85651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>
            <a:normAutofit/>
          </a:bodyPr>
          <a:lstStyle/>
          <a:p>
            <a:r>
              <a:rPr lang="nl-NL" dirty="0">
                <a:latin typeface="+mn-lt"/>
                <a:cs typeface="Calibri Light"/>
              </a:rPr>
              <a:t>Evalueren van de les </a:t>
            </a:r>
          </a:p>
        </p:txBody>
      </p:sp>
      <p:pic>
        <p:nvPicPr>
          <p:cNvPr id="7" name="Afbeelding 7">
            <a:extLst>
              <a:ext uri="{FF2B5EF4-FFF2-40B4-BE49-F238E27FC236}">
                <a16:creationId xmlns:a16="http://schemas.microsoft.com/office/drawing/2014/main" id="{3244D09B-3F65-4DE6-B5D8-A85F84A9D5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606" r="-1" b="3999"/>
          <a:stretch/>
        </p:blipFill>
        <p:spPr>
          <a:xfrm>
            <a:off x="4284533" y="1708657"/>
            <a:ext cx="4705920" cy="1806434"/>
          </a:xfrm>
          <a:prstGeom prst="rect">
            <a:avLst/>
          </a:prstGeom>
          <a:ln w="9525">
            <a:solidFill>
              <a:schemeClr val="tx1">
                <a:alpha val="20000"/>
              </a:schemeClr>
            </a:solidFill>
          </a:ln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84533" y="3091882"/>
            <a:ext cx="4783291" cy="2959925"/>
          </a:xfrm>
        </p:spPr>
        <p:txBody>
          <a:bodyPr>
            <a:normAutofit fontScale="85000" lnSpcReduction="20000"/>
          </a:bodyPr>
          <a:lstStyle/>
          <a:p>
            <a:endParaRPr lang="nl-NL" dirty="0"/>
          </a:p>
          <a:p>
            <a:endParaRPr lang="nl-NL" dirty="0"/>
          </a:p>
          <a:p>
            <a:pPr lvl="0">
              <a:buClr>
                <a:srgbClr val="F81B02"/>
              </a:buClr>
            </a:pPr>
            <a:r>
              <a:rPr lang="nl-NL" sz="1500" dirty="0">
                <a:solidFill>
                  <a:prstClr val="black"/>
                </a:solidFill>
              </a:rPr>
              <a:t>Kun je het doel van evalueren benoemen?</a:t>
            </a:r>
          </a:p>
          <a:p>
            <a:pPr lvl="0">
              <a:buClr>
                <a:srgbClr val="F81B02"/>
              </a:buClr>
            </a:pPr>
            <a:r>
              <a:rPr lang="nl-NL" sz="1500" dirty="0">
                <a:solidFill>
                  <a:prstClr val="black"/>
                </a:solidFill>
              </a:rPr>
              <a:t>Kun je verschillende manieren aangeven om te evalueren?</a:t>
            </a:r>
          </a:p>
          <a:p>
            <a:pPr lvl="0">
              <a:buClr>
                <a:srgbClr val="F81B02"/>
              </a:buClr>
            </a:pPr>
            <a:r>
              <a:rPr lang="nl-NL" dirty="0">
                <a:solidFill>
                  <a:prstClr val="black"/>
                </a:solidFill>
              </a:rPr>
              <a:t>Kun je verschillende momenten aangeven om te evalueren?</a:t>
            </a:r>
          </a:p>
          <a:p>
            <a:pPr lvl="0">
              <a:buClr>
                <a:srgbClr val="F81B02"/>
              </a:buClr>
            </a:pPr>
            <a:r>
              <a:rPr lang="nl-NL" sz="1500" dirty="0">
                <a:solidFill>
                  <a:prstClr val="black"/>
                </a:solidFill>
              </a:rPr>
              <a:t>Weet je wat het verschil is tussen een productevaluatie en procesevaluatie? </a:t>
            </a:r>
          </a:p>
          <a:p>
            <a:pPr lvl="0">
              <a:buClr>
                <a:srgbClr val="F81B02"/>
              </a:buClr>
            </a:pPr>
            <a:r>
              <a:rPr lang="nl-NL" sz="1500" dirty="0">
                <a:solidFill>
                  <a:prstClr val="black"/>
                </a:solidFill>
              </a:rPr>
              <a:t>Welke  evaluatievragen kun je stellen?</a:t>
            </a:r>
          </a:p>
          <a:p>
            <a:pPr lvl="0">
              <a:buClr>
                <a:srgbClr val="F81B02"/>
              </a:buClr>
            </a:pPr>
            <a:r>
              <a:rPr lang="nl-NL" sz="1500" dirty="0">
                <a:solidFill>
                  <a:prstClr val="black"/>
                </a:solidFill>
              </a:rPr>
              <a:t>Neem deze vragen mee naar je </a:t>
            </a:r>
            <a:r>
              <a:rPr lang="nl-NL" sz="1500">
                <a:solidFill>
                  <a:prstClr val="black"/>
                </a:solidFill>
              </a:rPr>
              <a:t>SLB les! </a:t>
            </a:r>
            <a:endParaRPr lang="nl-NL" sz="15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9011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F14BC9-BAF5-4203-8AFE-6F4B40999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>
                <a:latin typeface="+mn-lt"/>
              </a:rPr>
              <a:t>Terugblik: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D188FF-691A-4DD3-A040-D3DCB8D4B1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400" b="1" dirty="0"/>
              <a:t>Stap 1 t/m 5 (verzamelen van gegevens, vaststellen verpleegkundige diagnose, formuleren zorgdoel, plannen en uitvoeren verpleegkundige interventies )</a:t>
            </a:r>
          </a:p>
          <a:p>
            <a:r>
              <a:rPr lang="nl-NL" sz="1400" dirty="0"/>
              <a:t>Welke informatiebronnen kun je noemen om gegevens te verzamelen?</a:t>
            </a:r>
          </a:p>
          <a:p>
            <a:r>
              <a:rPr lang="nl-NL" sz="1400" dirty="0"/>
              <a:t>Welke methoden ken je om gegevens te verzamelen?</a:t>
            </a:r>
          </a:p>
          <a:p>
            <a:r>
              <a:rPr lang="nl-NL" sz="1400" dirty="0"/>
              <a:t>Wat is een verpleegkundige diagnose?</a:t>
            </a:r>
          </a:p>
          <a:p>
            <a:r>
              <a:rPr lang="nl-NL" sz="1400" dirty="0"/>
              <a:t>Wat is een actueel/potentieel gezondheidsprobleem</a:t>
            </a:r>
          </a:p>
          <a:p>
            <a:r>
              <a:rPr lang="nl-NL" sz="1400" dirty="0"/>
              <a:t>Wat wordt verstaan onder PES?</a:t>
            </a:r>
          </a:p>
          <a:p>
            <a:r>
              <a:rPr lang="nl-NL" sz="1400" dirty="0"/>
              <a:t>Hoe moet een zorgdoel worden geformuleerd?</a:t>
            </a:r>
          </a:p>
          <a:p>
            <a:r>
              <a:rPr lang="nl-NL" sz="1400" dirty="0"/>
              <a:t>Welke 2 soorten interventies ken je?</a:t>
            </a:r>
          </a:p>
          <a:p>
            <a:endParaRPr lang="nl-NL" sz="1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385242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+mn-lt"/>
              </a:rPr>
              <a:t>Het verpleegkundig proces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1400" dirty="0">
                <a:cs typeface="Calibri" panose="020F0502020204030204" pitchFamily="34" charset="0"/>
              </a:rPr>
              <a:t>Stap 1 verzamelen van gegevens</a:t>
            </a:r>
          </a:p>
          <a:p>
            <a:r>
              <a:rPr lang="nl-NL" sz="1400" dirty="0">
                <a:cs typeface="Calibri" panose="020F0502020204030204" pitchFamily="34" charset="0"/>
              </a:rPr>
              <a:t>Stap 2 vaststellen van de verpleegkundige diagnose</a:t>
            </a:r>
          </a:p>
          <a:p>
            <a:r>
              <a:rPr lang="nl-NL" sz="1400" dirty="0">
                <a:cs typeface="Calibri" panose="020F0502020204030204" pitchFamily="34" charset="0"/>
              </a:rPr>
              <a:t>Stap 3 formuleren van het verpleegkundig doel</a:t>
            </a:r>
          </a:p>
          <a:p>
            <a:r>
              <a:rPr lang="nl-NL" sz="1400" dirty="0">
                <a:cs typeface="Calibri" panose="020F0502020204030204" pitchFamily="34" charset="0"/>
              </a:rPr>
              <a:t>Stap 4 plannen van de verpleegkundige zorg</a:t>
            </a:r>
          </a:p>
          <a:p>
            <a:r>
              <a:rPr lang="nl-NL" sz="1400" dirty="0">
                <a:cs typeface="Calibri" panose="020F0502020204030204" pitchFamily="34" charset="0"/>
              </a:rPr>
              <a:t>Stap 5 uitvoeren van de verpleegkundige zorg</a:t>
            </a:r>
          </a:p>
          <a:p>
            <a:r>
              <a:rPr lang="nl-NL" sz="1400" dirty="0">
                <a:solidFill>
                  <a:srgbClr val="FF0000"/>
                </a:solidFill>
                <a:cs typeface="Calibri" panose="020F0502020204030204" pitchFamily="34" charset="0"/>
              </a:rPr>
              <a:t>Stap 6 evalueren van de verpleegkundige zorg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836" y="4507843"/>
            <a:ext cx="2743438" cy="1719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1055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66473" y="2358391"/>
            <a:ext cx="2624234" cy="2453676"/>
          </a:xfrm>
        </p:spPr>
        <p:txBody>
          <a:bodyPr>
            <a:normAutofit/>
          </a:bodyPr>
          <a:lstStyle/>
          <a:p>
            <a:r>
              <a:rPr lang="nl-NL" dirty="0"/>
              <a:t>Lesdoelen</a:t>
            </a:r>
          </a:p>
        </p:txBody>
      </p:sp>
      <p:pic>
        <p:nvPicPr>
          <p:cNvPr id="7" name="Afbeelding 7">
            <a:extLst>
              <a:ext uri="{FF2B5EF4-FFF2-40B4-BE49-F238E27FC236}">
                <a16:creationId xmlns:a16="http://schemas.microsoft.com/office/drawing/2014/main" id="{3244D09B-3F65-4DE6-B5D8-A85F84A9D5F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606" r="-1" b="3999"/>
          <a:stretch/>
        </p:blipFill>
        <p:spPr>
          <a:xfrm>
            <a:off x="4284533" y="1687068"/>
            <a:ext cx="4549798" cy="1746504"/>
          </a:xfrm>
          <a:prstGeom prst="rect">
            <a:avLst/>
          </a:prstGeom>
          <a:ln w="9525">
            <a:solidFill>
              <a:schemeClr val="tx1">
                <a:alpha val="20000"/>
              </a:schemeClr>
            </a:solidFill>
          </a:ln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284533" y="3091882"/>
            <a:ext cx="4783291" cy="2959925"/>
          </a:xfrm>
        </p:spPr>
        <p:txBody>
          <a:bodyPr>
            <a:normAutofit fontScale="92500" lnSpcReduction="10000"/>
          </a:bodyPr>
          <a:lstStyle/>
          <a:p>
            <a:endParaRPr lang="nl-NL" dirty="0"/>
          </a:p>
          <a:p>
            <a:r>
              <a:rPr lang="nl-NL" dirty="0"/>
              <a:t>Je kunt benoemen wat het doel van evalueren is</a:t>
            </a:r>
          </a:p>
          <a:p>
            <a:r>
              <a:rPr lang="nl-NL" dirty="0"/>
              <a:t>Je kunt verschillende manieren en momenten aangeven om te evalueren</a:t>
            </a:r>
          </a:p>
          <a:p>
            <a:r>
              <a:rPr lang="nl-NL" dirty="0"/>
              <a:t>Je kunt benoemen wat het verschil tussen product en procesevaluatie is</a:t>
            </a:r>
          </a:p>
          <a:p>
            <a:r>
              <a:rPr lang="nl-NL" dirty="0"/>
              <a:t>Je kunt evaluatievragen formuleren</a:t>
            </a:r>
          </a:p>
          <a:p>
            <a:r>
              <a:rPr lang="nl-NL" dirty="0"/>
              <a:t>Je kunt de opgedane kennis toepassen in het verpleegplan</a:t>
            </a:r>
          </a:p>
        </p:txBody>
      </p:sp>
    </p:spTree>
    <p:extLst>
      <p:ext uri="{BB962C8B-B14F-4D97-AF65-F5344CB8AC3E}">
        <p14:creationId xmlns:p14="http://schemas.microsoft.com/office/powerpoint/2010/main" val="2452759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9F14BC9-BAF5-4203-8AFE-6F4B40999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latin typeface="+mn-lt"/>
              </a:rPr>
              <a:t>Evalueren van de verpleegkundige zorg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D188FF-691A-4DD3-A040-D3DCB8D4B1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5687" y="803186"/>
            <a:ext cx="4541503" cy="5449979"/>
          </a:xfrm>
        </p:spPr>
        <p:txBody>
          <a:bodyPr>
            <a:normAutofit/>
          </a:bodyPr>
          <a:lstStyle/>
          <a:p>
            <a:r>
              <a:rPr lang="nl-NL" sz="1400" dirty="0"/>
              <a:t>Terugkijken op gemaakte afspraken en bespreken hoe activiteiten zijn verlopen</a:t>
            </a:r>
          </a:p>
          <a:p>
            <a:r>
              <a:rPr lang="nl-NL" sz="1400" dirty="0"/>
              <a:t>Onderdeel van de kwaliteit van zorg</a:t>
            </a:r>
          </a:p>
          <a:p>
            <a:pPr marL="342900" lvl="1" indent="0">
              <a:buNone/>
            </a:pP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7" name="AutoShape 2" descr="Terugkijken op je leven… niet wachten tot je 80 bent! Het levert ..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8924" y="4108036"/>
            <a:ext cx="2657475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159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DE4E31D-F9A8-4F70-8BD7-B5CE059D8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952" y="2370225"/>
            <a:ext cx="3122163" cy="3221028"/>
          </a:xfrm>
        </p:spPr>
        <p:txBody>
          <a:bodyPr>
            <a:normAutofit/>
          </a:bodyPr>
          <a:lstStyle/>
          <a:p>
            <a:pPr marL="90170" indent="-90170" algn="l">
              <a:lnSpc>
                <a:spcPct val="120000"/>
              </a:lnSpc>
              <a:spcBef>
                <a:spcPts val="750"/>
              </a:spcBef>
              <a:buFont typeface="Arial,Sans-Serif"/>
              <a:buChar char="•"/>
            </a:pPr>
            <a:endParaRPr lang="nl-NL" b="1">
              <a:ea typeface="+mj-lt"/>
              <a:cs typeface="+mj-lt"/>
            </a:endParaRPr>
          </a:p>
          <a:p>
            <a:pPr algn="l">
              <a:lnSpc>
                <a:spcPct val="120000"/>
              </a:lnSpc>
              <a:spcBef>
                <a:spcPts val="750"/>
              </a:spcBef>
            </a:pPr>
            <a:br>
              <a:rPr lang="nl-NL"/>
            </a:br>
            <a:endParaRPr lang="nl-NL" b="1">
              <a:cs typeface="Calibri Light"/>
            </a:endParaRP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D41A614-9C81-4B6F-BEBD-ADD448ED9E0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b="1" dirty="0"/>
              <a:t>Tussentijdse evaluaties </a:t>
            </a:r>
            <a:r>
              <a:rPr lang="en-US" dirty="0"/>
              <a:t> </a:t>
            </a:r>
            <a:endParaRPr lang="nl-NL" dirty="0">
              <a:ea typeface="+mn-lt"/>
              <a:cs typeface="+mn-lt"/>
            </a:endParaRPr>
          </a:p>
          <a:p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FE0726-F018-437F-94B0-CEB350B1B7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400" dirty="0">
                <a:ea typeface="+mn-lt"/>
                <a:cs typeface="+mn-lt"/>
              </a:rPr>
              <a:t>N</a:t>
            </a:r>
            <a:r>
              <a:rPr lang="nl-NL" sz="1400" b="1" dirty="0">
                <a:ea typeface="+mn-lt"/>
                <a:cs typeface="+mn-lt"/>
              </a:rPr>
              <a:t>iet lang na de start van de zorg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400" b="1" dirty="0"/>
              <a:t>Op afgesproken tijdstip (MDO)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nl-NL" sz="14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400" b="1" dirty="0"/>
              <a:t>Doel: zo nodig bijstellen zorgverlening</a:t>
            </a:r>
          </a:p>
          <a:p>
            <a:pPr marL="90170" indent="-90170"/>
            <a:endParaRPr lang="nl-NL" sz="1400" dirty="0"/>
          </a:p>
        </p:txBody>
      </p:sp>
      <p:sp>
        <p:nvSpPr>
          <p:cNvPr id="6" name="Tijdelijke aanduiding voor tekst 5">
            <a:extLst>
              <a:ext uri="{FF2B5EF4-FFF2-40B4-BE49-F238E27FC236}">
                <a16:creationId xmlns:a16="http://schemas.microsoft.com/office/drawing/2014/main" id="{2DE32A70-E42C-4C49-9698-192F36085C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b="1" dirty="0"/>
              <a:t>Eindevaluatie</a:t>
            </a:r>
            <a:r>
              <a:rPr lang="en-US" dirty="0"/>
              <a:t> </a:t>
            </a:r>
            <a:endParaRPr lang="nl-NL" dirty="0">
              <a:ea typeface="+mn-lt"/>
              <a:cs typeface="+mn-lt"/>
            </a:endParaRPr>
          </a:p>
          <a:p>
            <a:endParaRPr lang="nl-NL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CD4E05FB-C728-4D21-9F7C-A95D1D172D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09387" y="4270332"/>
            <a:ext cx="4236618" cy="1785416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400" b="1" dirty="0">
                <a:ea typeface="+mn-lt"/>
                <a:cs typeface="+mn-lt"/>
              </a:rPr>
              <a:t>Bij ontslag/overlijden (naaste)</a:t>
            </a:r>
            <a:endParaRPr lang="nl-NL" sz="14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sz="1400" b="1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400" b="1" dirty="0" err="1"/>
              <a:t>Doel</a:t>
            </a:r>
            <a:r>
              <a:rPr lang="en-US" sz="1400" b="1" dirty="0"/>
              <a:t>: </a:t>
            </a:r>
            <a:r>
              <a:rPr lang="en-US" sz="1400" b="1" dirty="0" err="1"/>
              <a:t>afsluiten</a:t>
            </a:r>
            <a:r>
              <a:rPr lang="en-US" sz="1400" b="1" dirty="0"/>
              <a:t> </a:t>
            </a:r>
            <a:r>
              <a:rPr lang="en-US" sz="1400" b="1" dirty="0" err="1"/>
              <a:t>zorgverlening</a:t>
            </a:r>
            <a:br>
              <a:rPr lang="en-US" sz="1400" b="1" dirty="0"/>
            </a:br>
            <a:r>
              <a:rPr lang="en-US" sz="1400" b="1" dirty="0"/>
              <a:t>(</a:t>
            </a:r>
            <a:r>
              <a:rPr lang="en-US" sz="1400" b="1" dirty="0" err="1"/>
              <a:t>z.n</a:t>
            </a:r>
            <a:r>
              <a:rPr lang="en-US" sz="1400" b="1" dirty="0"/>
              <a:t>. </a:t>
            </a:r>
            <a:r>
              <a:rPr lang="en-US" sz="1400" b="1" dirty="0" err="1"/>
              <a:t>overdracht</a:t>
            </a:r>
            <a:r>
              <a:rPr lang="en-US" sz="1400" b="1" dirty="0"/>
              <a:t> </a:t>
            </a:r>
            <a:r>
              <a:rPr lang="en-US" sz="1400" b="1" dirty="0" err="1"/>
              <a:t>schrijven</a:t>
            </a:r>
            <a:r>
              <a:rPr lang="en-US" sz="1400" b="1" dirty="0"/>
              <a:t>)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E9E1FB3A-6C3E-4CF2-A740-C6CDE3CDC804}"/>
              </a:ext>
            </a:extLst>
          </p:cNvPr>
          <p:cNvSpPr txBox="1"/>
          <p:nvPr/>
        </p:nvSpPr>
        <p:spPr>
          <a:xfrm>
            <a:off x="801232" y="4071796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buChar char="•"/>
            </a:pPr>
            <a:endParaRPr lang="en-US">
              <a:cs typeface="Arial"/>
            </a:endParaRPr>
          </a:p>
        </p:txBody>
      </p:sp>
      <p:pic>
        <p:nvPicPr>
          <p:cNvPr id="10" name="Afbeelding 10" descr="Afbeelding met tafel, binnen, zitten, persoon&#10;&#10;Beschrijving is gegenereerd met zeer hoge betrouwbaarheid">
            <a:extLst>
              <a:ext uri="{FF2B5EF4-FFF2-40B4-BE49-F238E27FC236}">
                <a16:creationId xmlns:a16="http://schemas.microsoft.com/office/drawing/2014/main" id="{9565FE10-D5D9-4824-828A-37FC88F0D7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118" y="2358234"/>
            <a:ext cx="3131388" cy="241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0462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Product- en procesevaluatie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nl-NL" b="1" dirty="0"/>
          </a:p>
          <a:p>
            <a:pPr marL="0" indent="0">
              <a:buNone/>
            </a:pPr>
            <a:r>
              <a:rPr lang="nl-NL" b="1" dirty="0"/>
              <a:t>Productevaluatie</a:t>
            </a:r>
          </a:p>
          <a:p>
            <a:r>
              <a:rPr lang="nl-NL" dirty="0"/>
              <a:t>Zijn de doelen behaald? Welke wel/niet?</a:t>
            </a:r>
          </a:p>
          <a:p>
            <a:r>
              <a:rPr lang="nl-NL" dirty="0"/>
              <a:t>Informatiebronnen: dossier, zorgvrager zelf of naasten, observaties tijdens de zorg, informatie van teamleden of ander disciplines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Indien niet of deels behaald: plan bijstellen, </a:t>
            </a:r>
            <a:r>
              <a:rPr lang="nl-NL" dirty="0" err="1"/>
              <a:t>dwz</a:t>
            </a:r>
            <a:r>
              <a:rPr lang="nl-NL" dirty="0"/>
              <a:t>: cyclus start opnieuw</a:t>
            </a:r>
          </a:p>
          <a:p>
            <a:pPr marL="0" lvl="0" indent="0">
              <a:buClr>
                <a:srgbClr val="F81B02"/>
              </a:buClr>
              <a:buNone/>
            </a:pPr>
            <a:r>
              <a:rPr lang="nl-NL" b="1" dirty="0"/>
              <a:t>Procesevaluatie</a:t>
            </a:r>
          </a:p>
          <a:p>
            <a:pPr>
              <a:buClr>
                <a:srgbClr val="F81B02"/>
              </a:buClr>
            </a:pPr>
            <a:r>
              <a:rPr lang="nl-NL" altLang="nl-NL" dirty="0">
                <a:solidFill>
                  <a:prstClr val="black"/>
                </a:solidFill>
              </a:rPr>
              <a:t>Beoordeling/waardering  van het verpleegkundig handelen. </a:t>
            </a:r>
            <a:r>
              <a:rPr lang="nl-NL" altLang="nl-NL" dirty="0" err="1">
                <a:solidFill>
                  <a:prstClr val="black"/>
                </a:solidFill>
              </a:rPr>
              <a:t>Maw</a:t>
            </a:r>
            <a:r>
              <a:rPr lang="nl-NL" altLang="nl-NL" dirty="0">
                <a:solidFill>
                  <a:prstClr val="black"/>
                </a:solidFill>
              </a:rPr>
              <a:t>: hoe zijn de doelen behaald? </a:t>
            </a:r>
          </a:p>
          <a:p>
            <a:pPr lvl="0">
              <a:buClr>
                <a:srgbClr val="F81B02"/>
              </a:buClr>
            </a:pPr>
            <a:r>
              <a:rPr lang="nl-NL" altLang="nl-NL" dirty="0">
                <a:solidFill>
                  <a:prstClr val="black"/>
                </a:solidFill>
              </a:rPr>
              <a:t>Je gaat alle fasen van het verpleegkundig proces bij langs, was de zorgverlening goed? Is de zorgvrager tevreden?</a:t>
            </a:r>
          </a:p>
          <a:p>
            <a:pPr lvl="0">
              <a:buClr>
                <a:srgbClr val="F81B02"/>
              </a:buClr>
            </a:pPr>
            <a:endParaRPr lang="nl-NL" altLang="nl-NL" dirty="0">
              <a:solidFill>
                <a:prstClr val="black"/>
              </a:solidFill>
            </a:endParaRPr>
          </a:p>
          <a:p>
            <a:pPr lvl="0">
              <a:buClr>
                <a:srgbClr val="F81B02"/>
              </a:buClr>
            </a:pPr>
            <a:endParaRPr lang="nl-NL" altLang="nl-NL" dirty="0">
              <a:solidFill>
                <a:prstClr val="black"/>
              </a:solidFill>
            </a:endParaRPr>
          </a:p>
          <a:p>
            <a:pPr lvl="0">
              <a:buClr>
                <a:srgbClr val="F81B02"/>
              </a:buClr>
            </a:pPr>
            <a:endParaRPr lang="nl-NL" altLang="nl-NL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63159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Tijdelijke aanduiding voor inhoud 2">
            <a:extLst>
              <a:ext uri="{FF2B5EF4-FFF2-40B4-BE49-F238E27FC236}">
                <a16:creationId xmlns:a16="http://schemas.microsoft.com/office/drawing/2014/main" id="{576D766D-19AB-446C-84B8-0BE06B5C8D36}"/>
              </a:ext>
            </a:extLst>
          </p:cNvPr>
          <p:cNvGrpSpPr/>
          <p:nvPr/>
        </p:nvGrpSpPr>
        <p:grpSpPr>
          <a:xfrm>
            <a:off x="993580" y="2756785"/>
            <a:ext cx="6989181" cy="2271617"/>
            <a:chOff x="1324773" y="2532714"/>
            <a:chExt cx="9318907" cy="3028822"/>
          </a:xfrm>
        </p:grpSpPr>
        <p:sp>
          <p:nvSpPr>
            <p:cNvPr id="4" name="Vrije vorm: vorm 3">
              <a:extLst>
                <a:ext uri="{FF2B5EF4-FFF2-40B4-BE49-F238E27FC236}">
                  <a16:creationId xmlns:a16="http://schemas.microsoft.com/office/drawing/2014/main" id="{B404CB69-C2A9-40CA-91E4-5E7EE755F83E}"/>
                </a:ext>
              </a:extLst>
            </p:cNvPr>
            <p:cNvSpPr/>
            <p:nvPr/>
          </p:nvSpPr>
          <p:spPr>
            <a:xfrm>
              <a:off x="1324773" y="2532714"/>
              <a:ext cx="4089617" cy="2596905"/>
            </a:xfrm>
            <a:custGeom>
              <a:avLst>
                <a:gd name="f10" fmla="val 216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216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chemeClr val="accent1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6858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35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5" name="Vrije vorm: vorm 4">
              <a:extLst>
                <a:ext uri="{FF2B5EF4-FFF2-40B4-BE49-F238E27FC236}">
                  <a16:creationId xmlns:a16="http://schemas.microsoft.com/office/drawing/2014/main" id="{34F4B845-A85C-40BA-91DE-F7DFDC2034AC}"/>
                </a:ext>
              </a:extLst>
            </p:cNvPr>
            <p:cNvSpPr/>
            <p:nvPr/>
          </p:nvSpPr>
          <p:spPr>
            <a:xfrm>
              <a:off x="1477109" y="2964393"/>
              <a:ext cx="4391685" cy="259690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89618"/>
                <a:gd name="f7" fmla="val 2596907"/>
                <a:gd name="f8" fmla="val 259691"/>
                <a:gd name="f9" fmla="val 116268"/>
                <a:gd name="f10" fmla="val 3829927"/>
                <a:gd name="f11" fmla="val 3973350"/>
                <a:gd name="f12" fmla="val 2337216"/>
                <a:gd name="f13" fmla="val 2480639"/>
                <a:gd name="f14" fmla="+- 0 0 -90"/>
                <a:gd name="f15" fmla="*/ f3 1 4089618"/>
                <a:gd name="f16" fmla="*/ f4 1 2596907"/>
                <a:gd name="f17" fmla="+- f7 0 f5"/>
                <a:gd name="f18" fmla="+- f6 0 f5"/>
                <a:gd name="f19" fmla="*/ f14 f0 1"/>
                <a:gd name="f20" fmla="*/ f18 1 4089618"/>
                <a:gd name="f21" fmla="*/ f17 1 2596907"/>
                <a:gd name="f22" fmla="*/ 0 f18 1"/>
                <a:gd name="f23" fmla="*/ 259691 f17 1"/>
                <a:gd name="f24" fmla="*/ 259691 f18 1"/>
                <a:gd name="f25" fmla="*/ 0 f17 1"/>
                <a:gd name="f26" fmla="*/ 3829927 f18 1"/>
                <a:gd name="f27" fmla="*/ 4089618 f18 1"/>
                <a:gd name="f28" fmla="*/ 2337216 f17 1"/>
                <a:gd name="f29" fmla="*/ 2596907 f17 1"/>
                <a:gd name="f30" fmla="*/ f19 1 f2"/>
                <a:gd name="f31" fmla="*/ f22 1 4089618"/>
                <a:gd name="f32" fmla="*/ f23 1 2596907"/>
                <a:gd name="f33" fmla="*/ f24 1 4089618"/>
                <a:gd name="f34" fmla="*/ f25 1 2596907"/>
                <a:gd name="f35" fmla="*/ f26 1 4089618"/>
                <a:gd name="f36" fmla="*/ f27 1 4089618"/>
                <a:gd name="f37" fmla="*/ f28 1 2596907"/>
                <a:gd name="f38" fmla="*/ f29 1 2596907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4089618" h="259690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969CC6"/>
              </a:solidFill>
              <a:prstDash val="solid"/>
              <a:miter/>
            </a:ln>
          </p:spPr>
          <p:txBody>
            <a:bodyPr vert="horz" wrap="square" lIns="165627" tIns="165627" rIns="165627" bIns="165627" anchor="ctr" anchorCtr="1" compatLnSpc="1">
              <a:noAutofit/>
            </a:bodyPr>
            <a:lstStyle/>
            <a:p>
              <a:pPr defTabSz="1266823">
                <a:lnSpc>
                  <a:spcPct val="90000"/>
                </a:lnSpc>
                <a:spcAft>
                  <a:spcPts val="12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2850" dirty="0">
                  <a:solidFill>
                    <a:srgbClr val="000000"/>
                  </a:solidFill>
                </a:rPr>
                <a:t>Proces evaluatie       		 Beschrijft de aanpak</a:t>
              </a:r>
              <a:endParaRPr lang="en-US" sz="2850" dirty="0">
                <a:solidFill>
                  <a:srgbClr val="000000"/>
                </a:solidFill>
              </a:endParaRPr>
            </a:p>
          </p:txBody>
        </p:sp>
        <p:sp>
          <p:nvSpPr>
            <p:cNvPr id="6" name="Vrije vorm: vorm 5">
              <a:extLst>
                <a:ext uri="{FF2B5EF4-FFF2-40B4-BE49-F238E27FC236}">
                  <a16:creationId xmlns:a16="http://schemas.microsoft.com/office/drawing/2014/main" id="{88DA70E7-E001-4863-9D2A-1C02F707E092}"/>
                </a:ext>
              </a:extLst>
            </p:cNvPr>
            <p:cNvSpPr/>
            <p:nvPr/>
          </p:nvSpPr>
          <p:spPr>
            <a:xfrm>
              <a:off x="6099660" y="2532952"/>
              <a:ext cx="4089617" cy="2596905"/>
            </a:xfrm>
            <a:custGeom>
              <a:avLst>
                <a:gd name="f10" fmla="val 2160"/>
              </a:avLst>
              <a:gdLst>
                <a:gd name="f1" fmla="val 10800000"/>
                <a:gd name="f2" fmla="val 5400000"/>
                <a:gd name="f3" fmla="val 16200000"/>
                <a:gd name="f4" fmla="val w"/>
                <a:gd name="f5" fmla="val h"/>
                <a:gd name="f6" fmla="val ss"/>
                <a:gd name="f7" fmla="val 0"/>
                <a:gd name="f8" fmla="*/ 5419351 1 1725033"/>
                <a:gd name="f9" fmla="val 45"/>
                <a:gd name="f10" fmla="val 2160"/>
                <a:gd name="f11" fmla="abs f4"/>
                <a:gd name="f12" fmla="abs f5"/>
                <a:gd name="f13" fmla="abs f6"/>
                <a:gd name="f14" fmla="*/ f8 1 180"/>
                <a:gd name="f15" fmla="val f10"/>
                <a:gd name="f16" fmla="+- 0 0 f2"/>
                <a:gd name="f17" fmla="?: f11 f4 1"/>
                <a:gd name="f18" fmla="?: f12 f5 1"/>
                <a:gd name="f19" fmla="?: f13 f6 1"/>
                <a:gd name="f20" fmla="*/ f9 f14 1"/>
                <a:gd name="f21" fmla="+- f7 f15 0"/>
                <a:gd name="f22" fmla="*/ f17 1 21600"/>
                <a:gd name="f23" fmla="*/ f18 1 21600"/>
                <a:gd name="f24" fmla="*/ 21600 f17 1"/>
                <a:gd name="f25" fmla="*/ 21600 f18 1"/>
                <a:gd name="f26" fmla="+- 0 0 f20"/>
                <a:gd name="f27" fmla="+- f7 0 f21"/>
                <a:gd name="f28" fmla="+- f21 0 f7"/>
                <a:gd name="f29" fmla="min f23 f22"/>
                <a:gd name="f30" fmla="*/ f24 1 f19"/>
                <a:gd name="f31" fmla="*/ f25 1 f19"/>
                <a:gd name="f32" fmla="*/ f26 f1 1"/>
                <a:gd name="f33" fmla="abs f27"/>
                <a:gd name="f34" fmla="abs f28"/>
                <a:gd name="f35" fmla="?: f27 f16 f2"/>
                <a:gd name="f36" fmla="?: f27 f2 f16"/>
                <a:gd name="f37" fmla="?: f27 f3 f2"/>
                <a:gd name="f38" fmla="?: f27 f2 f3"/>
                <a:gd name="f39" fmla="?: f28 f16 f2"/>
                <a:gd name="f40" fmla="?: f28 f2 f16"/>
                <a:gd name="f41" fmla="?: f27 0 f1"/>
                <a:gd name="f42" fmla="?: f27 f1 0"/>
                <a:gd name="f43" fmla="val f30"/>
                <a:gd name="f44" fmla="val f31"/>
                <a:gd name="f45" fmla="*/ f32 1 f8"/>
                <a:gd name="f46" fmla="?: f27 f38 f37"/>
                <a:gd name="f47" fmla="?: f27 f37 f38"/>
                <a:gd name="f48" fmla="?: f28 f36 f35"/>
                <a:gd name="f49" fmla="*/ f21 f29 1"/>
                <a:gd name="f50" fmla="*/ f7 f29 1"/>
                <a:gd name="f51" fmla="*/ f33 f29 1"/>
                <a:gd name="f52" fmla="*/ f34 f29 1"/>
                <a:gd name="f53" fmla="+- f44 0 f15"/>
                <a:gd name="f54" fmla="+- f43 0 f15"/>
                <a:gd name="f55" fmla="+- f45 0 f2"/>
                <a:gd name="f56" fmla="?: f28 f47 f46"/>
                <a:gd name="f57" fmla="*/ f44 f29 1"/>
                <a:gd name="f58" fmla="*/ f43 f29 1"/>
                <a:gd name="f59" fmla="+- f55 f2 0"/>
                <a:gd name="f60" fmla="+- f44 0 f53"/>
                <a:gd name="f61" fmla="+- f43 0 f54"/>
                <a:gd name="f62" fmla="+- f53 0 f44"/>
                <a:gd name="f63" fmla="+- f54 0 f43"/>
                <a:gd name="f64" fmla="*/ f53 f29 1"/>
                <a:gd name="f65" fmla="*/ f54 f29 1"/>
                <a:gd name="f66" fmla="*/ f59 f8 1"/>
                <a:gd name="f67" fmla="abs f60"/>
                <a:gd name="f68" fmla="?: f60 0 f1"/>
                <a:gd name="f69" fmla="?: f60 f1 0"/>
                <a:gd name="f70" fmla="?: f60 f39 f40"/>
                <a:gd name="f71" fmla="abs f61"/>
                <a:gd name="f72" fmla="abs f62"/>
                <a:gd name="f73" fmla="?: f61 f16 f2"/>
                <a:gd name="f74" fmla="?: f61 f2 f16"/>
                <a:gd name="f75" fmla="?: f61 f3 f2"/>
                <a:gd name="f76" fmla="?: f61 f2 f3"/>
                <a:gd name="f77" fmla="abs f63"/>
                <a:gd name="f78" fmla="?: f63 f16 f2"/>
                <a:gd name="f79" fmla="?: f63 f2 f16"/>
                <a:gd name="f80" fmla="?: f63 f42 f41"/>
                <a:gd name="f81" fmla="?: f63 f41 f42"/>
                <a:gd name="f82" fmla="*/ f66 1 f1"/>
                <a:gd name="f83" fmla="?: f28 f69 f68"/>
                <a:gd name="f84" fmla="?: f28 f68 f69"/>
                <a:gd name="f85" fmla="?: f61 f76 f75"/>
                <a:gd name="f86" fmla="?: f61 f75 f76"/>
                <a:gd name="f87" fmla="?: f62 f74 f73"/>
                <a:gd name="f88" fmla="?: f27 f80 f81"/>
                <a:gd name="f89" fmla="?: f27 f78 f79"/>
                <a:gd name="f90" fmla="*/ f67 f29 1"/>
                <a:gd name="f91" fmla="*/ f71 f29 1"/>
                <a:gd name="f92" fmla="*/ f72 f29 1"/>
                <a:gd name="f93" fmla="*/ f77 f29 1"/>
                <a:gd name="f94" fmla="+- 0 0 f82"/>
                <a:gd name="f95" fmla="?: f60 f83 f84"/>
                <a:gd name="f96" fmla="?: f62 f86 f85"/>
                <a:gd name="f97" fmla="+- 0 0 f94"/>
                <a:gd name="f98" fmla="*/ f97 f1 1"/>
                <a:gd name="f99" fmla="*/ f98 1 f8"/>
                <a:gd name="f100" fmla="+- f99 0 f2"/>
                <a:gd name="f101" fmla="cos 1 f100"/>
                <a:gd name="f102" fmla="+- 0 0 f101"/>
                <a:gd name="f103" fmla="+- 0 0 f102"/>
                <a:gd name="f104" fmla="val f103"/>
                <a:gd name="f105" fmla="+- 0 0 f104"/>
                <a:gd name="f106" fmla="*/ f15 f105 1"/>
                <a:gd name="f107" fmla="*/ f106 3163 1"/>
                <a:gd name="f108" fmla="*/ f107 1 7636"/>
                <a:gd name="f109" fmla="+- f7 f108 0"/>
                <a:gd name="f110" fmla="+- f43 0 f108"/>
                <a:gd name="f111" fmla="+- f44 0 f108"/>
                <a:gd name="f112" fmla="*/ f109 f29 1"/>
                <a:gd name="f113" fmla="*/ f110 f29 1"/>
                <a:gd name="f114" fmla="*/ f111 f29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12" t="f112" r="f113" b="f114"/>
              <a:pathLst>
                <a:path>
                  <a:moveTo>
                    <a:pt x="f49" y="f50"/>
                  </a:moveTo>
                  <a:arcTo wR="f51" hR="f52" stAng="f56" swAng="f48"/>
                  <a:lnTo>
                    <a:pt x="f50" y="f64"/>
                  </a:lnTo>
                  <a:arcTo wR="f52" hR="f90" stAng="f95" swAng="f70"/>
                  <a:lnTo>
                    <a:pt x="f65" y="f57"/>
                  </a:lnTo>
                  <a:arcTo wR="f91" hR="f92" stAng="f96" swAng="f87"/>
                  <a:lnTo>
                    <a:pt x="f58" y="f49"/>
                  </a:lnTo>
                  <a:arcTo wR="f93" hR="f51" stAng="f88" swAng="f89"/>
                  <a:close/>
                </a:path>
              </a:pathLst>
            </a:custGeom>
            <a:solidFill>
              <a:schemeClr val="accent1"/>
            </a:solidFill>
            <a:ln w="12701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defTabSz="685800"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nl-NL" sz="1350">
                <a:solidFill>
                  <a:srgbClr val="000000"/>
                </a:solidFill>
                <a:latin typeface="Calibri"/>
              </a:endParaRPr>
            </a:p>
          </p:txBody>
        </p:sp>
        <p:sp>
          <p:nvSpPr>
            <p:cNvPr id="7" name="Vrije vorm: vorm 6">
              <a:extLst>
                <a:ext uri="{FF2B5EF4-FFF2-40B4-BE49-F238E27FC236}">
                  <a16:creationId xmlns:a16="http://schemas.microsoft.com/office/drawing/2014/main" id="{8B2E24B2-6CA3-49AC-BA15-9F8B36A161B2}"/>
                </a:ext>
              </a:extLst>
            </p:cNvPr>
            <p:cNvSpPr/>
            <p:nvPr/>
          </p:nvSpPr>
          <p:spPr>
            <a:xfrm>
              <a:off x="6099660" y="2964631"/>
              <a:ext cx="4544020" cy="2596905"/>
            </a:xfrm>
            <a:custGeom>
              <a:avLst/>
              <a:gdLst>
                <a:gd name="f0" fmla="val 10800000"/>
                <a:gd name="f1" fmla="val 5400000"/>
                <a:gd name="f2" fmla="val 180"/>
                <a:gd name="f3" fmla="val w"/>
                <a:gd name="f4" fmla="val h"/>
                <a:gd name="f5" fmla="val 0"/>
                <a:gd name="f6" fmla="val 4089618"/>
                <a:gd name="f7" fmla="val 2596907"/>
                <a:gd name="f8" fmla="val 259691"/>
                <a:gd name="f9" fmla="val 116268"/>
                <a:gd name="f10" fmla="val 3829927"/>
                <a:gd name="f11" fmla="val 3973350"/>
                <a:gd name="f12" fmla="val 2337216"/>
                <a:gd name="f13" fmla="val 2480639"/>
                <a:gd name="f14" fmla="+- 0 0 -90"/>
                <a:gd name="f15" fmla="*/ f3 1 4089618"/>
                <a:gd name="f16" fmla="*/ f4 1 2596907"/>
                <a:gd name="f17" fmla="+- f7 0 f5"/>
                <a:gd name="f18" fmla="+- f6 0 f5"/>
                <a:gd name="f19" fmla="*/ f14 f0 1"/>
                <a:gd name="f20" fmla="*/ f18 1 4089618"/>
                <a:gd name="f21" fmla="*/ f17 1 2596907"/>
                <a:gd name="f22" fmla="*/ 0 f18 1"/>
                <a:gd name="f23" fmla="*/ 259691 f17 1"/>
                <a:gd name="f24" fmla="*/ 259691 f18 1"/>
                <a:gd name="f25" fmla="*/ 0 f17 1"/>
                <a:gd name="f26" fmla="*/ 3829927 f18 1"/>
                <a:gd name="f27" fmla="*/ 4089618 f18 1"/>
                <a:gd name="f28" fmla="*/ 2337216 f17 1"/>
                <a:gd name="f29" fmla="*/ 2596907 f17 1"/>
                <a:gd name="f30" fmla="*/ f19 1 f2"/>
                <a:gd name="f31" fmla="*/ f22 1 4089618"/>
                <a:gd name="f32" fmla="*/ f23 1 2596907"/>
                <a:gd name="f33" fmla="*/ f24 1 4089618"/>
                <a:gd name="f34" fmla="*/ f25 1 2596907"/>
                <a:gd name="f35" fmla="*/ f26 1 4089618"/>
                <a:gd name="f36" fmla="*/ f27 1 4089618"/>
                <a:gd name="f37" fmla="*/ f28 1 2596907"/>
                <a:gd name="f38" fmla="*/ f29 1 2596907"/>
                <a:gd name="f39" fmla="*/ f5 1 f20"/>
                <a:gd name="f40" fmla="*/ f6 1 f20"/>
                <a:gd name="f41" fmla="*/ f5 1 f21"/>
                <a:gd name="f42" fmla="*/ f7 1 f21"/>
                <a:gd name="f43" fmla="+- f30 0 f1"/>
                <a:gd name="f44" fmla="*/ f31 1 f20"/>
                <a:gd name="f45" fmla="*/ f32 1 f21"/>
                <a:gd name="f46" fmla="*/ f33 1 f20"/>
                <a:gd name="f47" fmla="*/ f34 1 f21"/>
                <a:gd name="f48" fmla="*/ f35 1 f20"/>
                <a:gd name="f49" fmla="*/ f36 1 f20"/>
                <a:gd name="f50" fmla="*/ f37 1 f21"/>
                <a:gd name="f51" fmla="*/ f38 1 f21"/>
                <a:gd name="f52" fmla="*/ f39 f15 1"/>
                <a:gd name="f53" fmla="*/ f40 f15 1"/>
                <a:gd name="f54" fmla="*/ f42 f16 1"/>
                <a:gd name="f55" fmla="*/ f41 f16 1"/>
                <a:gd name="f56" fmla="*/ f44 f15 1"/>
                <a:gd name="f57" fmla="*/ f45 f16 1"/>
                <a:gd name="f58" fmla="*/ f46 f15 1"/>
                <a:gd name="f59" fmla="*/ f47 f16 1"/>
                <a:gd name="f60" fmla="*/ f48 f15 1"/>
                <a:gd name="f61" fmla="*/ f49 f15 1"/>
                <a:gd name="f62" fmla="*/ f50 f16 1"/>
                <a:gd name="f63" fmla="*/ f51 f1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  <a:cxn ang="f43">
                  <a:pos x="f56" y="f57"/>
                </a:cxn>
                <a:cxn ang="f43">
                  <a:pos x="f58" y="f59"/>
                </a:cxn>
                <a:cxn ang="f43">
                  <a:pos x="f60" y="f59"/>
                </a:cxn>
                <a:cxn ang="f43">
                  <a:pos x="f61" y="f57"/>
                </a:cxn>
                <a:cxn ang="f43">
                  <a:pos x="f61" y="f62"/>
                </a:cxn>
                <a:cxn ang="f43">
                  <a:pos x="f60" y="f63"/>
                </a:cxn>
                <a:cxn ang="f43">
                  <a:pos x="f58" y="f63"/>
                </a:cxn>
                <a:cxn ang="f43">
                  <a:pos x="f56" y="f62"/>
                </a:cxn>
                <a:cxn ang="f43">
                  <a:pos x="f56" y="f57"/>
                </a:cxn>
              </a:cxnLst>
              <a:rect l="f52" t="f55" r="f53" b="f54"/>
              <a:pathLst>
                <a:path w="4089618" h="2596907">
                  <a:moveTo>
                    <a:pt x="f5" y="f8"/>
                  </a:moveTo>
                  <a:cubicBezTo>
                    <a:pt x="f5" y="f9"/>
                    <a:pt x="f9" y="f5"/>
                    <a:pt x="f8" y="f5"/>
                  </a:cubicBezTo>
                  <a:lnTo>
                    <a:pt x="f10" y="f5"/>
                  </a:lnTo>
                  <a:cubicBezTo>
                    <a:pt x="f11" y="f5"/>
                    <a:pt x="f6" y="f9"/>
                    <a:pt x="f6" y="f8"/>
                  </a:cubicBezTo>
                  <a:lnTo>
                    <a:pt x="f6" y="f12"/>
                  </a:lnTo>
                  <a:cubicBezTo>
                    <a:pt x="f6" y="f13"/>
                    <a:pt x="f11" y="f7"/>
                    <a:pt x="f10" y="f7"/>
                  </a:cubicBezTo>
                  <a:lnTo>
                    <a:pt x="f8" y="f7"/>
                  </a:lnTo>
                  <a:cubicBezTo>
                    <a:pt x="f9" y="f7"/>
                    <a:pt x="f5" y="f13"/>
                    <a:pt x="f5" y="f12"/>
                  </a:cubicBezTo>
                  <a:lnTo>
                    <a:pt x="f5" y="f8"/>
                  </a:lnTo>
                  <a:close/>
                </a:path>
              </a:pathLst>
            </a:custGeom>
            <a:solidFill>
              <a:srgbClr val="FFFFFF">
                <a:alpha val="90000"/>
              </a:srgbClr>
            </a:solidFill>
            <a:ln w="12701" cap="flat">
              <a:solidFill>
                <a:srgbClr val="969CC6"/>
              </a:solidFill>
              <a:prstDash val="solid"/>
              <a:miter/>
            </a:ln>
          </p:spPr>
          <p:txBody>
            <a:bodyPr vert="horz" wrap="square" lIns="165627" tIns="165627" rIns="165627" bIns="165627" anchor="ctr" anchorCtr="1" compatLnSpc="1">
              <a:noAutofit/>
            </a:bodyPr>
            <a:lstStyle/>
            <a:p>
              <a:pPr defTabSz="1266823">
                <a:lnSpc>
                  <a:spcPct val="90000"/>
                </a:lnSpc>
                <a:spcAft>
                  <a:spcPts val="12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2850" dirty="0">
                  <a:solidFill>
                    <a:srgbClr val="000000"/>
                  </a:solidFill>
                </a:rPr>
                <a:t>Product  evaluatie</a:t>
              </a:r>
            </a:p>
            <a:p>
              <a:pPr defTabSz="1266823">
                <a:lnSpc>
                  <a:spcPct val="90000"/>
                </a:lnSpc>
                <a:spcAft>
                  <a:spcPts val="1200"/>
                </a:spcAft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nl-NL" sz="2850" dirty="0">
                  <a:solidFill>
                    <a:srgbClr val="000000"/>
                  </a:solidFill>
                </a:rPr>
                <a:t>Beschrijft het beoogde resultaat</a:t>
              </a:r>
              <a:endParaRPr lang="en-US" sz="2850" dirty="0">
                <a:solidFill>
                  <a:srgbClr val="000000"/>
                </a:solidFill>
              </a:endParaRPr>
            </a:p>
          </p:txBody>
        </p:sp>
      </p:grpSp>
      <p:sp>
        <p:nvSpPr>
          <p:cNvPr id="13" name="Tekstvak 12"/>
          <p:cNvSpPr txBox="1"/>
          <p:nvPr/>
        </p:nvSpPr>
        <p:spPr>
          <a:xfrm>
            <a:off x="993580" y="1301262"/>
            <a:ext cx="6849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Met andere woorden: </a:t>
            </a:r>
          </a:p>
        </p:txBody>
      </p:sp>
    </p:spTree>
    <p:extLst>
      <p:ext uri="{BB962C8B-B14F-4D97-AF65-F5344CB8AC3E}">
        <p14:creationId xmlns:p14="http://schemas.microsoft.com/office/powerpoint/2010/main" val="22543399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6B69E11-847C-4B6B-B940-1ADF311110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473" y="2349925"/>
            <a:ext cx="2624234" cy="2456442"/>
          </a:xfrm>
        </p:spPr>
        <p:txBody>
          <a:bodyPr>
            <a:normAutofit/>
          </a:bodyPr>
          <a:lstStyle/>
          <a:p>
            <a:r>
              <a:rPr lang="nl-NL" sz="2400" dirty="0">
                <a:latin typeface="+mn-lt"/>
              </a:rPr>
              <a:t>Evalueren</a:t>
            </a:r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250EBF2E-EC60-42F1-917D-C8C407FC0E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66819"/>
              </p:ext>
            </p:extLst>
          </p:nvPr>
        </p:nvGraphicFramePr>
        <p:xfrm>
          <a:off x="4181167" y="803186"/>
          <a:ext cx="4366325" cy="5287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259222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2.xml><?xml version="1.0" encoding="utf-8"?>
<a:theme xmlns:a="http://schemas.openxmlformats.org/drawingml/2006/main" name="1_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3.xml><?xml version="1.0" encoding="utf-8"?>
<a:theme xmlns:a="http://schemas.openxmlformats.org/drawingml/2006/main" name="2_Atlas">
  <a:themeElements>
    <a:clrScheme name="Atlas">
      <a:dk1>
        <a:sysClr val="windowText" lastClr="000000"/>
      </a:dk1>
      <a:lt1>
        <a:sysClr val="window" lastClr="FFFFFF"/>
      </a:lt1>
      <a:dk2>
        <a:srgbClr val="454545"/>
      </a:dk2>
      <a:lt2>
        <a:srgbClr val="E0E0E0"/>
      </a:lt2>
      <a:accent1>
        <a:srgbClr val="F81B02"/>
      </a:accent1>
      <a:accent2>
        <a:srgbClr val="FC7715"/>
      </a:accent2>
      <a:accent3>
        <a:srgbClr val="AFBF41"/>
      </a:accent3>
      <a:accent4>
        <a:srgbClr val="50C49F"/>
      </a:accent4>
      <a:accent5>
        <a:srgbClr val="3B95C4"/>
      </a:accent5>
      <a:accent6>
        <a:srgbClr val="B560D4"/>
      </a:accent6>
      <a:hlink>
        <a:srgbClr val="FC5A1A"/>
      </a:hlink>
      <a:folHlink>
        <a:srgbClr val="B49E74"/>
      </a:folHlink>
    </a:clrScheme>
    <a:fontScheme name="Atlas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508F7963-D0B5-43F7-BB2C-FCE3009C08EC}"/>
    </a:ext>
  </a:extLst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75B45D947B1A46B7537DDD4351FC76" ma:contentTypeVersion="13" ma:contentTypeDescription="Een nieuw document maken." ma:contentTypeScope="" ma:versionID="8d1f08d832fc18c07a40c274e227f820">
  <xsd:schema xmlns:xsd="http://www.w3.org/2001/XMLSchema" xmlns:xs="http://www.w3.org/2001/XMLSchema" xmlns:p="http://schemas.microsoft.com/office/2006/metadata/properties" xmlns:ns3="5bf86457-a5ee-4b57-b6dc-29cd12a2b6d3" xmlns:ns4="0dd0bd30-6f9a-4213-96a8-2d723c8eeef5" targetNamespace="http://schemas.microsoft.com/office/2006/metadata/properties" ma:root="true" ma:fieldsID="23ee11854122b724edba18079e98f5bc" ns3:_="" ns4:_="">
    <xsd:import namespace="5bf86457-a5ee-4b57-b6dc-29cd12a2b6d3"/>
    <xsd:import namespace="0dd0bd30-6f9a-4213-96a8-2d723c8eeef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f86457-a5ee-4b57-b6dc-29cd12a2b6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d0bd30-6f9a-4213-96a8-2d723c8eeef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556841B-5360-4052-99D9-24C17C1CC35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f86457-a5ee-4b57-b6dc-29cd12a2b6d3"/>
    <ds:schemaRef ds:uri="0dd0bd30-6f9a-4213-96a8-2d723c8ee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EBCDA1F-4513-4DE0-842F-42478F9FFC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F5437B0-A847-4C95-8225-97DB9EC63A2D}">
  <ds:schemaRefs>
    <ds:schemaRef ds:uri="http://purl.org/dc/dcmitype/"/>
    <ds:schemaRef ds:uri="http://schemas.microsoft.com/office/2006/metadata/properties"/>
    <ds:schemaRef ds:uri="http://purl.org/dc/elements/1.1/"/>
    <ds:schemaRef ds:uri="5bf86457-a5ee-4b57-b6dc-29cd12a2b6d3"/>
    <ds:schemaRef ds:uri="http://purl.org/dc/terms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0dd0bd30-6f9a-4213-96a8-2d723c8eeef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592</TotalTime>
  <Words>459</Words>
  <Application>Microsoft Office PowerPoint</Application>
  <PresentationFormat>Diavoorstelling (4:3)</PresentationFormat>
  <Paragraphs>80</Paragraphs>
  <Slides>11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3</vt:i4>
      </vt:variant>
      <vt:variant>
        <vt:lpstr>Diatitels</vt:lpstr>
      </vt:variant>
      <vt:variant>
        <vt:i4>11</vt:i4>
      </vt:variant>
    </vt:vector>
  </HeadingPairs>
  <TitlesOfParts>
    <vt:vector size="19" baseType="lpstr">
      <vt:lpstr>Arial,Sans-Serif</vt:lpstr>
      <vt:lpstr>Calibri</vt:lpstr>
      <vt:lpstr>Calibri Light</vt:lpstr>
      <vt:lpstr>Rockwell</vt:lpstr>
      <vt:lpstr>Wingdings</vt:lpstr>
      <vt:lpstr>Atlas</vt:lpstr>
      <vt:lpstr>1_Atlas</vt:lpstr>
      <vt:lpstr>2_Atlas</vt:lpstr>
      <vt:lpstr>Het verpleegplan</vt:lpstr>
      <vt:lpstr>Terugblik: </vt:lpstr>
      <vt:lpstr>Het verpleegkundig proces</vt:lpstr>
      <vt:lpstr>Lesdoelen</vt:lpstr>
      <vt:lpstr>Evalueren van de verpleegkundige zorg</vt:lpstr>
      <vt:lpstr>  </vt:lpstr>
      <vt:lpstr>Product- en procesevaluatie</vt:lpstr>
      <vt:lpstr>PowerPoint-presentatie</vt:lpstr>
      <vt:lpstr>Evalueren</vt:lpstr>
      <vt:lpstr>Totaal overzicht PESDIE</vt:lpstr>
      <vt:lpstr>Evalueren van de les 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PESDIE</dc:title>
  <dc:creator>kolbeeks</dc:creator>
  <cp:lastModifiedBy>Ester Varwijk</cp:lastModifiedBy>
  <cp:revision>55</cp:revision>
  <dcterms:created xsi:type="dcterms:W3CDTF">2015-07-11T06:31:42Z</dcterms:created>
  <dcterms:modified xsi:type="dcterms:W3CDTF">2021-03-26T13:14:01Z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0x0101007475B45D947B1A46B7537DDD4351FC76</vt:lpwstr>
  </property>
</Properties>
</file>