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ink/ink1.xml" ContentType="application/inkml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888" r:id="rId1"/>
  </p:sldMasterIdLst>
  <p:sldIdLst>
    <p:sldId id="288" r:id="rId2"/>
    <p:sldId id="266" r:id="rId3"/>
    <p:sldId id="262" r:id="rId4"/>
    <p:sldId id="289" r:id="rId5"/>
    <p:sldId id="283" r:id="rId6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ardsectie" id="{B4C6BFD8-C05E-41F0-8D57-011042C7493C}">
          <p14:sldIdLst>
            <p14:sldId id="288"/>
            <p14:sldId id="266"/>
            <p14:sldId id="262"/>
            <p14:sldId id="289"/>
            <p14:sldId id="283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erife Erokutan" initials="SE" lastIdx="2" clrIdx="0">
    <p:extLst>
      <p:ext uri="{19B8F6BF-5375-455C-9EA6-DF929625EA0E}">
        <p15:presenceInfo xmlns:p15="http://schemas.microsoft.com/office/powerpoint/2012/main" userId="f60219676b231a31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32D91"/>
    <a:srgbClr val="D91D84"/>
    <a:srgbClr val="C71B79"/>
    <a:srgbClr val="0083E6"/>
    <a:srgbClr val="F399BB"/>
    <a:srgbClr val="FFA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jl, gemiddeld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65" autoAdjust="0"/>
    <p:restoredTop sz="94660"/>
  </p:normalViewPr>
  <p:slideViewPr>
    <p:cSldViewPr snapToGrid="0">
      <p:cViewPr>
        <p:scale>
          <a:sx n="44" d="100"/>
          <a:sy n="44" d="100"/>
        </p:scale>
        <p:origin x="60" y="13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commentAuthors" Target="commentAuthor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91F5D2-50F3-4649-AB0E-6160D17A7D33}" type="doc">
      <dgm:prSet loTypeId="urn:microsoft.com/office/officeart/2008/layout/SquareAccentList" loCatId="list" qsTypeId="urn:microsoft.com/office/officeart/2005/8/quickstyle/simple1" qsCatId="simple" csTypeId="urn:microsoft.com/office/officeart/2005/8/colors/accent1_3" csCatId="accent1" phldr="1"/>
      <dgm:spPr/>
      <dgm:t>
        <a:bodyPr/>
        <a:lstStyle/>
        <a:p>
          <a:endParaRPr lang="en-NL"/>
        </a:p>
      </dgm:t>
    </dgm:pt>
    <dgm:pt modelId="{94A6B8DE-F2D1-42DC-AA7C-8AB62C77762B}">
      <dgm:prSet phldrT="[Tekst]" custT="1"/>
      <dgm:spPr/>
      <dgm:t>
        <a:bodyPr/>
        <a:lstStyle/>
        <a:p>
          <a:r>
            <a:rPr lang="nl-NL" sz="4500" dirty="0">
              <a:solidFill>
                <a:schemeClr val="bg1"/>
              </a:solidFill>
            </a:rPr>
            <a:t>Leerdoelen</a:t>
          </a:r>
          <a:endParaRPr lang="en-NL" sz="4500" dirty="0">
            <a:solidFill>
              <a:schemeClr val="bg1"/>
            </a:solidFill>
          </a:endParaRPr>
        </a:p>
      </dgm:t>
    </dgm:pt>
    <dgm:pt modelId="{DB74516E-4D76-43E1-80DA-68903A773814}" type="parTrans" cxnId="{EA9B8D9E-05F1-4A1F-AFB0-D84FA17CE23E}">
      <dgm:prSet/>
      <dgm:spPr/>
      <dgm:t>
        <a:bodyPr/>
        <a:lstStyle/>
        <a:p>
          <a:endParaRPr lang="en-NL"/>
        </a:p>
      </dgm:t>
    </dgm:pt>
    <dgm:pt modelId="{62B88C40-5488-4FF6-9E94-C143E7DD3FAA}" type="sibTrans" cxnId="{EA9B8D9E-05F1-4A1F-AFB0-D84FA17CE23E}">
      <dgm:prSet/>
      <dgm:spPr/>
      <dgm:t>
        <a:bodyPr/>
        <a:lstStyle/>
        <a:p>
          <a:endParaRPr lang="en-NL"/>
        </a:p>
      </dgm:t>
    </dgm:pt>
    <dgm:pt modelId="{19350522-3454-4B77-B6C7-984CF4159592}">
      <dgm:prSet phldrT="[Tekst]" custT="1"/>
      <dgm:spPr/>
      <dgm:t>
        <a:bodyPr/>
        <a:lstStyle/>
        <a:p>
          <a:endParaRPr lang="en-NL" sz="1600" dirty="0">
            <a:solidFill>
              <a:schemeClr val="tx1"/>
            </a:solidFill>
          </a:endParaRPr>
        </a:p>
      </dgm:t>
    </dgm:pt>
    <dgm:pt modelId="{4894B2A0-0492-40E4-ACB1-3CA68AC1C7CB}" type="parTrans" cxnId="{28658128-823D-4625-93BE-3AB1B6F070AB}">
      <dgm:prSet/>
      <dgm:spPr/>
      <dgm:t>
        <a:bodyPr/>
        <a:lstStyle/>
        <a:p>
          <a:endParaRPr lang="en-NL"/>
        </a:p>
      </dgm:t>
    </dgm:pt>
    <dgm:pt modelId="{1F7CECE8-748F-4CAC-BF67-A6B83399F71E}" type="sibTrans" cxnId="{28658128-823D-4625-93BE-3AB1B6F070AB}">
      <dgm:prSet/>
      <dgm:spPr/>
      <dgm:t>
        <a:bodyPr/>
        <a:lstStyle/>
        <a:p>
          <a:endParaRPr lang="en-NL"/>
        </a:p>
      </dgm:t>
    </dgm:pt>
    <dgm:pt modelId="{2DF88C50-089A-43FC-BF41-7CCEE6495C89}">
      <dgm:prSet custT="1"/>
      <dgm:spPr>
        <a:ln>
          <a:noFill/>
        </a:ln>
      </dgm:spPr>
      <dgm:t>
        <a:bodyPr/>
        <a:lstStyle/>
        <a:p>
          <a:endParaRPr lang="nl-NL" sz="1600" dirty="0"/>
        </a:p>
      </dgm:t>
    </dgm:pt>
    <dgm:pt modelId="{3A03889F-957F-4400-A983-F307ED0E40E5}" type="parTrans" cxnId="{4700B82D-16F4-40FC-BB87-6B7C06827BCF}">
      <dgm:prSet/>
      <dgm:spPr/>
      <dgm:t>
        <a:bodyPr/>
        <a:lstStyle/>
        <a:p>
          <a:endParaRPr lang="en-NL"/>
        </a:p>
      </dgm:t>
    </dgm:pt>
    <dgm:pt modelId="{AD5D7BDE-7E60-4752-8B7C-BD5D40F7DCD8}" type="sibTrans" cxnId="{4700B82D-16F4-40FC-BB87-6B7C06827BCF}">
      <dgm:prSet/>
      <dgm:spPr/>
      <dgm:t>
        <a:bodyPr/>
        <a:lstStyle/>
        <a:p>
          <a:endParaRPr lang="en-NL"/>
        </a:p>
      </dgm:t>
    </dgm:pt>
    <dgm:pt modelId="{7737D96C-85E4-48A4-99A4-E76DD011C128}">
      <dgm:prSet custT="1"/>
      <dgm:spPr/>
      <dgm:t>
        <a:bodyPr/>
        <a:lstStyle/>
        <a:p>
          <a:r>
            <a:rPr lang="nl-NL" sz="2000" dirty="0"/>
            <a:t>Minimaal 3 beroepen benoemen waarbij biologie een rol speelt.</a:t>
          </a:r>
          <a:endParaRPr lang="nl-NL" sz="2000" b="0" dirty="0"/>
        </a:p>
      </dgm:t>
    </dgm:pt>
    <dgm:pt modelId="{BB7D38B8-FDD7-4E16-9261-84628D7983E3}" type="parTrans" cxnId="{EFF20766-98DD-44A8-BDE2-2E17E2716E60}">
      <dgm:prSet/>
      <dgm:spPr/>
      <dgm:t>
        <a:bodyPr/>
        <a:lstStyle/>
        <a:p>
          <a:endParaRPr lang="nl-NL"/>
        </a:p>
      </dgm:t>
    </dgm:pt>
    <dgm:pt modelId="{FAEB7A07-F27D-4AE3-ACCC-53B4D29E97FE}" type="sibTrans" cxnId="{EFF20766-98DD-44A8-BDE2-2E17E2716E60}">
      <dgm:prSet/>
      <dgm:spPr/>
      <dgm:t>
        <a:bodyPr/>
        <a:lstStyle/>
        <a:p>
          <a:endParaRPr lang="nl-NL"/>
        </a:p>
      </dgm:t>
    </dgm:pt>
    <dgm:pt modelId="{B9CC766B-F5D7-401C-B8C3-993415A0EE5C}">
      <dgm:prSet custT="1"/>
      <dgm:spPr/>
      <dgm:t>
        <a:bodyPr/>
        <a:lstStyle/>
        <a:p>
          <a:r>
            <a:rPr lang="nl-NL" sz="2000" dirty="0"/>
            <a:t>De 5 groepen benoemen van de beroepen waarbij biologie een rol speelt.</a:t>
          </a:r>
        </a:p>
      </dgm:t>
    </dgm:pt>
    <dgm:pt modelId="{71AC21A9-6627-4E9F-B3FD-C66E720FD2B1}" type="parTrans" cxnId="{64E5FCCA-7B93-4AB2-A1A2-2F2165AAD4BA}">
      <dgm:prSet/>
      <dgm:spPr/>
      <dgm:t>
        <a:bodyPr/>
        <a:lstStyle/>
        <a:p>
          <a:endParaRPr lang="nl-NL"/>
        </a:p>
      </dgm:t>
    </dgm:pt>
    <dgm:pt modelId="{9428F33D-6F52-4C51-B95E-90E8C6510FE6}" type="sibTrans" cxnId="{64E5FCCA-7B93-4AB2-A1A2-2F2165AAD4BA}">
      <dgm:prSet/>
      <dgm:spPr/>
      <dgm:t>
        <a:bodyPr/>
        <a:lstStyle/>
        <a:p>
          <a:endParaRPr lang="nl-NL"/>
        </a:p>
      </dgm:t>
    </dgm:pt>
    <dgm:pt modelId="{F8AE384D-68E7-4D71-9615-B2657F805582}" type="pres">
      <dgm:prSet presAssocID="{AB91F5D2-50F3-4649-AB0E-6160D17A7D33}" presName="layout" presStyleCnt="0">
        <dgm:presLayoutVars>
          <dgm:chMax/>
          <dgm:chPref/>
          <dgm:dir/>
          <dgm:resizeHandles/>
        </dgm:presLayoutVars>
      </dgm:prSet>
      <dgm:spPr/>
    </dgm:pt>
    <dgm:pt modelId="{80E8A1B6-B305-41A8-A1E9-6279696C72F9}" type="pres">
      <dgm:prSet presAssocID="{94A6B8DE-F2D1-42DC-AA7C-8AB62C77762B}" presName="root" presStyleCnt="0">
        <dgm:presLayoutVars>
          <dgm:chMax/>
          <dgm:chPref/>
        </dgm:presLayoutVars>
      </dgm:prSet>
      <dgm:spPr/>
    </dgm:pt>
    <dgm:pt modelId="{03C86497-C138-4769-BB8C-6C453DF47C5D}" type="pres">
      <dgm:prSet presAssocID="{94A6B8DE-F2D1-42DC-AA7C-8AB62C77762B}" presName="rootComposite" presStyleCnt="0">
        <dgm:presLayoutVars/>
      </dgm:prSet>
      <dgm:spPr/>
    </dgm:pt>
    <dgm:pt modelId="{49F8ACE8-8590-456A-BDD2-1225FF0B288B}" type="pres">
      <dgm:prSet presAssocID="{94A6B8DE-F2D1-42DC-AA7C-8AB62C77762B}" presName="ParentAccent" presStyleLbl="alignNode1" presStyleIdx="0" presStyleCnt="1" custLinFactNeighborX="-127" custLinFactNeighborY="-77753"/>
      <dgm:spPr>
        <a:solidFill>
          <a:schemeClr val="accent1">
            <a:lumMod val="75000"/>
          </a:schemeClr>
        </a:solidFill>
        <a:ln>
          <a:solidFill>
            <a:schemeClr val="accent1">
              <a:lumMod val="75000"/>
            </a:schemeClr>
          </a:solidFill>
        </a:ln>
      </dgm:spPr>
    </dgm:pt>
    <dgm:pt modelId="{C959E0E2-3137-4C15-877C-1EEB0E088DC8}" type="pres">
      <dgm:prSet presAssocID="{94A6B8DE-F2D1-42DC-AA7C-8AB62C77762B}" presName="ParentSmallAccent" presStyleLbl="fgAcc1" presStyleIdx="0" presStyleCnt="1" custFlipVert="0" custFlipHor="1" custScaleX="160783" custScaleY="82651" custLinFactY="-52432" custLinFactNeighborX="29387" custLinFactNeighborY="-100000"/>
      <dgm:spPr>
        <a:prstGeom prst="flowChartPredefinedProcess">
          <a:avLst/>
        </a:prstGeom>
        <a:noFill/>
        <a:ln>
          <a:noFill/>
        </a:ln>
      </dgm:spPr>
    </dgm:pt>
    <dgm:pt modelId="{22BE4245-4516-413D-9134-E0F2E30F7D0E}" type="pres">
      <dgm:prSet presAssocID="{94A6B8DE-F2D1-42DC-AA7C-8AB62C77762B}" presName="Parent" presStyleLbl="revTx" presStyleIdx="0" presStyleCnt="5" custScaleX="70548" custScaleY="62163" custLinFactNeighborX="12694" custLinFactNeighborY="38442">
        <dgm:presLayoutVars>
          <dgm:chMax/>
          <dgm:chPref val="4"/>
          <dgm:bulletEnabled val="1"/>
        </dgm:presLayoutVars>
      </dgm:prSet>
      <dgm:spPr/>
    </dgm:pt>
    <dgm:pt modelId="{D07F1954-D1CA-4556-99D0-C0D62089031C}" type="pres">
      <dgm:prSet presAssocID="{94A6B8DE-F2D1-42DC-AA7C-8AB62C77762B}" presName="childShape" presStyleCnt="0">
        <dgm:presLayoutVars>
          <dgm:chMax val="0"/>
          <dgm:chPref val="0"/>
        </dgm:presLayoutVars>
      </dgm:prSet>
      <dgm:spPr/>
    </dgm:pt>
    <dgm:pt modelId="{1B224D9E-6B2D-4C0E-A691-B136003B682C}" type="pres">
      <dgm:prSet presAssocID="{19350522-3454-4B77-B6C7-984CF4159592}" presName="childComposite" presStyleCnt="0">
        <dgm:presLayoutVars>
          <dgm:chMax val="0"/>
          <dgm:chPref val="0"/>
        </dgm:presLayoutVars>
      </dgm:prSet>
      <dgm:spPr/>
    </dgm:pt>
    <dgm:pt modelId="{3ECDA98A-E9E2-4534-81DA-99F43F064603}" type="pres">
      <dgm:prSet presAssocID="{19350522-3454-4B77-B6C7-984CF4159592}" presName="ChildAccent" presStyleLbl="solidFgAcc1" presStyleIdx="0" presStyleCnt="4" custScaleX="97264" custScaleY="97264" custLinFactX="13749" custLinFactY="97580" custLinFactNeighborX="100000" custLinFactNeighborY="100000"/>
      <dgm:spPr>
        <a:ln>
          <a:noFill/>
        </a:ln>
      </dgm:spPr>
    </dgm:pt>
    <dgm:pt modelId="{E5B3C157-A4DB-4725-9E8A-945D96C14589}" type="pres">
      <dgm:prSet presAssocID="{19350522-3454-4B77-B6C7-984CF4159592}" presName="Child" presStyleLbl="revTx" presStyleIdx="1" presStyleCnt="5" custLinFactNeighborX="285" custLinFactNeighborY="-15831">
        <dgm:presLayoutVars>
          <dgm:chMax val="0"/>
          <dgm:chPref val="0"/>
          <dgm:bulletEnabled val="1"/>
        </dgm:presLayoutVars>
      </dgm:prSet>
      <dgm:spPr/>
    </dgm:pt>
    <dgm:pt modelId="{A4035B2D-B115-4ED3-AD47-6E1F78DDF8EB}" type="pres">
      <dgm:prSet presAssocID="{2DF88C50-089A-43FC-BF41-7CCEE6495C89}" presName="childComposite" presStyleCnt="0">
        <dgm:presLayoutVars>
          <dgm:chMax val="0"/>
          <dgm:chPref val="0"/>
        </dgm:presLayoutVars>
      </dgm:prSet>
      <dgm:spPr/>
    </dgm:pt>
    <dgm:pt modelId="{E217F651-1590-49E6-906B-70FFACEBCCBF}" type="pres">
      <dgm:prSet presAssocID="{2DF88C50-089A-43FC-BF41-7CCEE6495C89}" presName="ChildAccent" presStyleLbl="solidFgAcc1" presStyleIdx="1" presStyleCnt="4" custScaleX="97264" custScaleY="97264" custLinFactY="-125114" custLinFactNeighborX="24361" custLinFactNeighborY="-200000"/>
      <dgm:spPr>
        <a:ln>
          <a:solidFill>
            <a:schemeClr val="bg1"/>
          </a:solidFill>
        </a:ln>
      </dgm:spPr>
    </dgm:pt>
    <dgm:pt modelId="{C0EF87A3-D4FD-4C67-8D12-1B756E91F278}" type="pres">
      <dgm:prSet presAssocID="{2DF88C50-089A-43FC-BF41-7CCEE6495C89}" presName="Child" presStyleLbl="revTx" presStyleIdx="2" presStyleCnt="5" custLinFactNeighborX="351" custLinFactNeighborY="36932">
        <dgm:presLayoutVars>
          <dgm:chMax val="0"/>
          <dgm:chPref val="0"/>
          <dgm:bulletEnabled val="1"/>
        </dgm:presLayoutVars>
      </dgm:prSet>
      <dgm:spPr/>
    </dgm:pt>
    <dgm:pt modelId="{A51CE3B5-EFA0-45AC-B2A3-D539A60BC091}" type="pres">
      <dgm:prSet presAssocID="{7737D96C-85E4-48A4-99A4-E76DD011C128}" presName="childComposite" presStyleCnt="0">
        <dgm:presLayoutVars>
          <dgm:chMax val="0"/>
          <dgm:chPref val="0"/>
        </dgm:presLayoutVars>
      </dgm:prSet>
      <dgm:spPr/>
    </dgm:pt>
    <dgm:pt modelId="{37985312-D1C0-4DA1-B90E-5F300075615D}" type="pres">
      <dgm:prSet presAssocID="{7737D96C-85E4-48A4-99A4-E76DD011C128}" presName="ChildAccent" presStyleLbl="solidFgAcc1" presStyleIdx="2" presStyleCnt="4" custLinFactY="-300000" custLinFactNeighborX="26500" custLinFactNeighborY="-390897"/>
      <dgm:spPr>
        <a:ln>
          <a:solidFill>
            <a:schemeClr val="accent2">
              <a:lumMod val="75000"/>
            </a:schemeClr>
          </a:solidFill>
        </a:ln>
      </dgm:spPr>
    </dgm:pt>
    <dgm:pt modelId="{9907FD72-6491-468C-8FA7-254ECB13EC0F}" type="pres">
      <dgm:prSet presAssocID="{7737D96C-85E4-48A4-99A4-E76DD011C128}" presName="Child" presStyleLbl="revTx" presStyleIdx="3" presStyleCnt="5" custLinFactY="-100000" custLinFactNeighborX="4319" custLinFactNeighborY="-191789">
        <dgm:presLayoutVars>
          <dgm:chMax val="0"/>
          <dgm:chPref val="0"/>
          <dgm:bulletEnabled val="1"/>
        </dgm:presLayoutVars>
      </dgm:prSet>
      <dgm:spPr/>
    </dgm:pt>
    <dgm:pt modelId="{932E32C1-56F7-4AA9-A97E-0FAD1983503E}" type="pres">
      <dgm:prSet presAssocID="{B9CC766B-F5D7-401C-B8C3-993415A0EE5C}" presName="childComposite" presStyleCnt="0">
        <dgm:presLayoutVars>
          <dgm:chMax val="0"/>
          <dgm:chPref val="0"/>
        </dgm:presLayoutVars>
      </dgm:prSet>
      <dgm:spPr/>
    </dgm:pt>
    <dgm:pt modelId="{ED49C3E6-3027-4B9C-87BE-E33529504AC1}" type="pres">
      <dgm:prSet presAssocID="{B9CC766B-F5D7-401C-B8C3-993415A0EE5C}" presName="ChildAccent" presStyleLbl="solidFgAcc1" presStyleIdx="3" presStyleCnt="4" custLinFactY="-362935" custLinFactNeighborX="28192" custLinFactNeighborY="-400000"/>
      <dgm:spPr>
        <a:ln>
          <a:solidFill>
            <a:schemeClr val="accent2">
              <a:lumMod val="75000"/>
            </a:schemeClr>
          </a:solidFill>
        </a:ln>
      </dgm:spPr>
    </dgm:pt>
    <dgm:pt modelId="{65D0EA43-F938-450B-B374-AE8D22708ACB}" type="pres">
      <dgm:prSet presAssocID="{B9CC766B-F5D7-401C-B8C3-993415A0EE5C}" presName="Child" presStyleLbl="revTx" presStyleIdx="4" presStyleCnt="5" custLinFactY="-127299" custLinFactNeighborX="4453" custLinFactNeighborY="-200000">
        <dgm:presLayoutVars>
          <dgm:chMax val="0"/>
          <dgm:chPref val="0"/>
          <dgm:bulletEnabled val="1"/>
        </dgm:presLayoutVars>
      </dgm:prSet>
      <dgm:spPr/>
    </dgm:pt>
  </dgm:ptLst>
  <dgm:cxnLst>
    <dgm:cxn modelId="{94965802-C6E2-4BB1-8E03-6A4102463C0D}" type="presOf" srcId="{B9CC766B-F5D7-401C-B8C3-993415A0EE5C}" destId="{65D0EA43-F938-450B-B374-AE8D22708ACB}" srcOrd="0" destOrd="0" presId="urn:microsoft.com/office/officeart/2008/layout/SquareAccentList"/>
    <dgm:cxn modelId="{28658128-823D-4625-93BE-3AB1B6F070AB}" srcId="{94A6B8DE-F2D1-42DC-AA7C-8AB62C77762B}" destId="{19350522-3454-4B77-B6C7-984CF4159592}" srcOrd="0" destOrd="0" parTransId="{4894B2A0-0492-40E4-ACB1-3CA68AC1C7CB}" sibTransId="{1F7CECE8-748F-4CAC-BF67-A6B83399F71E}"/>
    <dgm:cxn modelId="{4700B82D-16F4-40FC-BB87-6B7C06827BCF}" srcId="{94A6B8DE-F2D1-42DC-AA7C-8AB62C77762B}" destId="{2DF88C50-089A-43FC-BF41-7CCEE6495C89}" srcOrd="1" destOrd="0" parTransId="{3A03889F-957F-4400-A983-F307ED0E40E5}" sibTransId="{AD5D7BDE-7E60-4752-8B7C-BD5D40F7DCD8}"/>
    <dgm:cxn modelId="{EFF20766-98DD-44A8-BDE2-2E17E2716E60}" srcId="{94A6B8DE-F2D1-42DC-AA7C-8AB62C77762B}" destId="{7737D96C-85E4-48A4-99A4-E76DD011C128}" srcOrd="2" destOrd="0" parTransId="{BB7D38B8-FDD7-4E16-9261-84628D7983E3}" sibTransId="{FAEB7A07-F27D-4AE3-ACCC-53B4D29E97FE}"/>
    <dgm:cxn modelId="{506DCE6D-1998-463A-BE60-C5763F6491BA}" type="presOf" srcId="{94A6B8DE-F2D1-42DC-AA7C-8AB62C77762B}" destId="{22BE4245-4516-413D-9134-E0F2E30F7D0E}" srcOrd="0" destOrd="0" presId="urn:microsoft.com/office/officeart/2008/layout/SquareAccentList"/>
    <dgm:cxn modelId="{D5037B53-E4DE-438B-A425-D6E621F45BB6}" type="presOf" srcId="{7737D96C-85E4-48A4-99A4-E76DD011C128}" destId="{9907FD72-6491-468C-8FA7-254ECB13EC0F}" srcOrd="0" destOrd="0" presId="urn:microsoft.com/office/officeart/2008/layout/SquareAccentList"/>
    <dgm:cxn modelId="{EA9B8D9E-05F1-4A1F-AFB0-D84FA17CE23E}" srcId="{AB91F5D2-50F3-4649-AB0E-6160D17A7D33}" destId="{94A6B8DE-F2D1-42DC-AA7C-8AB62C77762B}" srcOrd="0" destOrd="0" parTransId="{DB74516E-4D76-43E1-80DA-68903A773814}" sibTransId="{62B88C40-5488-4FF6-9E94-C143E7DD3FAA}"/>
    <dgm:cxn modelId="{2BA586B8-C386-48F7-AC1E-E3C5E60CF84F}" type="presOf" srcId="{2DF88C50-089A-43FC-BF41-7CCEE6495C89}" destId="{C0EF87A3-D4FD-4C67-8D12-1B756E91F278}" srcOrd="0" destOrd="0" presId="urn:microsoft.com/office/officeart/2008/layout/SquareAccentList"/>
    <dgm:cxn modelId="{2CD667BF-4530-4670-A772-B0C97B8C48C8}" type="presOf" srcId="{19350522-3454-4B77-B6C7-984CF4159592}" destId="{E5B3C157-A4DB-4725-9E8A-945D96C14589}" srcOrd="0" destOrd="0" presId="urn:microsoft.com/office/officeart/2008/layout/SquareAccentList"/>
    <dgm:cxn modelId="{64E5FCCA-7B93-4AB2-A1A2-2F2165AAD4BA}" srcId="{94A6B8DE-F2D1-42DC-AA7C-8AB62C77762B}" destId="{B9CC766B-F5D7-401C-B8C3-993415A0EE5C}" srcOrd="3" destOrd="0" parTransId="{71AC21A9-6627-4E9F-B3FD-C66E720FD2B1}" sibTransId="{9428F33D-6F52-4C51-B95E-90E8C6510FE6}"/>
    <dgm:cxn modelId="{22B5F1DE-81C3-4340-BB6B-96C642A98E27}" type="presOf" srcId="{AB91F5D2-50F3-4649-AB0E-6160D17A7D33}" destId="{F8AE384D-68E7-4D71-9615-B2657F805582}" srcOrd="0" destOrd="0" presId="urn:microsoft.com/office/officeart/2008/layout/SquareAccentList"/>
    <dgm:cxn modelId="{EDF748E0-D5CF-4CC6-A316-394FF97948E1}" type="presParOf" srcId="{F8AE384D-68E7-4D71-9615-B2657F805582}" destId="{80E8A1B6-B305-41A8-A1E9-6279696C72F9}" srcOrd="0" destOrd="0" presId="urn:microsoft.com/office/officeart/2008/layout/SquareAccentList"/>
    <dgm:cxn modelId="{F105495F-1EE2-4ED8-BED8-CACC0D07CED4}" type="presParOf" srcId="{80E8A1B6-B305-41A8-A1E9-6279696C72F9}" destId="{03C86497-C138-4769-BB8C-6C453DF47C5D}" srcOrd="0" destOrd="0" presId="urn:microsoft.com/office/officeart/2008/layout/SquareAccentList"/>
    <dgm:cxn modelId="{45EAE8B4-1089-4464-8DE6-0285087C0E1D}" type="presParOf" srcId="{03C86497-C138-4769-BB8C-6C453DF47C5D}" destId="{49F8ACE8-8590-456A-BDD2-1225FF0B288B}" srcOrd="0" destOrd="0" presId="urn:microsoft.com/office/officeart/2008/layout/SquareAccentList"/>
    <dgm:cxn modelId="{ACCAF0E9-702F-4470-B229-4D118CC22660}" type="presParOf" srcId="{03C86497-C138-4769-BB8C-6C453DF47C5D}" destId="{C959E0E2-3137-4C15-877C-1EEB0E088DC8}" srcOrd="1" destOrd="0" presId="urn:microsoft.com/office/officeart/2008/layout/SquareAccentList"/>
    <dgm:cxn modelId="{7BC8201A-15DE-4214-B87E-AF37AF249C20}" type="presParOf" srcId="{03C86497-C138-4769-BB8C-6C453DF47C5D}" destId="{22BE4245-4516-413D-9134-E0F2E30F7D0E}" srcOrd="2" destOrd="0" presId="urn:microsoft.com/office/officeart/2008/layout/SquareAccentList"/>
    <dgm:cxn modelId="{03487031-9254-491A-B896-737B482A61FE}" type="presParOf" srcId="{80E8A1B6-B305-41A8-A1E9-6279696C72F9}" destId="{D07F1954-D1CA-4556-99D0-C0D62089031C}" srcOrd="1" destOrd="0" presId="urn:microsoft.com/office/officeart/2008/layout/SquareAccentList"/>
    <dgm:cxn modelId="{D1690E50-B64E-45B2-B365-F7E1CF095C37}" type="presParOf" srcId="{D07F1954-D1CA-4556-99D0-C0D62089031C}" destId="{1B224D9E-6B2D-4C0E-A691-B136003B682C}" srcOrd="0" destOrd="0" presId="urn:microsoft.com/office/officeart/2008/layout/SquareAccentList"/>
    <dgm:cxn modelId="{294F73C0-BAE3-4FF1-B5CD-0119BC2C8D9B}" type="presParOf" srcId="{1B224D9E-6B2D-4C0E-A691-B136003B682C}" destId="{3ECDA98A-E9E2-4534-81DA-99F43F064603}" srcOrd="0" destOrd="0" presId="urn:microsoft.com/office/officeart/2008/layout/SquareAccentList"/>
    <dgm:cxn modelId="{507B520D-25BA-491E-A79E-465ED8E5A88D}" type="presParOf" srcId="{1B224D9E-6B2D-4C0E-A691-B136003B682C}" destId="{E5B3C157-A4DB-4725-9E8A-945D96C14589}" srcOrd="1" destOrd="0" presId="urn:microsoft.com/office/officeart/2008/layout/SquareAccentList"/>
    <dgm:cxn modelId="{68C9557E-BA37-4D8F-9F33-0C0B8D46470E}" type="presParOf" srcId="{D07F1954-D1CA-4556-99D0-C0D62089031C}" destId="{A4035B2D-B115-4ED3-AD47-6E1F78DDF8EB}" srcOrd="1" destOrd="0" presId="urn:microsoft.com/office/officeart/2008/layout/SquareAccentList"/>
    <dgm:cxn modelId="{401A90C2-EEC1-4D22-B988-A29A2413602B}" type="presParOf" srcId="{A4035B2D-B115-4ED3-AD47-6E1F78DDF8EB}" destId="{E217F651-1590-49E6-906B-70FFACEBCCBF}" srcOrd="0" destOrd="0" presId="urn:microsoft.com/office/officeart/2008/layout/SquareAccentList"/>
    <dgm:cxn modelId="{09C4180F-B86F-4D28-9CB2-A0BD7BB62E99}" type="presParOf" srcId="{A4035B2D-B115-4ED3-AD47-6E1F78DDF8EB}" destId="{C0EF87A3-D4FD-4C67-8D12-1B756E91F278}" srcOrd="1" destOrd="0" presId="urn:microsoft.com/office/officeart/2008/layout/SquareAccentList"/>
    <dgm:cxn modelId="{1665A166-1980-4ABA-8F28-5423D326E849}" type="presParOf" srcId="{D07F1954-D1CA-4556-99D0-C0D62089031C}" destId="{A51CE3B5-EFA0-45AC-B2A3-D539A60BC091}" srcOrd="2" destOrd="0" presId="urn:microsoft.com/office/officeart/2008/layout/SquareAccentList"/>
    <dgm:cxn modelId="{EA0B17C3-3EFD-4AD4-870E-9564410C0C6A}" type="presParOf" srcId="{A51CE3B5-EFA0-45AC-B2A3-D539A60BC091}" destId="{37985312-D1C0-4DA1-B90E-5F300075615D}" srcOrd="0" destOrd="0" presId="urn:microsoft.com/office/officeart/2008/layout/SquareAccentList"/>
    <dgm:cxn modelId="{798FFDF4-3180-4ABD-B487-927CFC9B9EF1}" type="presParOf" srcId="{A51CE3B5-EFA0-45AC-B2A3-D539A60BC091}" destId="{9907FD72-6491-468C-8FA7-254ECB13EC0F}" srcOrd="1" destOrd="0" presId="urn:microsoft.com/office/officeart/2008/layout/SquareAccentList"/>
    <dgm:cxn modelId="{9B56DFA7-556C-48F8-B240-9BA0E60F914F}" type="presParOf" srcId="{D07F1954-D1CA-4556-99D0-C0D62089031C}" destId="{932E32C1-56F7-4AA9-A97E-0FAD1983503E}" srcOrd="3" destOrd="0" presId="urn:microsoft.com/office/officeart/2008/layout/SquareAccentList"/>
    <dgm:cxn modelId="{1463FA73-925B-4AAE-A7C6-7E97100131EB}" type="presParOf" srcId="{932E32C1-56F7-4AA9-A97E-0FAD1983503E}" destId="{ED49C3E6-3027-4B9C-87BE-E33529504AC1}" srcOrd="0" destOrd="0" presId="urn:microsoft.com/office/officeart/2008/layout/SquareAccentList"/>
    <dgm:cxn modelId="{E5910A05-52A2-4242-A806-3BE2EF631152}" type="presParOf" srcId="{932E32C1-56F7-4AA9-A97E-0FAD1983503E}" destId="{65D0EA43-F938-450B-B374-AE8D22708ACB}" srcOrd="1" destOrd="0" presId="urn:microsoft.com/office/officeart/2008/layout/SquareAccent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2CF49BD1-07BA-4B9B-B11E-747CFA518606}" type="doc">
      <dgm:prSet loTypeId="urn:microsoft.com/office/officeart/2005/8/layout/h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D45196A7-2F73-4E82-A53C-D79ECC55098E}">
      <dgm:prSet phldrT="[Tekst]"/>
      <dgm:spPr/>
      <dgm:t>
        <a:bodyPr/>
        <a:lstStyle/>
        <a:p>
          <a:r>
            <a:rPr lang="nl-NL" dirty="0"/>
            <a:t>Natuur &amp; Milieu</a:t>
          </a:r>
        </a:p>
      </dgm:t>
    </dgm:pt>
    <dgm:pt modelId="{53CEDE00-7E0E-496C-AA83-D51524E6875B}" type="parTrans" cxnId="{BA731167-E42F-448F-9E0C-D3B238896DA7}">
      <dgm:prSet/>
      <dgm:spPr/>
      <dgm:t>
        <a:bodyPr/>
        <a:lstStyle/>
        <a:p>
          <a:endParaRPr lang="nl-NL"/>
        </a:p>
      </dgm:t>
    </dgm:pt>
    <dgm:pt modelId="{4ED98ADC-1868-40DA-9DD8-28E28D879F20}" type="sibTrans" cxnId="{BA731167-E42F-448F-9E0C-D3B238896DA7}">
      <dgm:prSet/>
      <dgm:spPr/>
      <dgm:t>
        <a:bodyPr/>
        <a:lstStyle/>
        <a:p>
          <a:endParaRPr lang="nl-NL"/>
        </a:p>
      </dgm:t>
    </dgm:pt>
    <dgm:pt modelId="{DAC2DE65-5EB5-4254-80D7-37F0A972AC6D}">
      <dgm:prSet phldrT="[Tekst]"/>
      <dgm:spPr/>
      <dgm:t>
        <a:bodyPr/>
        <a:lstStyle/>
        <a:p>
          <a:r>
            <a:rPr lang="nl-NL" dirty="0"/>
            <a:t>Boswachter</a:t>
          </a:r>
        </a:p>
      </dgm:t>
    </dgm:pt>
    <dgm:pt modelId="{72DC931E-C942-4376-A34C-BF17E2BDF4DD}" type="parTrans" cxnId="{6EEE6532-2027-4C10-9443-23131EFB8FD7}">
      <dgm:prSet/>
      <dgm:spPr/>
      <dgm:t>
        <a:bodyPr/>
        <a:lstStyle/>
        <a:p>
          <a:endParaRPr lang="nl-NL"/>
        </a:p>
      </dgm:t>
    </dgm:pt>
    <dgm:pt modelId="{79BA6A20-4274-431C-A336-79C91F6A19BE}" type="sibTrans" cxnId="{6EEE6532-2027-4C10-9443-23131EFB8FD7}">
      <dgm:prSet/>
      <dgm:spPr/>
      <dgm:t>
        <a:bodyPr/>
        <a:lstStyle/>
        <a:p>
          <a:endParaRPr lang="nl-NL"/>
        </a:p>
      </dgm:t>
    </dgm:pt>
    <dgm:pt modelId="{A6C02A6E-15F3-46D6-AD69-E89DAE777013}">
      <dgm:prSet phldrT="[Tekst]"/>
      <dgm:spPr/>
      <dgm:t>
        <a:bodyPr/>
        <a:lstStyle/>
        <a:p>
          <a:r>
            <a:rPr lang="nl-NL" dirty="0"/>
            <a:t>Verzorging</a:t>
          </a:r>
        </a:p>
      </dgm:t>
    </dgm:pt>
    <dgm:pt modelId="{695F1AE3-D459-4FC6-9FE1-0B9C57D703E9}" type="parTrans" cxnId="{61E910D5-C90C-4FFD-8BCE-0FFD194CE1E2}">
      <dgm:prSet/>
      <dgm:spPr/>
      <dgm:t>
        <a:bodyPr/>
        <a:lstStyle/>
        <a:p>
          <a:endParaRPr lang="nl-NL"/>
        </a:p>
      </dgm:t>
    </dgm:pt>
    <dgm:pt modelId="{E7988303-403A-4B37-BACB-A888D5CBA1EF}" type="sibTrans" cxnId="{61E910D5-C90C-4FFD-8BCE-0FFD194CE1E2}">
      <dgm:prSet/>
      <dgm:spPr/>
      <dgm:t>
        <a:bodyPr/>
        <a:lstStyle/>
        <a:p>
          <a:endParaRPr lang="nl-NL"/>
        </a:p>
      </dgm:t>
    </dgm:pt>
    <dgm:pt modelId="{470994CB-68A1-475F-A903-AD098EDFC219}">
      <dgm:prSet phldrT="[Tekst]"/>
      <dgm:spPr/>
      <dgm:t>
        <a:bodyPr/>
        <a:lstStyle/>
        <a:p>
          <a:r>
            <a:rPr lang="nl-NL" dirty="0"/>
            <a:t>Verpleegkundige (mensen)</a:t>
          </a:r>
          <a:br>
            <a:rPr lang="nl-NL" dirty="0"/>
          </a:br>
          <a:endParaRPr lang="nl-NL" dirty="0"/>
        </a:p>
      </dgm:t>
    </dgm:pt>
    <dgm:pt modelId="{48FC64A1-12C6-4122-9CFB-FEFC7EFA2593}" type="parTrans" cxnId="{531FC01F-BA41-40B6-A88C-9D363F53BA21}">
      <dgm:prSet/>
      <dgm:spPr/>
      <dgm:t>
        <a:bodyPr/>
        <a:lstStyle/>
        <a:p>
          <a:endParaRPr lang="nl-NL"/>
        </a:p>
      </dgm:t>
    </dgm:pt>
    <dgm:pt modelId="{CE9E4509-E59C-4E08-B977-C2253B82D9EC}" type="sibTrans" cxnId="{531FC01F-BA41-40B6-A88C-9D363F53BA21}">
      <dgm:prSet/>
      <dgm:spPr/>
      <dgm:t>
        <a:bodyPr/>
        <a:lstStyle/>
        <a:p>
          <a:endParaRPr lang="nl-NL"/>
        </a:p>
      </dgm:t>
    </dgm:pt>
    <dgm:pt modelId="{4F4E96CF-A1A7-4FD3-A330-012586131DE3}">
      <dgm:prSet phldrT="[Tekst]"/>
      <dgm:spPr/>
      <dgm:t>
        <a:bodyPr/>
        <a:lstStyle/>
        <a:p>
          <a:r>
            <a:rPr lang="nl-NL" dirty="0"/>
            <a:t>Veehouder (dieren)</a:t>
          </a:r>
          <a:br>
            <a:rPr lang="nl-NL" dirty="0"/>
          </a:br>
          <a:endParaRPr lang="nl-NL" dirty="0"/>
        </a:p>
      </dgm:t>
    </dgm:pt>
    <dgm:pt modelId="{C65EAA65-81D1-4814-B28E-24D00B11A79A}" type="parTrans" cxnId="{1A41D410-766C-4A72-A8DE-3CC76D66B502}">
      <dgm:prSet/>
      <dgm:spPr/>
      <dgm:t>
        <a:bodyPr/>
        <a:lstStyle/>
        <a:p>
          <a:endParaRPr lang="nl-NL"/>
        </a:p>
      </dgm:t>
    </dgm:pt>
    <dgm:pt modelId="{82B069F5-F3B6-41A1-A638-F647AF41F855}" type="sibTrans" cxnId="{1A41D410-766C-4A72-A8DE-3CC76D66B502}">
      <dgm:prSet/>
      <dgm:spPr/>
      <dgm:t>
        <a:bodyPr/>
        <a:lstStyle/>
        <a:p>
          <a:endParaRPr lang="nl-NL"/>
        </a:p>
      </dgm:t>
    </dgm:pt>
    <dgm:pt modelId="{563578AF-5CCB-48D2-B6A4-32E613420270}">
      <dgm:prSet phldrT="[Tekst]"/>
      <dgm:spPr/>
      <dgm:t>
        <a:bodyPr/>
        <a:lstStyle/>
        <a:p>
          <a:r>
            <a:rPr lang="nl-NL" dirty="0"/>
            <a:t>Ziekten bestrijden</a:t>
          </a:r>
        </a:p>
      </dgm:t>
    </dgm:pt>
    <dgm:pt modelId="{4B3A1105-9384-4724-A142-2D87F332AA3E}" type="parTrans" cxnId="{7E537661-7DA2-4FEF-A52E-215575401A40}">
      <dgm:prSet/>
      <dgm:spPr/>
      <dgm:t>
        <a:bodyPr/>
        <a:lstStyle/>
        <a:p>
          <a:endParaRPr lang="nl-NL"/>
        </a:p>
      </dgm:t>
    </dgm:pt>
    <dgm:pt modelId="{60AD1D5C-BD54-4AAB-AFF3-CE42B57690E5}" type="sibTrans" cxnId="{7E537661-7DA2-4FEF-A52E-215575401A40}">
      <dgm:prSet/>
      <dgm:spPr/>
      <dgm:t>
        <a:bodyPr/>
        <a:lstStyle/>
        <a:p>
          <a:endParaRPr lang="nl-NL"/>
        </a:p>
      </dgm:t>
    </dgm:pt>
    <dgm:pt modelId="{A380E2E8-8D97-4FF7-89DA-AAC18C83337A}">
      <dgm:prSet phldrT="[Tekst]"/>
      <dgm:spPr/>
      <dgm:t>
        <a:bodyPr/>
        <a:lstStyle/>
        <a:p>
          <a:r>
            <a:rPr lang="nl-NL" dirty="0"/>
            <a:t>Huisarts</a:t>
          </a:r>
          <a:br>
            <a:rPr lang="nl-NL" dirty="0"/>
          </a:br>
          <a:endParaRPr lang="nl-NL" dirty="0"/>
        </a:p>
      </dgm:t>
    </dgm:pt>
    <dgm:pt modelId="{343DD95C-D83D-44A5-BD5F-F34CA3C7DC8D}" type="parTrans" cxnId="{389A6E4E-A1DB-4214-B976-9BADC566C4DD}">
      <dgm:prSet/>
      <dgm:spPr/>
      <dgm:t>
        <a:bodyPr/>
        <a:lstStyle/>
        <a:p>
          <a:endParaRPr lang="nl-NL"/>
        </a:p>
      </dgm:t>
    </dgm:pt>
    <dgm:pt modelId="{232C2256-7182-472C-B58F-76E53A70568A}" type="sibTrans" cxnId="{389A6E4E-A1DB-4214-B976-9BADC566C4DD}">
      <dgm:prSet/>
      <dgm:spPr/>
      <dgm:t>
        <a:bodyPr/>
        <a:lstStyle/>
        <a:p>
          <a:endParaRPr lang="nl-NL"/>
        </a:p>
      </dgm:t>
    </dgm:pt>
    <dgm:pt modelId="{1D1B6195-15A2-4809-BC03-3A6C805375BD}">
      <dgm:prSet phldrT="[Tekst]"/>
      <dgm:spPr/>
      <dgm:t>
        <a:bodyPr/>
        <a:lstStyle/>
        <a:p>
          <a:r>
            <a:rPr lang="nl-NL" dirty="0"/>
            <a:t>Dierenarts</a:t>
          </a:r>
        </a:p>
      </dgm:t>
    </dgm:pt>
    <dgm:pt modelId="{DC25CD4A-209C-406C-A41F-6D07606FE6E5}" type="parTrans" cxnId="{C7D95590-4F44-4278-BB7B-0903D18BF18F}">
      <dgm:prSet/>
      <dgm:spPr/>
      <dgm:t>
        <a:bodyPr/>
        <a:lstStyle/>
        <a:p>
          <a:endParaRPr lang="nl-NL"/>
        </a:p>
      </dgm:t>
    </dgm:pt>
    <dgm:pt modelId="{E1D338B0-F422-47ED-8A7F-F61C49109383}" type="sibTrans" cxnId="{C7D95590-4F44-4278-BB7B-0903D18BF18F}">
      <dgm:prSet/>
      <dgm:spPr/>
      <dgm:t>
        <a:bodyPr/>
        <a:lstStyle/>
        <a:p>
          <a:endParaRPr lang="nl-NL"/>
        </a:p>
      </dgm:t>
    </dgm:pt>
    <dgm:pt modelId="{73244678-7554-4F61-8D82-56AF8E53AAB2}">
      <dgm:prSet/>
      <dgm:spPr/>
      <dgm:t>
        <a:bodyPr/>
        <a:lstStyle/>
        <a:p>
          <a:r>
            <a:rPr lang="nl-NL" dirty="0"/>
            <a:t>Onderdeel biologie</a:t>
          </a:r>
        </a:p>
      </dgm:t>
    </dgm:pt>
    <dgm:pt modelId="{F0722468-90AE-4D76-A593-D8A58855425E}" type="parTrans" cxnId="{8669F629-2BE8-4E8B-A591-D30C387FC8C7}">
      <dgm:prSet/>
      <dgm:spPr/>
      <dgm:t>
        <a:bodyPr/>
        <a:lstStyle/>
        <a:p>
          <a:endParaRPr lang="nl-NL"/>
        </a:p>
      </dgm:t>
    </dgm:pt>
    <dgm:pt modelId="{3B19C791-9449-44F0-8FC1-3CE036FF6CAB}" type="sibTrans" cxnId="{8669F629-2BE8-4E8B-A591-D30C387FC8C7}">
      <dgm:prSet/>
      <dgm:spPr/>
      <dgm:t>
        <a:bodyPr/>
        <a:lstStyle/>
        <a:p>
          <a:endParaRPr lang="nl-NL"/>
        </a:p>
      </dgm:t>
    </dgm:pt>
    <dgm:pt modelId="{0EECFC97-00A8-4365-97E0-F57835633050}">
      <dgm:prSet/>
      <dgm:spPr/>
      <dgm:t>
        <a:bodyPr/>
        <a:lstStyle/>
        <a:p>
          <a:r>
            <a:rPr lang="nl-NL" dirty="0"/>
            <a:t>Voorlichting en uitleg</a:t>
          </a:r>
        </a:p>
      </dgm:t>
    </dgm:pt>
    <dgm:pt modelId="{067C9D88-F6F8-440C-A58D-5D7A50CBA37F}" type="parTrans" cxnId="{30137B6C-229D-4A10-A8F3-5625A4BFA6F5}">
      <dgm:prSet/>
      <dgm:spPr/>
      <dgm:t>
        <a:bodyPr/>
        <a:lstStyle/>
        <a:p>
          <a:endParaRPr lang="nl-NL"/>
        </a:p>
      </dgm:t>
    </dgm:pt>
    <dgm:pt modelId="{B0BB717C-1C0D-4820-B517-096202F266FA}" type="sibTrans" cxnId="{30137B6C-229D-4A10-A8F3-5625A4BFA6F5}">
      <dgm:prSet/>
      <dgm:spPr/>
      <dgm:t>
        <a:bodyPr/>
        <a:lstStyle/>
        <a:p>
          <a:endParaRPr lang="nl-NL"/>
        </a:p>
      </dgm:t>
    </dgm:pt>
    <dgm:pt modelId="{8F77B32F-BCB4-45B6-A138-720C93EF23E7}">
      <dgm:prSet phldrT="[Tekst]"/>
      <dgm:spPr/>
      <dgm:t>
        <a:bodyPr/>
        <a:lstStyle/>
        <a:p>
          <a:r>
            <a:rPr lang="nl-NL" dirty="0"/>
            <a:t>Hovenier (planten)</a:t>
          </a:r>
        </a:p>
      </dgm:t>
    </dgm:pt>
    <dgm:pt modelId="{B16D4136-5EA8-47BD-85CF-5F2C39332EA9}" type="parTrans" cxnId="{BAA5691B-860D-4BC5-8750-C03E09BE38AE}">
      <dgm:prSet/>
      <dgm:spPr/>
      <dgm:t>
        <a:bodyPr/>
        <a:lstStyle/>
        <a:p>
          <a:endParaRPr lang="nl-NL"/>
        </a:p>
      </dgm:t>
    </dgm:pt>
    <dgm:pt modelId="{6154B320-DA09-47F4-8072-4F54ABA743AB}" type="sibTrans" cxnId="{BAA5691B-860D-4BC5-8750-C03E09BE38AE}">
      <dgm:prSet/>
      <dgm:spPr/>
      <dgm:t>
        <a:bodyPr/>
        <a:lstStyle/>
        <a:p>
          <a:endParaRPr lang="nl-NL"/>
        </a:p>
      </dgm:t>
    </dgm:pt>
    <dgm:pt modelId="{D06CBBFD-86BC-4997-9435-F44F178F0927}">
      <dgm:prSet/>
      <dgm:spPr/>
      <dgm:t>
        <a:bodyPr/>
        <a:lstStyle/>
        <a:p>
          <a:r>
            <a:rPr lang="nl-NL" dirty="0"/>
            <a:t>Diëtist</a:t>
          </a:r>
          <a:br>
            <a:rPr lang="nl-NL" dirty="0"/>
          </a:br>
          <a:endParaRPr lang="nl-NL" dirty="0"/>
        </a:p>
      </dgm:t>
    </dgm:pt>
    <dgm:pt modelId="{4C8E7F63-FE47-41B9-B0E9-71FCBA863358}" type="parTrans" cxnId="{F5472C75-39BA-4A7D-ADAC-7A73A05405BA}">
      <dgm:prSet/>
      <dgm:spPr/>
      <dgm:t>
        <a:bodyPr/>
        <a:lstStyle/>
        <a:p>
          <a:endParaRPr lang="nl-NL"/>
        </a:p>
      </dgm:t>
    </dgm:pt>
    <dgm:pt modelId="{EB9FBA28-603F-4856-B1AF-8D2138B3A04B}" type="sibTrans" cxnId="{F5472C75-39BA-4A7D-ADAC-7A73A05405BA}">
      <dgm:prSet/>
      <dgm:spPr/>
      <dgm:t>
        <a:bodyPr/>
        <a:lstStyle/>
        <a:p>
          <a:endParaRPr lang="nl-NL"/>
        </a:p>
      </dgm:t>
    </dgm:pt>
    <dgm:pt modelId="{46F67B0A-7BE5-43AB-B3BF-EF2BA6560A3B}">
      <dgm:prSet/>
      <dgm:spPr/>
      <dgm:t>
        <a:bodyPr/>
        <a:lstStyle/>
        <a:p>
          <a:r>
            <a:rPr lang="nl-NL" dirty="0"/>
            <a:t>Sportleraar</a:t>
          </a:r>
          <a:br>
            <a:rPr lang="nl-NL" dirty="0"/>
          </a:br>
          <a:endParaRPr lang="nl-NL" dirty="0"/>
        </a:p>
      </dgm:t>
    </dgm:pt>
    <dgm:pt modelId="{0B807390-D58D-42C1-9B30-74E0BBC06300}" type="parTrans" cxnId="{22D5F9AC-7060-4AC8-A8E5-318734BA91DA}">
      <dgm:prSet/>
      <dgm:spPr/>
      <dgm:t>
        <a:bodyPr/>
        <a:lstStyle/>
        <a:p>
          <a:endParaRPr lang="nl-NL"/>
        </a:p>
      </dgm:t>
    </dgm:pt>
    <dgm:pt modelId="{FA3A22B8-4BC3-4169-946B-E5DFFC9568FA}" type="sibTrans" cxnId="{22D5F9AC-7060-4AC8-A8E5-318734BA91DA}">
      <dgm:prSet/>
      <dgm:spPr/>
      <dgm:t>
        <a:bodyPr/>
        <a:lstStyle/>
        <a:p>
          <a:endParaRPr lang="nl-NL"/>
        </a:p>
      </dgm:t>
    </dgm:pt>
    <dgm:pt modelId="{1C369A19-C537-4074-A338-717702006FDB}">
      <dgm:prSet/>
      <dgm:spPr/>
      <dgm:t>
        <a:bodyPr/>
        <a:lstStyle/>
        <a:p>
          <a:r>
            <a:rPr lang="nl-NL" dirty="0"/>
            <a:t>Verloskundige</a:t>
          </a:r>
          <a:br>
            <a:rPr lang="nl-NL" dirty="0"/>
          </a:br>
          <a:endParaRPr lang="nl-NL" dirty="0"/>
        </a:p>
      </dgm:t>
    </dgm:pt>
    <dgm:pt modelId="{5FD1A92B-32D9-4591-875E-EB903FC1607D}" type="parTrans" cxnId="{CE0D6960-C0A0-4733-A857-A00AFD063FC9}">
      <dgm:prSet/>
      <dgm:spPr/>
      <dgm:t>
        <a:bodyPr/>
        <a:lstStyle/>
        <a:p>
          <a:endParaRPr lang="nl-NL"/>
        </a:p>
      </dgm:t>
    </dgm:pt>
    <dgm:pt modelId="{4E1F802A-38D5-4B08-8A83-9F9FDE2C50D1}" type="sibTrans" cxnId="{CE0D6960-C0A0-4733-A857-A00AFD063FC9}">
      <dgm:prSet/>
      <dgm:spPr/>
      <dgm:t>
        <a:bodyPr/>
        <a:lstStyle/>
        <a:p>
          <a:endParaRPr lang="nl-NL"/>
        </a:p>
      </dgm:t>
    </dgm:pt>
    <dgm:pt modelId="{92C8B413-D056-4037-8445-6E2E7CF91997}">
      <dgm:prSet/>
      <dgm:spPr/>
      <dgm:t>
        <a:bodyPr/>
        <a:lstStyle/>
        <a:p>
          <a:r>
            <a:rPr lang="nl-NL" dirty="0"/>
            <a:t>Schoonheidsspecialist</a:t>
          </a:r>
          <a:br>
            <a:rPr lang="nl-NL" dirty="0"/>
          </a:br>
          <a:endParaRPr lang="nl-NL" dirty="0"/>
        </a:p>
      </dgm:t>
    </dgm:pt>
    <dgm:pt modelId="{2EF573EB-1F18-4462-9AE4-5A8E291DA17C}" type="parTrans" cxnId="{C60472A1-1C7C-4A50-BA72-9924EB6C0DBA}">
      <dgm:prSet/>
      <dgm:spPr/>
      <dgm:t>
        <a:bodyPr/>
        <a:lstStyle/>
        <a:p>
          <a:endParaRPr lang="nl-NL"/>
        </a:p>
      </dgm:t>
    </dgm:pt>
    <dgm:pt modelId="{B28345BC-864D-4761-84D0-C59F21265B02}" type="sibTrans" cxnId="{C60472A1-1C7C-4A50-BA72-9924EB6C0DBA}">
      <dgm:prSet/>
      <dgm:spPr/>
      <dgm:t>
        <a:bodyPr/>
        <a:lstStyle/>
        <a:p>
          <a:endParaRPr lang="nl-NL"/>
        </a:p>
      </dgm:t>
    </dgm:pt>
    <dgm:pt modelId="{4C31182A-1C02-44C6-83F1-5FC184C9A40F}">
      <dgm:prSet/>
      <dgm:spPr/>
      <dgm:t>
        <a:bodyPr/>
        <a:lstStyle/>
        <a:p>
          <a:r>
            <a:rPr lang="nl-NL" dirty="0"/>
            <a:t>Opticien</a:t>
          </a:r>
        </a:p>
      </dgm:t>
    </dgm:pt>
    <dgm:pt modelId="{1D03DA06-A390-4D74-83E5-22B9D0CA1AF0}" type="parTrans" cxnId="{F27EE533-2E88-40DD-9D76-3FF10C6FB601}">
      <dgm:prSet/>
      <dgm:spPr/>
      <dgm:t>
        <a:bodyPr/>
        <a:lstStyle/>
        <a:p>
          <a:endParaRPr lang="nl-NL"/>
        </a:p>
      </dgm:t>
    </dgm:pt>
    <dgm:pt modelId="{234D8A6A-E6D0-43BA-8036-C2604E57B0F4}" type="sibTrans" cxnId="{F27EE533-2E88-40DD-9D76-3FF10C6FB601}">
      <dgm:prSet/>
      <dgm:spPr/>
      <dgm:t>
        <a:bodyPr/>
        <a:lstStyle/>
        <a:p>
          <a:endParaRPr lang="nl-NL"/>
        </a:p>
      </dgm:t>
    </dgm:pt>
    <dgm:pt modelId="{9B7F0E9A-A1AE-4C85-BB42-6185E85EAACE}">
      <dgm:prSet/>
      <dgm:spPr/>
      <dgm:t>
        <a:bodyPr/>
        <a:lstStyle/>
        <a:p>
          <a:r>
            <a:rPr lang="nl-NL" dirty="0"/>
            <a:t>Mondhygiënist </a:t>
          </a:r>
        </a:p>
      </dgm:t>
    </dgm:pt>
    <dgm:pt modelId="{686D4449-71AE-4EA8-A04D-6C70CF31BA0A}" type="parTrans" cxnId="{E5B27A1A-0226-4293-B2B1-16451E2B64BD}">
      <dgm:prSet/>
      <dgm:spPr/>
      <dgm:t>
        <a:bodyPr/>
        <a:lstStyle/>
        <a:p>
          <a:endParaRPr lang="nl-NL"/>
        </a:p>
      </dgm:t>
    </dgm:pt>
    <dgm:pt modelId="{37864F2E-C650-461B-8284-A6CC69FF488F}" type="sibTrans" cxnId="{E5B27A1A-0226-4293-B2B1-16451E2B64BD}">
      <dgm:prSet/>
      <dgm:spPr/>
      <dgm:t>
        <a:bodyPr/>
        <a:lstStyle/>
        <a:p>
          <a:endParaRPr lang="nl-NL"/>
        </a:p>
      </dgm:t>
    </dgm:pt>
    <dgm:pt modelId="{0C9EAA9F-89A5-4E9C-827F-AF8F109342FF}" type="pres">
      <dgm:prSet presAssocID="{2CF49BD1-07BA-4B9B-B11E-747CFA518606}" presName="Name0" presStyleCnt="0">
        <dgm:presLayoutVars>
          <dgm:dir/>
          <dgm:animLvl val="lvl"/>
          <dgm:resizeHandles val="exact"/>
        </dgm:presLayoutVars>
      </dgm:prSet>
      <dgm:spPr/>
    </dgm:pt>
    <dgm:pt modelId="{69394B38-414D-49F8-9718-9913CAC0D63F}" type="pres">
      <dgm:prSet presAssocID="{D45196A7-2F73-4E82-A53C-D79ECC55098E}" presName="composite" presStyleCnt="0"/>
      <dgm:spPr/>
    </dgm:pt>
    <dgm:pt modelId="{859688F9-F789-418C-B74F-C087064A09FB}" type="pres">
      <dgm:prSet presAssocID="{D45196A7-2F73-4E82-A53C-D79ECC55098E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99A23D29-2432-4001-9766-1352FB0E1F45}" type="pres">
      <dgm:prSet presAssocID="{D45196A7-2F73-4E82-A53C-D79ECC55098E}" presName="desTx" presStyleLbl="alignAccFollowNode1" presStyleIdx="0" presStyleCnt="5">
        <dgm:presLayoutVars>
          <dgm:bulletEnabled val="1"/>
        </dgm:presLayoutVars>
      </dgm:prSet>
      <dgm:spPr/>
    </dgm:pt>
    <dgm:pt modelId="{0A913BD8-BF0A-4818-864E-2DBB16CFA2D5}" type="pres">
      <dgm:prSet presAssocID="{4ED98ADC-1868-40DA-9DD8-28E28D879F20}" presName="space" presStyleCnt="0"/>
      <dgm:spPr/>
    </dgm:pt>
    <dgm:pt modelId="{ED3734BF-484F-4EFD-B8A1-42E3627861F3}" type="pres">
      <dgm:prSet presAssocID="{A6C02A6E-15F3-46D6-AD69-E89DAE777013}" presName="composite" presStyleCnt="0"/>
      <dgm:spPr/>
    </dgm:pt>
    <dgm:pt modelId="{5AB77FF3-40D1-4762-B9D0-BA0E13228344}" type="pres">
      <dgm:prSet presAssocID="{A6C02A6E-15F3-46D6-AD69-E89DAE777013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3CD79748-60B0-49EE-9FC6-A4AC21BC51E4}" type="pres">
      <dgm:prSet presAssocID="{A6C02A6E-15F3-46D6-AD69-E89DAE777013}" presName="desTx" presStyleLbl="alignAccFollowNode1" presStyleIdx="1" presStyleCnt="5">
        <dgm:presLayoutVars>
          <dgm:bulletEnabled val="1"/>
        </dgm:presLayoutVars>
      </dgm:prSet>
      <dgm:spPr/>
    </dgm:pt>
    <dgm:pt modelId="{D08C73F3-30D1-4F57-9EAD-63A4B6D25C34}" type="pres">
      <dgm:prSet presAssocID="{E7988303-403A-4B37-BACB-A888D5CBA1EF}" presName="space" presStyleCnt="0"/>
      <dgm:spPr/>
    </dgm:pt>
    <dgm:pt modelId="{ADF286A9-D3A0-4517-8117-D768A96FC1BD}" type="pres">
      <dgm:prSet presAssocID="{563578AF-5CCB-48D2-B6A4-32E613420270}" presName="composite" presStyleCnt="0"/>
      <dgm:spPr/>
    </dgm:pt>
    <dgm:pt modelId="{88126DF0-CB68-4F2F-8AB6-91364AB8525A}" type="pres">
      <dgm:prSet presAssocID="{563578AF-5CCB-48D2-B6A4-32E613420270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FA37D84C-93EA-4523-8630-A3475B5C420C}" type="pres">
      <dgm:prSet presAssocID="{563578AF-5CCB-48D2-B6A4-32E613420270}" presName="desTx" presStyleLbl="alignAccFollowNode1" presStyleIdx="2" presStyleCnt="5">
        <dgm:presLayoutVars>
          <dgm:bulletEnabled val="1"/>
        </dgm:presLayoutVars>
      </dgm:prSet>
      <dgm:spPr/>
    </dgm:pt>
    <dgm:pt modelId="{97C6ECE7-7AAB-4AB1-B636-13EFB30B7A38}" type="pres">
      <dgm:prSet presAssocID="{60AD1D5C-BD54-4AAB-AFF3-CE42B57690E5}" presName="space" presStyleCnt="0"/>
      <dgm:spPr/>
    </dgm:pt>
    <dgm:pt modelId="{47909C88-7925-413F-8730-CBF0A0683365}" type="pres">
      <dgm:prSet presAssocID="{73244678-7554-4F61-8D82-56AF8E53AAB2}" presName="composite" presStyleCnt="0"/>
      <dgm:spPr/>
    </dgm:pt>
    <dgm:pt modelId="{4A9265D5-DCC4-4771-B0F0-525C2178C079}" type="pres">
      <dgm:prSet presAssocID="{73244678-7554-4F61-8D82-56AF8E53AAB2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22575EC9-9194-4BF1-AE45-40ADC492DE3D}" type="pres">
      <dgm:prSet presAssocID="{73244678-7554-4F61-8D82-56AF8E53AAB2}" presName="desTx" presStyleLbl="alignAccFollowNode1" presStyleIdx="3" presStyleCnt="5">
        <dgm:presLayoutVars>
          <dgm:bulletEnabled val="1"/>
        </dgm:presLayoutVars>
      </dgm:prSet>
      <dgm:spPr/>
    </dgm:pt>
    <dgm:pt modelId="{2BC7A017-CE36-487C-B233-B71D60BA32F6}" type="pres">
      <dgm:prSet presAssocID="{3B19C791-9449-44F0-8FC1-3CE036FF6CAB}" presName="space" presStyleCnt="0"/>
      <dgm:spPr/>
    </dgm:pt>
    <dgm:pt modelId="{B9839751-70D5-4187-9EA5-EBD76000479D}" type="pres">
      <dgm:prSet presAssocID="{0EECFC97-00A8-4365-97E0-F57835633050}" presName="composite" presStyleCnt="0"/>
      <dgm:spPr/>
    </dgm:pt>
    <dgm:pt modelId="{780732AE-ED20-4752-8A36-2EBE90EEA320}" type="pres">
      <dgm:prSet presAssocID="{0EECFC97-00A8-4365-97E0-F57835633050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882E0BC8-53B7-4D85-A9A4-0FA455F47D8A}" type="pres">
      <dgm:prSet presAssocID="{0EECFC97-00A8-4365-97E0-F57835633050}" presName="desTx" presStyleLbl="alignAccFollowNode1" presStyleIdx="4" presStyleCnt="5">
        <dgm:presLayoutVars>
          <dgm:bulletEnabled val="1"/>
        </dgm:presLayoutVars>
      </dgm:prSet>
      <dgm:spPr/>
    </dgm:pt>
  </dgm:ptLst>
  <dgm:cxnLst>
    <dgm:cxn modelId="{B7D91B0A-5788-41EB-A052-1221A86078A7}" type="presOf" srcId="{0EECFC97-00A8-4365-97E0-F57835633050}" destId="{780732AE-ED20-4752-8A36-2EBE90EEA320}" srcOrd="0" destOrd="0" presId="urn:microsoft.com/office/officeart/2005/8/layout/hList1"/>
    <dgm:cxn modelId="{1A41D410-766C-4A72-A8DE-3CC76D66B502}" srcId="{A6C02A6E-15F3-46D6-AD69-E89DAE777013}" destId="{4F4E96CF-A1A7-4FD3-A330-012586131DE3}" srcOrd="1" destOrd="0" parTransId="{C65EAA65-81D1-4814-B28E-24D00B11A79A}" sibTransId="{82B069F5-F3B6-41A1-A638-F647AF41F855}"/>
    <dgm:cxn modelId="{59F19913-65C0-4DC5-809C-2A71A670BBB2}" type="presOf" srcId="{2CF49BD1-07BA-4B9B-B11E-747CFA518606}" destId="{0C9EAA9F-89A5-4E9C-827F-AF8F109342FF}" srcOrd="0" destOrd="0" presId="urn:microsoft.com/office/officeart/2005/8/layout/hList1"/>
    <dgm:cxn modelId="{F7CD1714-D051-4B34-84E8-7113D591D3A1}" type="presOf" srcId="{9B7F0E9A-A1AE-4C85-BB42-6185E85EAACE}" destId="{882E0BC8-53B7-4D85-A9A4-0FA455F47D8A}" srcOrd="0" destOrd="0" presId="urn:microsoft.com/office/officeart/2005/8/layout/hList1"/>
    <dgm:cxn modelId="{E5B27A1A-0226-4293-B2B1-16451E2B64BD}" srcId="{0EECFC97-00A8-4365-97E0-F57835633050}" destId="{9B7F0E9A-A1AE-4C85-BB42-6185E85EAACE}" srcOrd="0" destOrd="0" parTransId="{686D4449-71AE-4EA8-A04D-6C70CF31BA0A}" sibTransId="{37864F2E-C650-461B-8284-A6CC69FF488F}"/>
    <dgm:cxn modelId="{5DA3101B-C147-482E-96E1-572B328A3692}" type="presOf" srcId="{1C369A19-C537-4074-A338-717702006FDB}" destId="{22575EC9-9194-4BF1-AE45-40ADC492DE3D}" srcOrd="0" destOrd="2" presId="urn:microsoft.com/office/officeart/2005/8/layout/hList1"/>
    <dgm:cxn modelId="{BAA5691B-860D-4BC5-8750-C03E09BE38AE}" srcId="{A6C02A6E-15F3-46D6-AD69-E89DAE777013}" destId="{8F77B32F-BCB4-45B6-A138-720C93EF23E7}" srcOrd="2" destOrd="0" parTransId="{B16D4136-5EA8-47BD-85CF-5F2C39332EA9}" sibTransId="{6154B320-DA09-47F4-8072-4F54ABA743AB}"/>
    <dgm:cxn modelId="{531FC01F-BA41-40B6-A88C-9D363F53BA21}" srcId="{A6C02A6E-15F3-46D6-AD69-E89DAE777013}" destId="{470994CB-68A1-475F-A903-AD098EDFC219}" srcOrd="0" destOrd="0" parTransId="{48FC64A1-12C6-4122-9CFB-FEFC7EFA2593}" sibTransId="{CE9E4509-E59C-4E08-B977-C2253B82D9EC}"/>
    <dgm:cxn modelId="{3032D624-AAA4-4092-BA4B-CEB10981EB69}" type="presOf" srcId="{DAC2DE65-5EB5-4254-80D7-37F0A972AC6D}" destId="{99A23D29-2432-4001-9766-1352FB0E1F45}" srcOrd="0" destOrd="0" presId="urn:microsoft.com/office/officeart/2005/8/layout/hList1"/>
    <dgm:cxn modelId="{8669F629-2BE8-4E8B-A591-D30C387FC8C7}" srcId="{2CF49BD1-07BA-4B9B-B11E-747CFA518606}" destId="{73244678-7554-4F61-8D82-56AF8E53AAB2}" srcOrd="3" destOrd="0" parTransId="{F0722468-90AE-4D76-A593-D8A58855425E}" sibTransId="{3B19C791-9449-44F0-8FC1-3CE036FF6CAB}"/>
    <dgm:cxn modelId="{6EEE6532-2027-4C10-9443-23131EFB8FD7}" srcId="{D45196A7-2F73-4E82-A53C-D79ECC55098E}" destId="{DAC2DE65-5EB5-4254-80D7-37F0A972AC6D}" srcOrd="0" destOrd="0" parTransId="{72DC931E-C942-4376-A34C-BF17E2BDF4DD}" sibTransId="{79BA6A20-4274-431C-A336-79C91F6A19BE}"/>
    <dgm:cxn modelId="{F27EE533-2E88-40DD-9D76-3FF10C6FB601}" srcId="{73244678-7554-4F61-8D82-56AF8E53AAB2}" destId="{4C31182A-1C02-44C6-83F1-5FC184C9A40F}" srcOrd="4" destOrd="0" parTransId="{1D03DA06-A390-4D74-83E5-22B9D0CA1AF0}" sibTransId="{234D8A6A-E6D0-43BA-8036-C2604E57B0F4}"/>
    <dgm:cxn modelId="{CE0D6960-C0A0-4733-A857-A00AFD063FC9}" srcId="{73244678-7554-4F61-8D82-56AF8E53AAB2}" destId="{1C369A19-C537-4074-A338-717702006FDB}" srcOrd="2" destOrd="0" parTransId="{5FD1A92B-32D9-4591-875E-EB903FC1607D}" sibTransId="{4E1F802A-38D5-4B08-8A83-9F9FDE2C50D1}"/>
    <dgm:cxn modelId="{7E537661-7DA2-4FEF-A52E-215575401A40}" srcId="{2CF49BD1-07BA-4B9B-B11E-747CFA518606}" destId="{563578AF-5CCB-48D2-B6A4-32E613420270}" srcOrd="2" destOrd="0" parTransId="{4B3A1105-9384-4724-A142-2D87F332AA3E}" sibTransId="{60AD1D5C-BD54-4AAB-AFF3-CE42B57690E5}"/>
    <dgm:cxn modelId="{81BF2344-E466-466E-AAD7-E8B527EF7469}" type="presOf" srcId="{4C31182A-1C02-44C6-83F1-5FC184C9A40F}" destId="{22575EC9-9194-4BF1-AE45-40ADC492DE3D}" srcOrd="0" destOrd="4" presId="urn:microsoft.com/office/officeart/2005/8/layout/hList1"/>
    <dgm:cxn modelId="{15890966-A23F-4C0A-90E8-537E6DBD8400}" type="presOf" srcId="{A6C02A6E-15F3-46D6-AD69-E89DAE777013}" destId="{5AB77FF3-40D1-4762-B9D0-BA0E13228344}" srcOrd="0" destOrd="0" presId="urn:microsoft.com/office/officeart/2005/8/layout/hList1"/>
    <dgm:cxn modelId="{BA731167-E42F-448F-9E0C-D3B238896DA7}" srcId="{2CF49BD1-07BA-4B9B-B11E-747CFA518606}" destId="{D45196A7-2F73-4E82-A53C-D79ECC55098E}" srcOrd="0" destOrd="0" parTransId="{53CEDE00-7E0E-496C-AA83-D51524E6875B}" sibTransId="{4ED98ADC-1868-40DA-9DD8-28E28D879F20}"/>
    <dgm:cxn modelId="{F171096C-713E-4AA2-AB82-08F8B64C02CF}" type="presOf" srcId="{563578AF-5CCB-48D2-B6A4-32E613420270}" destId="{88126DF0-CB68-4F2F-8AB6-91364AB8525A}" srcOrd="0" destOrd="0" presId="urn:microsoft.com/office/officeart/2005/8/layout/hList1"/>
    <dgm:cxn modelId="{30137B6C-229D-4A10-A8F3-5625A4BFA6F5}" srcId="{2CF49BD1-07BA-4B9B-B11E-747CFA518606}" destId="{0EECFC97-00A8-4365-97E0-F57835633050}" srcOrd="4" destOrd="0" parTransId="{067C9D88-F6F8-440C-A58D-5D7A50CBA37F}" sibTransId="{B0BB717C-1C0D-4820-B517-096202F266FA}"/>
    <dgm:cxn modelId="{389A6E4E-A1DB-4214-B976-9BADC566C4DD}" srcId="{563578AF-5CCB-48D2-B6A4-32E613420270}" destId="{A380E2E8-8D97-4FF7-89DA-AAC18C83337A}" srcOrd="0" destOrd="0" parTransId="{343DD95C-D83D-44A5-BD5F-F34CA3C7DC8D}" sibTransId="{232C2256-7182-472C-B58F-76E53A70568A}"/>
    <dgm:cxn modelId="{6EA9CD4F-3FED-402D-AC16-A63B0F537B7E}" type="presOf" srcId="{46F67B0A-7BE5-43AB-B3BF-EF2BA6560A3B}" destId="{22575EC9-9194-4BF1-AE45-40ADC492DE3D}" srcOrd="0" destOrd="1" presId="urn:microsoft.com/office/officeart/2005/8/layout/hList1"/>
    <dgm:cxn modelId="{F5472C75-39BA-4A7D-ADAC-7A73A05405BA}" srcId="{73244678-7554-4F61-8D82-56AF8E53AAB2}" destId="{D06CBBFD-86BC-4997-9435-F44F178F0927}" srcOrd="0" destOrd="0" parTransId="{4C8E7F63-FE47-41B9-B0E9-71FCBA863358}" sibTransId="{EB9FBA28-603F-4856-B1AF-8D2138B3A04B}"/>
    <dgm:cxn modelId="{60054577-3357-4BE1-BDF4-794AB41E6E85}" type="presOf" srcId="{1D1B6195-15A2-4809-BC03-3A6C805375BD}" destId="{FA37D84C-93EA-4523-8630-A3475B5C420C}" srcOrd="0" destOrd="1" presId="urn:microsoft.com/office/officeart/2005/8/layout/hList1"/>
    <dgm:cxn modelId="{27A83181-8C9A-4091-8588-CF60F7FC26EE}" type="presOf" srcId="{470994CB-68A1-475F-A903-AD098EDFC219}" destId="{3CD79748-60B0-49EE-9FC6-A4AC21BC51E4}" srcOrd="0" destOrd="0" presId="urn:microsoft.com/office/officeart/2005/8/layout/hList1"/>
    <dgm:cxn modelId="{CE0C8E87-4560-4C8E-8531-9145F210BA78}" type="presOf" srcId="{4F4E96CF-A1A7-4FD3-A330-012586131DE3}" destId="{3CD79748-60B0-49EE-9FC6-A4AC21BC51E4}" srcOrd="0" destOrd="1" presId="urn:microsoft.com/office/officeart/2005/8/layout/hList1"/>
    <dgm:cxn modelId="{50307F8F-47B7-419F-9719-01B5E8085A90}" type="presOf" srcId="{D45196A7-2F73-4E82-A53C-D79ECC55098E}" destId="{859688F9-F789-418C-B74F-C087064A09FB}" srcOrd="0" destOrd="0" presId="urn:microsoft.com/office/officeart/2005/8/layout/hList1"/>
    <dgm:cxn modelId="{F7EA958F-4AE5-4BEC-AEFC-61B615A576C0}" type="presOf" srcId="{D06CBBFD-86BC-4997-9435-F44F178F0927}" destId="{22575EC9-9194-4BF1-AE45-40ADC492DE3D}" srcOrd="0" destOrd="0" presId="urn:microsoft.com/office/officeart/2005/8/layout/hList1"/>
    <dgm:cxn modelId="{C7D95590-4F44-4278-BB7B-0903D18BF18F}" srcId="{563578AF-5CCB-48D2-B6A4-32E613420270}" destId="{1D1B6195-15A2-4809-BC03-3A6C805375BD}" srcOrd="1" destOrd="0" parTransId="{DC25CD4A-209C-406C-A41F-6D07606FE6E5}" sibTransId="{E1D338B0-F422-47ED-8A7F-F61C49109383}"/>
    <dgm:cxn modelId="{C60472A1-1C7C-4A50-BA72-9924EB6C0DBA}" srcId="{73244678-7554-4F61-8D82-56AF8E53AAB2}" destId="{92C8B413-D056-4037-8445-6E2E7CF91997}" srcOrd="3" destOrd="0" parTransId="{2EF573EB-1F18-4462-9AE4-5A8E291DA17C}" sibTransId="{B28345BC-864D-4761-84D0-C59F21265B02}"/>
    <dgm:cxn modelId="{22D5F9AC-7060-4AC8-A8E5-318734BA91DA}" srcId="{73244678-7554-4F61-8D82-56AF8E53AAB2}" destId="{46F67B0A-7BE5-43AB-B3BF-EF2BA6560A3B}" srcOrd="1" destOrd="0" parTransId="{0B807390-D58D-42C1-9B30-74E0BBC06300}" sibTransId="{FA3A22B8-4BC3-4169-946B-E5DFFC9568FA}"/>
    <dgm:cxn modelId="{E0D660B3-7FE7-40AA-86B6-215E46AD584A}" type="presOf" srcId="{8F77B32F-BCB4-45B6-A138-720C93EF23E7}" destId="{3CD79748-60B0-49EE-9FC6-A4AC21BC51E4}" srcOrd="0" destOrd="2" presId="urn:microsoft.com/office/officeart/2005/8/layout/hList1"/>
    <dgm:cxn modelId="{84C24ACD-CF49-47E0-A517-8BA9FF667936}" type="presOf" srcId="{A380E2E8-8D97-4FF7-89DA-AAC18C83337A}" destId="{FA37D84C-93EA-4523-8630-A3475B5C420C}" srcOrd="0" destOrd="0" presId="urn:microsoft.com/office/officeart/2005/8/layout/hList1"/>
    <dgm:cxn modelId="{EE3147CF-3987-4BA8-A5FF-D8C7BFF731A8}" type="presOf" srcId="{92C8B413-D056-4037-8445-6E2E7CF91997}" destId="{22575EC9-9194-4BF1-AE45-40ADC492DE3D}" srcOrd="0" destOrd="3" presId="urn:microsoft.com/office/officeart/2005/8/layout/hList1"/>
    <dgm:cxn modelId="{61E910D5-C90C-4FFD-8BCE-0FFD194CE1E2}" srcId="{2CF49BD1-07BA-4B9B-B11E-747CFA518606}" destId="{A6C02A6E-15F3-46D6-AD69-E89DAE777013}" srcOrd="1" destOrd="0" parTransId="{695F1AE3-D459-4FC6-9FE1-0B9C57D703E9}" sibTransId="{E7988303-403A-4B37-BACB-A888D5CBA1EF}"/>
    <dgm:cxn modelId="{842118DD-3D11-4E59-A672-2462E54B76C3}" type="presOf" srcId="{73244678-7554-4F61-8D82-56AF8E53AAB2}" destId="{4A9265D5-DCC4-4771-B0F0-525C2178C079}" srcOrd="0" destOrd="0" presId="urn:microsoft.com/office/officeart/2005/8/layout/hList1"/>
    <dgm:cxn modelId="{48DCC1BF-80E3-4B97-871F-8F9F5C280CB8}" type="presParOf" srcId="{0C9EAA9F-89A5-4E9C-827F-AF8F109342FF}" destId="{69394B38-414D-49F8-9718-9913CAC0D63F}" srcOrd="0" destOrd="0" presId="urn:microsoft.com/office/officeart/2005/8/layout/hList1"/>
    <dgm:cxn modelId="{76CDBD78-D6A4-4B3E-9E0F-E975108E91D9}" type="presParOf" srcId="{69394B38-414D-49F8-9718-9913CAC0D63F}" destId="{859688F9-F789-418C-B74F-C087064A09FB}" srcOrd="0" destOrd="0" presId="urn:microsoft.com/office/officeart/2005/8/layout/hList1"/>
    <dgm:cxn modelId="{642E97E8-B29E-4A61-9095-0AD6AED39C39}" type="presParOf" srcId="{69394B38-414D-49F8-9718-9913CAC0D63F}" destId="{99A23D29-2432-4001-9766-1352FB0E1F45}" srcOrd="1" destOrd="0" presId="urn:microsoft.com/office/officeart/2005/8/layout/hList1"/>
    <dgm:cxn modelId="{F45056CC-820D-4538-A2C3-F23168F15C48}" type="presParOf" srcId="{0C9EAA9F-89A5-4E9C-827F-AF8F109342FF}" destId="{0A913BD8-BF0A-4818-864E-2DBB16CFA2D5}" srcOrd="1" destOrd="0" presId="urn:microsoft.com/office/officeart/2005/8/layout/hList1"/>
    <dgm:cxn modelId="{177C9577-AFED-465F-9B80-CD6170EF3E2B}" type="presParOf" srcId="{0C9EAA9F-89A5-4E9C-827F-AF8F109342FF}" destId="{ED3734BF-484F-4EFD-B8A1-42E3627861F3}" srcOrd="2" destOrd="0" presId="urn:microsoft.com/office/officeart/2005/8/layout/hList1"/>
    <dgm:cxn modelId="{F6E2B2F8-908E-4482-8039-CA93A104D1DD}" type="presParOf" srcId="{ED3734BF-484F-4EFD-B8A1-42E3627861F3}" destId="{5AB77FF3-40D1-4762-B9D0-BA0E13228344}" srcOrd="0" destOrd="0" presId="urn:microsoft.com/office/officeart/2005/8/layout/hList1"/>
    <dgm:cxn modelId="{C25FC4EB-F965-4EBE-8EF9-4BCFF6EFB10D}" type="presParOf" srcId="{ED3734BF-484F-4EFD-B8A1-42E3627861F3}" destId="{3CD79748-60B0-49EE-9FC6-A4AC21BC51E4}" srcOrd="1" destOrd="0" presId="urn:microsoft.com/office/officeart/2005/8/layout/hList1"/>
    <dgm:cxn modelId="{35EF02B6-9DD8-479D-8CB9-FEE446654ADB}" type="presParOf" srcId="{0C9EAA9F-89A5-4E9C-827F-AF8F109342FF}" destId="{D08C73F3-30D1-4F57-9EAD-63A4B6D25C34}" srcOrd="3" destOrd="0" presId="urn:microsoft.com/office/officeart/2005/8/layout/hList1"/>
    <dgm:cxn modelId="{E787C89E-D14A-4025-BE4B-07F54F7DB8F3}" type="presParOf" srcId="{0C9EAA9F-89A5-4E9C-827F-AF8F109342FF}" destId="{ADF286A9-D3A0-4517-8117-D768A96FC1BD}" srcOrd="4" destOrd="0" presId="urn:microsoft.com/office/officeart/2005/8/layout/hList1"/>
    <dgm:cxn modelId="{9E89D8C9-03F8-4C27-BE99-ABA6F444E638}" type="presParOf" srcId="{ADF286A9-D3A0-4517-8117-D768A96FC1BD}" destId="{88126DF0-CB68-4F2F-8AB6-91364AB8525A}" srcOrd="0" destOrd="0" presId="urn:microsoft.com/office/officeart/2005/8/layout/hList1"/>
    <dgm:cxn modelId="{F7FE7894-F900-41D4-894C-2C209BE8233F}" type="presParOf" srcId="{ADF286A9-D3A0-4517-8117-D768A96FC1BD}" destId="{FA37D84C-93EA-4523-8630-A3475B5C420C}" srcOrd="1" destOrd="0" presId="urn:microsoft.com/office/officeart/2005/8/layout/hList1"/>
    <dgm:cxn modelId="{9EB53276-819F-4DB5-8D69-EC4E3A83D94D}" type="presParOf" srcId="{0C9EAA9F-89A5-4E9C-827F-AF8F109342FF}" destId="{97C6ECE7-7AAB-4AB1-B636-13EFB30B7A38}" srcOrd="5" destOrd="0" presId="urn:microsoft.com/office/officeart/2005/8/layout/hList1"/>
    <dgm:cxn modelId="{C2237692-6D3E-410A-A4EE-EAC96530D866}" type="presParOf" srcId="{0C9EAA9F-89A5-4E9C-827F-AF8F109342FF}" destId="{47909C88-7925-413F-8730-CBF0A0683365}" srcOrd="6" destOrd="0" presId="urn:microsoft.com/office/officeart/2005/8/layout/hList1"/>
    <dgm:cxn modelId="{D3AAC825-EFF2-46FA-BC78-0166A0F15C0E}" type="presParOf" srcId="{47909C88-7925-413F-8730-CBF0A0683365}" destId="{4A9265D5-DCC4-4771-B0F0-525C2178C079}" srcOrd="0" destOrd="0" presId="urn:microsoft.com/office/officeart/2005/8/layout/hList1"/>
    <dgm:cxn modelId="{73071E24-5CFF-4ECE-8B91-6D70C831462C}" type="presParOf" srcId="{47909C88-7925-413F-8730-CBF0A0683365}" destId="{22575EC9-9194-4BF1-AE45-40ADC492DE3D}" srcOrd="1" destOrd="0" presId="urn:microsoft.com/office/officeart/2005/8/layout/hList1"/>
    <dgm:cxn modelId="{305EAAE1-8A5D-4466-B32C-B0F7E9183C27}" type="presParOf" srcId="{0C9EAA9F-89A5-4E9C-827F-AF8F109342FF}" destId="{2BC7A017-CE36-487C-B233-B71D60BA32F6}" srcOrd="7" destOrd="0" presId="urn:microsoft.com/office/officeart/2005/8/layout/hList1"/>
    <dgm:cxn modelId="{DFF06F61-E69D-4449-B63E-944F67E76387}" type="presParOf" srcId="{0C9EAA9F-89A5-4E9C-827F-AF8F109342FF}" destId="{B9839751-70D5-4187-9EA5-EBD76000479D}" srcOrd="8" destOrd="0" presId="urn:microsoft.com/office/officeart/2005/8/layout/hList1"/>
    <dgm:cxn modelId="{BE8A65C8-23BE-4B17-97BF-43B54934099C}" type="presParOf" srcId="{B9839751-70D5-4187-9EA5-EBD76000479D}" destId="{780732AE-ED20-4752-8A36-2EBE90EEA320}" srcOrd="0" destOrd="0" presId="urn:microsoft.com/office/officeart/2005/8/layout/hList1"/>
    <dgm:cxn modelId="{5FBAC127-57A5-4943-A6EF-CDF068BA8A1E}" type="presParOf" srcId="{B9839751-70D5-4187-9EA5-EBD76000479D}" destId="{882E0BC8-53B7-4D85-A9A4-0FA455F47D8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CF49BD1-07BA-4B9B-B11E-747CFA518606}" type="doc">
      <dgm:prSet loTypeId="urn:microsoft.com/office/officeart/2005/8/layout/h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nl-NL"/>
        </a:p>
      </dgm:t>
    </dgm:pt>
    <dgm:pt modelId="{D45196A7-2F73-4E82-A53C-D79ECC55098E}">
      <dgm:prSet phldrT="[Tekst]"/>
      <dgm:spPr/>
      <dgm:t>
        <a:bodyPr/>
        <a:lstStyle/>
        <a:p>
          <a:r>
            <a:rPr lang="nl-NL" dirty="0"/>
            <a:t>Natuur &amp; Milieu</a:t>
          </a:r>
        </a:p>
      </dgm:t>
    </dgm:pt>
    <dgm:pt modelId="{53CEDE00-7E0E-496C-AA83-D51524E6875B}" type="parTrans" cxnId="{BA731167-E42F-448F-9E0C-D3B238896DA7}">
      <dgm:prSet/>
      <dgm:spPr/>
      <dgm:t>
        <a:bodyPr/>
        <a:lstStyle/>
        <a:p>
          <a:endParaRPr lang="nl-NL"/>
        </a:p>
      </dgm:t>
    </dgm:pt>
    <dgm:pt modelId="{4ED98ADC-1868-40DA-9DD8-28E28D879F20}" type="sibTrans" cxnId="{BA731167-E42F-448F-9E0C-D3B238896DA7}">
      <dgm:prSet/>
      <dgm:spPr/>
      <dgm:t>
        <a:bodyPr/>
        <a:lstStyle/>
        <a:p>
          <a:endParaRPr lang="nl-NL"/>
        </a:p>
      </dgm:t>
    </dgm:pt>
    <dgm:pt modelId="{DAC2DE65-5EB5-4254-80D7-37F0A972AC6D}">
      <dgm:prSet phldrT="[Tekst]"/>
      <dgm:spPr/>
      <dgm:t>
        <a:bodyPr/>
        <a:lstStyle/>
        <a:p>
          <a:r>
            <a:rPr lang="nl-NL" dirty="0"/>
            <a:t>Boswachter</a:t>
          </a:r>
        </a:p>
      </dgm:t>
    </dgm:pt>
    <dgm:pt modelId="{72DC931E-C942-4376-A34C-BF17E2BDF4DD}" type="parTrans" cxnId="{6EEE6532-2027-4C10-9443-23131EFB8FD7}">
      <dgm:prSet/>
      <dgm:spPr/>
      <dgm:t>
        <a:bodyPr/>
        <a:lstStyle/>
        <a:p>
          <a:endParaRPr lang="nl-NL"/>
        </a:p>
      </dgm:t>
    </dgm:pt>
    <dgm:pt modelId="{79BA6A20-4274-431C-A336-79C91F6A19BE}" type="sibTrans" cxnId="{6EEE6532-2027-4C10-9443-23131EFB8FD7}">
      <dgm:prSet/>
      <dgm:spPr/>
      <dgm:t>
        <a:bodyPr/>
        <a:lstStyle/>
        <a:p>
          <a:endParaRPr lang="nl-NL"/>
        </a:p>
      </dgm:t>
    </dgm:pt>
    <dgm:pt modelId="{A6C02A6E-15F3-46D6-AD69-E89DAE777013}">
      <dgm:prSet phldrT="[Tekst]"/>
      <dgm:spPr/>
      <dgm:t>
        <a:bodyPr/>
        <a:lstStyle/>
        <a:p>
          <a:r>
            <a:rPr lang="nl-NL" dirty="0"/>
            <a:t>Verzorging</a:t>
          </a:r>
        </a:p>
      </dgm:t>
    </dgm:pt>
    <dgm:pt modelId="{695F1AE3-D459-4FC6-9FE1-0B9C57D703E9}" type="parTrans" cxnId="{61E910D5-C90C-4FFD-8BCE-0FFD194CE1E2}">
      <dgm:prSet/>
      <dgm:spPr/>
      <dgm:t>
        <a:bodyPr/>
        <a:lstStyle/>
        <a:p>
          <a:endParaRPr lang="nl-NL"/>
        </a:p>
      </dgm:t>
    </dgm:pt>
    <dgm:pt modelId="{E7988303-403A-4B37-BACB-A888D5CBA1EF}" type="sibTrans" cxnId="{61E910D5-C90C-4FFD-8BCE-0FFD194CE1E2}">
      <dgm:prSet/>
      <dgm:spPr/>
      <dgm:t>
        <a:bodyPr/>
        <a:lstStyle/>
        <a:p>
          <a:endParaRPr lang="nl-NL"/>
        </a:p>
      </dgm:t>
    </dgm:pt>
    <dgm:pt modelId="{470994CB-68A1-475F-A903-AD098EDFC219}">
      <dgm:prSet phldrT="[Tekst]"/>
      <dgm:spPr/>
      <dgm:t>
        <a:bodyPr/>
        <a:lstStyle/>
        <a:p>
          <a:r>
            <a:rPr lang="nl-NL" dirty="0"/>
            <a:t>Verpleegkundige (mensen)</a:t>
          </a:r>
          <a:br>
            <a:rPr lang="nl-NL" dirty="0"/>
          </a:br>
          <a:endParaRPr lang="nl-NL" dirty="0"/>
        </a:p>
      </dgm:t>
    </dgm:pt>
    <dgm:pt modelId="{48FC64A1-12C6-4122-9CFB-FEFC7EFA2593}" type="parTrans" cxnId="{531FC01F-BA41-40B6-A88C-9D363F53BA21}">
      <dgm:prSet/>
      <dgm:spPr/>
      <dgm:t>
        <a:bodyPr/>
        <a:lstStyle/>
        <a:p>
          <a:endParaRPr lang="nl-NL"/>
        </a:p>
      </dgm:t>
    </dgm:pt>
    <dgm:pt modelId="{CE9E4509-E59C-4E08-B977-C2253B82D9EC}" type="sibTrans" cxnId="{531FC01F-BA41-40B6-A88C-9D363F53BA21}">
      <dgm:prSet/>
      <dgm:spPr/>
      <dgm:t>
        <a:bodyPr/>
        <a:lstStyle/>
        <a:p>
          <a:endParaRPr lang="nl-NL"/>
        </a:p>
      </dgm:t>
    </dgm:pt>
    <dgm:pt modelId="{4F4E96CF-A1A7-4FD3-A330-012586131DE3}">
      <dgm:prSet phldrT="[Tekst]"/>
      <dgm:spPr/>
      <dgm:t>
        <a:bodyPr/>
        <a:lstStyle/>
        <a:p>
          <a:r>
            <a:rPr lang="nl-NL" dirty="0"/>
            <a:t>Veehouder (dieren)</a:t>
          </a:r>
          <a:br>
            <a:rPr lang="nl-NL" dirty="0"/>
          </a:br>
          <a:endParaRPr lang="nl-NL" dirty="0"/>
        </a:p>
      </dgm:t>
    </dgm:pt>
    <dgm:pt modelId="{C65EAA65-81D1-4814-B28E-24D00B11A79A}" type="parTrans" cxnId="{1A41D410-766C-4A72-A8DE-3CC76D66B502}">
      <dgm:prSet/>
      <dgm:spPr/>
      <dgm:t>
        <a:bodyPr/>
        <a:lstStyle/>
        <a:p>
          <a:endParaRPr lang="nl-NL"/>
        </a:p>
      </dgm:t>
    </dgm:pt>
    <dgm:pt modelId="{82B069F5-F3B6-41A1-A638-F647AF41F855}" type="sibTrans" cxnId="{1A41D410-766C-4A72-A8DE-3CC76D66B502}">
      <dgm:prSet/>
      <dgm:spPr/>
      <dgm:t>
        <a:bodyPr/>
        <a:lstStyle/>
        <a:p>
          <a:endParaRPr lang="nl-NL"/>
        </a:p>
      </dgm:t>
    </dgm:pt>
    <dgm:pt modelId="{563578AF-5CCB-48D2-B6A4-32E613420270}">
      <dgm:prSet phldrT="[Tekst]"/>
      <dgm:spPr/>
      <dgm:t>
        <a:bodyPr/>
        <a:lstStyle/>
        <a:p>
          <a:r>
            <a:rPr lang="nl-NL" dirty="0"/>
            <a:t>Ziekten bestrijden</a:t>
          </a:r>
        </a:p>
      </dgm:t>
    </dgm:pt>
    <dgm:pt modelId="{4B3A1105-9384-4724-A142-2D87F332AA3E}" type="parTrans" cxnId="{7E537661-7DA2-4FEF-A52E-215575401A40}">
      <dgm:prSet/>
      <dgm:spPr/>
      <dgm:t>
        <a:bodyPr/>
        <a:lstStyle/>
        <a:p>
          <a:endParaRPr lang="nl-NL"/>
        </a:p>
      </dgm:t>
    </dgm:pt>
    <dgm:pt modelId="{60AD1D5C-BD54-4AAB-AFF3-CE42B57690E5}" type="sibTrans" cxnId="{7E537661-7DA2-4FEF-A52E-215575401A40}">
      <dgm:prSet/>
      <dgm:spPr/>
      <dgm:t>
        <a:bodyPr/>
        <a:lstStyle/>
        <a:p>
          <a:endParaRPr lang="nl-NL"/>
        </a:p>
      </dgm:t>
    </dgm:pt>
    <dgm:pt modelId="{A380E2E8-8D97-4FF7-89DA-AAC18C83337A}">
      <dgm:prSet phldrT="[Tekst]"/>
      <dgm:spPr/>
      <dgm:t>
        <a:bodyPr/>
        <a:lstStyle/>
        <a:p>
          <a:r>
            <a:rPr lang="nl-NL" dirty="0"/>
            <a:t>Huisarts</a:t>
          </a:r>
          <a:br>
            <a:rPr lang="nl-NL" dirty="0"/>
          </a:br>
          <a:endParaRPr lang="nl-NL" dirty="0"/>
        </a:p>
      </dgm:t>
    </dgm:pt>
    <dgm:pt modelId="{343DD95C-D83D-44A5-BD5F-F34CA3C7DC8D}" type="parTrans" cxnId="{389A6E4E-A1DB-4214-B976-9BADC566C4DD}">
      <dgm:prSet/>
      <dgm:spPr/>
      <dgm:t>
        <a:bodyPr/>
        <a:lstStyle/>
        <a:p>
          <a:endParaRPr lang="nl-NL"/>
        </a:p>
      </dgm:t>
    </dgm:pt>
    <dgm:pt modelId="{232C2256-7182-472C-B58F-76E53A70568A}" type="sibTrans" cxnId="{389A6E4E-A1DB-4214-B976-9BADC566C4DD}">
      <dgm:prSet/>
      <dgm:spPr/>
      <dgm:t>
        <a:bodyPr/>
        <a:lstStyle/>
        <a:p>
          <a:endParaRPr lang="nl-NL"/>
        </a:p>
      </dgm:t>
    </dgm:pt>
    <dgm:pt modelId="{1D1B6195-15A2-4809-BC03-3A6C805375BD}">
      <dgm:prSet phldrT="[Tekst]"/>
      <dgm:spPr/>
      <dgm:t>
        <a:bodyPr/>
        <a:lstStyle/>
        <a:p>
          <a:r>
            <a:rPr lang="nl-NL" dirty="0"/>
            <a:t>Dierenarts</a:t>
          </a:r>
        </a:p>
      </dgm:t>
    </dgm:pt>
    <dgm:pt modelId="{DC25CD4A-209C-406C-A41F-6D07606FE6E5}" type="parTrans" cxnId="{C7D95590-4F44-4278-BB7B-0903D18BF18F}">
      <dgm:prSet/>
      <dgm:spPr/>
      <dgm:t>
        <a:bodyPr/>
        <a:lstStyle/>
        <a:p>
          <a:endParaRPr lang="nl-NL"/>
        </a:p>
      </dgm:t>
    </dgm:pt>
    <dgm:pt modelId="{E1D338B0-F422-47ED-8A7F-F61C49109383}" type="sibTrans" cxnId="{C7D95590-4F44-4278-BB7B-0903D18BF18F}">
      <dgm:prSet/>
      <dgm:spPr/>
      <dgm:t>
        <a:bodyPr/>
        <a:lstStyle/>
        <a:p>
          <a:endParaRPr lang="nl-NL"/>
        </a:p>
      </dgm:t>
    </dgm:pt>
    <dgm:pt modelId="{73244678-7554-4F61-8D82-56AF8E53AAB2}">
      <dgm:prSet/>
      <dgm:spPr/>
      <dgm:t>
        <a:bodyPr/>
        <a:lstStyle/>
        <a:p>
          <a:r>
            <a:rPr lang="nl-NL" dirty="0"/>
            <a:t>Onderdeel biologie</a:t>
          </a:r>
        </a:p>
      </dgm:t>
    </dgm:pt>
    <dgm:pt modelId="{F0722468-90AE-4D76-A593-D8A58855425E}" type="parTrans" cxnId="{8669F629-2BE8-4E8B-A591-D30C387FC8C7}">
      <dgm:prSet/>
      <dgm:spPr/>
      <dgm:t>
        <a:bodyPr/>
        <a:lstStyle/>
        <a:p>
          <a:endParaRPr lang="nl-NL"/>
        </a:p>
      </dgm:t>
    </dgm:pt>
    <dgm:pt modelId="{3B19C791-9449-44F0-8FC1-3CE036FF6CAB}" type="sibTrans" cxnId="{8669F629-2BE8-4E8B-A591-D30C387FC8C7}">
      <dgm:prSet/>
      <dgm:spPr/>
      <dgm:t>
        <a:bodyPr/>
        <a:lstStyle/>
        <a:p>
          <a:endParaRPr lang="nl-NL"/>
        </a:p>
      </dgm:t>
    </dgm:pt>
    <dgm:pt modelId="{0EECFC97-00A8-4365-97E0-F57835633050}">
      <dgm:prSet/>
      <dgm:spPr/>
      <dgm:t>
        <a:bodyPr/>
        <a:lstStyle/>
        <a:p>
          <a:r>
            <a:rPr lang="nl-NL" dirty="0"/>
            <a:t>Voorlichting en uitleg</a:t>
          </a:r>
        </a:p>
      </dgm:t>
    </dgm:pt>
    <dgm:pt modelId="{067C9D88-F6F8-440C-A58D-5D7A50CBA37F}" type="parTrans" cxnId="{30137B6C-229D-4A10-A8F3-5625A4BFA6F5}">
      <dgm:prSet/>
      <dgm:spPr/>
      <dgm:t>
        <a:bodyPr/>
        <a:lstStyle/>
        <a:p>
          <a:endParaRPr lang="nl-NL"/>
        </a:p>
      </dgm:t>
    </dgm:pt>
    <dgm:pt modelId="{B0BB717C-1C0D-4820-B517-096202F266FA}" type="sibTrans" cxnId="{30137B6C-229D-4A10-A8F3-5625A4BFA6F5}">
      <dgm:prSet/>
      <dgm:spPr/>
      <dgm:t>
        <a:bodyPr/>
        <a:lstStyle/>
        <a:p>
          <a:endParaRPr lang="nl-NL"/>
        </a:p>
      </dgm:t>
    </dgm:pt>
    <dgm:pt modelId="{8F77B32F-BCB4-45B6-A138-720C93EF23E7}">
      <dgm:prSet phldrT="[Tekst]"/>
      <dgm:spPr/>
      <dgm:t>
        <a:bodyPr/>
        <a:lstStyle/>
        <a:p>
          <a:r>
            <a:rPr lang="nl-NL" dirty="0"/>
            <a:t>Hovenier (planten)</a:t>
          </a:r>
        </a:p>
      </dgm:t>
    </dgm:pt>
    <dgm:pt modelId="{B16D4136-5EA8-47BD-85CF-5F2C39332EA9}" type="parTrans" cxnId="{BAA5691B-860D-4BC5-8750-C03E09BE38AE}">
      <dgm:prSet/>
      <dgm:spPr/>
      <dgm:t>
        <a:bodyPr/>
        <a:lstStyle/>
        <a:p>
          <a:endParaRPr lang="nl-NL"/>
        </a:p>
      </dgm:t>
    </dgm:pt>
    <dgm:pt modelId="{6154B320-DA09-47F4-8072-4F54ABA743AB}" type="sibTrans" cxnId="{BAA5691B-860D-4BC5-8750-C03E09BE38AE}">
      <dgm:prSet/>
      <dgm:spPr/>
      <dgm:t>
        <a:bodyPr/>
        <a:lstStyle/>
        <a:p>
          <a:endParaRPr lang="nl-NL"/>
        </a:p>
      </dgm:t>
    </dgm:pt>
    <dgm:pt modelId="{D06CBBFD-86BC-4997-9435-F44F178F0927}">
      <dgm:prSet/>
      <dgm:spPr/>
      <dgm:t>
        <a:bodyPr/>
        <a:lstStyle/>
        <a:p>
          <a:r>
            <a:rPr lang="nl-NL" dirty="0"/>
            <a:t>Diëtist</a:t>
          </a:r>
          <a:br>
            <a:rPr lang="nl-NL" dirty="0"/>
          </a:br>
          <a:endParaRPr lang="nl-NL" dirty="0"/>
        </a:p>
      </dgm:t>
    </dgm:pt>
    <dgm:pt modelId="{4C8E7F63-FE47-41B9-B0E9-71FCBA863358}" type="parTrans" cxnId="{F5472C75-39BA-4A7D-ADAC-7A73A05405BA}">
      <dgm:prSet/>
      <dgm:spPr/>
      <dgm:t>
        <a:bodyPr/>
        <a:lstStyle/>
        <a:p>
          <a:endParaRPr lang="nl-NL"/>
        </a:p>
      </dgm:t>
    </dgm:pt>
    <dgm:pt modelId="{EB9FBA28-603F-4856-B1AF-8D2138B3A04B}" type="sibTrans" cxnId="{F5472C75-39BA-4A7D-ADAC-7A73A05405BA}">
      <dgm:prSet/>
      <dgm:spPr/>
      <dgm:t>
        <a:bodyPr/>
        <a:lstStyle/>
        <a:p>
          <a:endParaRPr lang="nl-NL"/>
        </a:p>
      </dgm:t>
    </dgm:pt>
    <dgm:pt modelId="{46F67B0A-7BE5-43AB-B3BF-EF2BA6560A3B}">
      <dgm:prSet/>
      <dgm:spPr/>
      <dgm:t>
        <a:bodyPr/>
        <a:lstStyle/>
        <a:p>
          <a:r>
            <a:rPr lang="nl-NL" dirty="0"/>
            <a:t>Sportleraar</a:t>
          </a:r>
          <a:br>
            <a:rPr lang="nl-NL" dirty="0"/>
          </a:br>
          <a:endParaRPr lang="nl-NL" dirty="0"/>
        </a:p>
      </dgm:t>
    </dgm:pt>
    <dgm:pt modelId="{0B807390-D58D-42C1-9B30-74E0BBC06300}" type="parTrans" cxnId="{22D5F9AC-7060-4AC8-A8E5-318734BA91DA}">
      <dgm:prSet/>
      <dgm:spPr/>
      <dgm:t>
        <a:bodyPr/>
        <a:lstStyle/>
        <a:p>
          <a:endParaRPr lang="nl-NL"/>
        </a:p>
      </dgm:t>
    </dgm:pt>
    <dgm:pt modelId="{FA3A22B8-4BC3-4169-946B-E5DFFC9568FA}" type="sibTrans" cxnId="{22D5F9AC-7060-4AC8-A8E5-318734BA91DA}">
      <dgm:prSet/>
      <dgm:spPr/>
      <dgm:t>
        <a:bodyPr/>
        <a:lstStyle/>
        <a:p>
          <a:endParaRPr lang="nl-NL"/>
        </a:p>
      </dgm:t>
    </dgm:pt>
    <dgm:pt modelId="{1C369A19-C537-4074-A338-717702006FDB}">
      <dgm:prSet/>
      <dgm:spPr/>
      <dgm:t>
        <a:bodyPr/>
        <a:lstStyle/>
        <a:p>
          <a:r>
            <a:rPr lang="nl-NL" dirty="0"/>
            <a:t>Verloskundige</a:t>
          </a:r>
          <a:br>
            <a:rPr lang="nl-NL" dirty="0"/>
          </a:br>
          <a:endParaRPr lang="nl-NL" dirty="0"/>
        </a:p>
      </dgm:t>
    </dgm:pt>
    <dgm:pt modelId="{5FD1A92B-32D9-4591-875E-EB903FC1607D}" type="parTrans" cxnId="{CE0D6960-C0A0-4733-A857-A00AFD063FC9}">
      <dgm:prSet/>
      <dgm:spPr/>
      <dgm:t>
        <a:bodyPr/>
        <a:lstStyle/>
        <a:p>
          <a:endParaRPr lang="nl-NL"/>
        </a:p>
      </dgm:t>
    </dgm:pt>
    <dgm:pt modelId="{4E1F802A-38D5-4B08-8A83-9F9FDE2C50D1}" type="sibTrans" cxnId="{CE0D6960-C0A0-4733-A857-A00AFD063FC9}">
      <dgm:prSet/>
      <dgm:spPr/>
      <dgm:t>
        <a:bodyPr/>
        <a:lstStyle/>
        <a:p>
          <a:endParaRPr lang="nl-NL"/>
        </a:p>
      </dgm:t>
    </dgm:pt>
    <dgm:pt modelId="{92C8B413-D056-4037-8445-6E2E7CF91997}">
      <dgm:prSet/>
      <dgm:spPr/>
      <dgm:t>
        <a:bodyPr/>
        <a:lstStyle/>
        <a:p>
          <a:r>
            <a:rPr lang="nl-NL" dirty="0"/>
            <a:t>Schoonheidsspecialist</a:t>
          </a:r>
          <a:br>
            <a:rPr lang="nl-NL" dirty="0"/>
          </a:br>
          <a:endParaRPr lang="nl-NL" dirty="0"/>
        </a:p>
      </dgm:t>
    </dgm:pt>
    <dgm:pt modelId="{2EF573EB-1F18-4462-9AE4-5A8E291DA17C}" type="parTrans" cxnId="{C60472A1-1C7C-4A50-BA72-9924EB6C0DBA}">
      <dgm:prSet/>
      <dgm:spPr/>
      <dgm:t>
        <a:bodyPr/>
        <a:lstStyle/>
        <a:p>
          <a:endParaRPr lang="nl-NL"/>
        </a:p>
      </dgm:t>
    </dgm:pt>
    <dgm:pt modelId="{B28345BC-864D-4761-84D0-C59F21265B02}" type="sibTrans" cxnId="{C60472A1-1C7C-4A50-BA72-9924EB6C0DBA}">
      <dgm:prSet/>
      <dgm:spPr/>
      <dgm:t>
        <a:bodyPr/>
        <a:lstStyle/>
        <a:p>
          <a:endParaRPr lang="nl-NL"/>
        </a:p>
      </dgm:t>
    </dgm:pt>
    <dgm:pt modelId="{4C31182A-1C02-44C6-83F1-5FC184C9A40F}">
      <dgm:prSet/>
      <dgm:spPr/>
      <dgm:t>
        <a:bodyPr/>
        <a:lstStyle/>
        <a:p>
          <a:r>
            <a:rPr lang="nl-NL" dirty="0"/>
            <a:t>Opticien</a:t>
          </a:r>
        </a:p>
      </dgm:t>
    </dgm:pt>
    <dgm:pt modelId="{1D03DA06-A390-4D74-83E5-22B9D0CA1AF0}" type="parTrans" cxnId="{F27EE533-2E88-40DD-9D76-3FF10C6FB601}">
      <dgm:prSet/>
      <dgm:spPr/>
      <dgm:t>
        <a:bodyPr/>
        <a:lstStyle/>
        <a:p>
          <a:endParaRPr lang="nl-NL"/>
        </a:p>
      </dgm:t>
    </dgm:pt>
    <dgm:pt modelId="{234D8A6A-E6D0-43BA-8036-C2604E57B0F4}" type="sibTrans" cxnId="{F27EE533-2E88-40DD-9D76-3FF10C6FB601}">
      <dgm:prSet/>
      <dgm:spPr/>
      <dgm:t>
        <a:bodyPr/>
        <a:lstStyle/>
        <a:p>
          <a:endParaRPr lang="nl-NL"/>
        </a:p>
      </dgm:t>
    </dgm:pt>
    <dgm:pt modelId="{9B7F0E9A-A1AE-4C85-BB42-6185E85EAACE}">
      <dgm:prSet/>
      <dgm:spPr/>
      <dgm:t>
        <a:bodyPr/>
        <a:lstStyle/>
        <a:p>
          <a:r>
            <a:rPr lang="nl-NL" dirty="0"/>
            <a:t>Mondhygiënist </a:t>
          </a:r>
        </a:p>
      </dgm:t>
    </dgm:pt>
    <dgm:pt modelId="{686D4449-71AE-4EA8-A04D-6C70CF31BA0A}" type="parTrans" cxnId="{E5B27A1A-0226-4293-B2B1-16451E2B64BD}">
      <dgm:prSet/>
      <dgm:spPr/>
      <dgm:t>
        <a:bodyPr/>
        <a:lstStyle/>
        <a:p>
          <a:endParaRPr lang="nl-NL"/>
        </a:p>
      </dgm:t>
    </dgm:pt>
    <dgm:pt modelId="{37864F2E-C650-461B-8284-A6CC69FF488F}" type="sibTrans" cxnId="{E5B27A1A-0226-4293-B2B1-16451E2B64BD}">
      <dgm:prSet/>
      <dgm:spPr/>
      <dgm:t>
        <a:bodyPr/>
        <a:lstStyle/>
        <a:p>
          <a:endParaRPr lang="nl-NL"/>
        </a:p>
      </dgm:t>
    </dgm:pt>
    <dgm:pt modelId="{0C9EAA9F-89A5-4E9C-827F-AF8F109342FF}" type="pres">
      <dgm:prSet presAssocID="{2CF49BD1-07BA-4B9B-B11E-747CFA518606}" presName="Name0" presStyleCnt="0">
        <dgm:presLayoutVars>
          <dgm:dir/>
          <dgm:animLvl val="lvl"/>
          <dgm:resizeHandles val="exact"/>
        </dgm:presLayoutVars>
      </dgm:prSet>
      <dgm:spPr/>
    </dgm:pt>
    <dgm:pt modelId="{69394B38-414D-49F8-9718-9913CAC0D63F}" type="pres">
      <dgm:prSet presAssocID="{D45196A7-2F73-4E82-A53C-D79ECC55098E}" presName="composite" presStyleCnt="0"/>
      <dgm:spPr/>
    </dgm:pt>
    <dgm:pt modelId="{859688F9-F789-418C-B74F-C087064A09FB}" type="pres">
      <dgm:prSet presAssocID="{D45196A7-2F73-4E82-A53C-D79ECC55098E}" presName="parTx" presStyleLbl="alignNode1" presStyleIdx="0" presStyleCnt="5">
        <dgm:presLayoutVars>
          <dgm:chMax val="0"/>
          <dgm:chPref val="0"/>
          <dgm:bulletEnabled val="1"/>
        </dgm:presLayoutVars>
      </dgm:prSet>
      <dgm:spPr/>
    </dgm:pt>
    <dgm:pt modelId="{99A23D29-2432-4001-9766-1352FB0E1F45}" type="pres">
      <dgm:prSet presAssocID="{D45196A7-2F73-4E82-A53C-D79ECC55098E}" presName="desTx" presStyleLbl="alignAccFollowNode1" presStyleIdx="0" presStyleCnt="5">
        <dgm:presLayoutVars>
          <dgm:bulletEnabled val="1"/>
        </dgm:presLayoutVars>
      </dgm:prSet>
      <dgm:spPr/>
    </dgm:pt>
    <dgm:pt modelId="{0A913BD8-BF0A-4818-864E-2DBB16CFA2D5}" type="pres">
      <dgm:prSet presAssocID="{4ED98ADC-1868-40DA-9DD8-28E28D879F20}" presName="space" presStyleCnt="0"/>
      <dgm:spPr/>
    </dgm:pt>
    <dgm:pt modelId="{ED3734BF-484F-4EFD-B8A1-42E3627861F3}" type="pres">
      <dgm:prSet presAssocID="{A6C02A6E-15F3-46D6-AD69-E89DAE777013}" presName="composite" presStyleCnt="0"/>
      <dgm:spPr/>
    </dgm:pt>
    <dgm:pt modelId="{5AB77FF3-40D1-4762-B9D0-BA0E13228344}" type="pres">
      <dgm:prSet presAssocID="{A6C02A6E-15F3-46D6-AD69-E89DAE777013}" presName="parTx" presStyleLbl="alignNode1" presStyleIdx="1" presStyleCnt="5">
        <dgm:presLayoutVars>
          <dgm:chMax val="0"/>
          <dgm:chPref val="0"/>
          <dgm:bulletEnabled val="1"/>
        </dgm:presLayoutVars>
      </dgm:prSet>
      <dgm:spPr/>
    </dgm:pt>
    <dgm:pt modelId="{3CD79748-60B0-49EE-9FC6-A4AC21BC51E4}" type="pres">
      <dgm:prSet presAssocID="{A6C02A6E-15F3-46D6-AD69-E89DAE777013}" presName="desTx" presStyleLbl="alignAccFollowNode1" presStyleIdx="1" presStyleCnt="5">
        <dgm:presLayoutVars>
          <dgm:bulletEnabled val="1"/>
        </dgm:presLayoutVars>
      </dgm:prSet>
      <dgm:spPr/>
    </dgm:pt>
    <dgm:pt modelId="{D08C73F3-30D1-4F57-9EAD-63A4B6D25C34}" type="pres">
      <dgm:prSet presAssocID="{E7988303-403A-4B37-BACB-A888D5CBA1EF}" presName="space" presStyleCnt="0"/>
      <dgm:spPr/>
    </dgm:pt>
    <dgm:pt modelId="{ADF286A9-D3A0-4517-8117-D768A96FC1BD}" type="pres">
      <dgm:prSet presAssocID="{563578AF-5CCB-48D2-B6A4-32E613420270}" presName="composite" presStyleCnt="0"/>
      <dgm:spPr/>
    </dgm:pt>
    <dgm:pt modelId="{88126DF0-CB68-4F2F-8AB6-91364AB8525A}" type="pres">
      <dgm:prSet presAssocID="{563578AF-5CCB-48D2-B6A4-32E613420270}" presName="parTx" presStyleLbl="alignNode1" presStyleIdx="2" presStyleCnt="5">
        <dgm:presLayoutVars>
          <dgm:chMax val="0"/>
          <dgm:chPref val="0"/>
          <dgm:bulletEnabled val="1"/>
        </dgm:presLayoutVars>
      </dgm:prSet>
      <dgm:spPr/>
    </dgm:pt>
    <dgm:pt modelId="{FA37D84C-93EA-4523-8630-A3475B5C420C}" type="pres">
      <dgm:prSet presAssocID="{563578AF-5CCB-48D2-B6A4-32E613420270}" presName="desTx" presStyleLbl="alignAccFollowNode1" presStyleIdx="2" presStyleCnt="5">
        <dgm:presLayoutVars>
          <dgm:bulletEnabled val="1"/>
        </dgm:presLayoutVars>
      </dgm:prSet>
      <dgm:spPr/>
    </dgm:pt>
    <dgm:pt modelId="{97C6ECE7-7AAB-4AB1-B636-13EFB30B7A38}" type="pres">
      <dgm:prSet presAssocID="{60AD1D5C-BD54-4AAB-AFF3-CE42B57690E5}" presName="space" presStyleCnt="0"/>
      <dgm:spPr/>
    </dgm:pt>
    <dgm:pt modelId="{47909C88-7925-413F-8730-CBF0A0683365}" type="pres">
      <dgm:prSet presAssocID="{73244678-7554-4F61-8D82-56AF8E53AAB2}" presName="composite" presStyleCnt="0"/>
      <dgm:spPr/>
    </dgm:pt>
    <dgm:pt modelId="{4A9265D5-DCC4-4771-B0F0-525C2178C079}" type="pres">
      <dgm:prSet presAssocID="{73244678-7554-4F61-8D82-56AF8E53AAB2}" presName="parTx" presStyleLbl="alignNode1" presStyleIdx="3" presStyleCnt="5">
        <dgm:presLayoutVars>
          <dgm:chMax val="0"/>
          <dgm:chPref val="0"/>
          <dgm:bulletEnabled val="1"/>
        </dgm:presLayoutVars>
      </dgm:prSet>
      <dgm:spPr/>
    </dgm:pt>
    <dgm:pt modelId="{22575EC9-9194-4BF1-AE45-40ADC492DE3D}" type="pres">
      <dgm:prSet presAssocID="{73244678-7554-4F61-8D82-56AF8E53AAB2}" presName="desTx" presStyleLbl="alignAccFollowNode1" presStyleIdx="3" presStyleCnt="5">
        <dgm:presLayoutVars>
          <dgm:bulletEnabled val="1"/>
        </dgm:presLayoutVars>
      </dgm:prSet>
      <dgm:spPr/>
    </dgm:pt>
    <dgm:pt modelId="{2BC7A017-CE36-487C-B233-B71D60BA32F6}" type="pres">
      <dgm:prSet presAssocID="{3B19C791-9449-44F0-8FC1-3CE036FF6CAB}" presName="space" presStyleCnt="0"/>
      <dgm:spPr/>
    </dgm:pt>
    <dgm:pt modelId="{B9839751-70D5-4187-9EA5-EBD76000479D}" type="pres">
      <dgm:prSet presAssocID="{0EECFC97-00A8-4365-97E0-F57835633050}" presName="composite" presStyleCnt="0"/>
      <dgm:spPr/>
    </dgm:pt>
    <dgm:pt modelId="{780732AE-ED20-4752-8A36-2EBE90EEA320}" type="pres">
      <dgm:prSet presAssocID="{0EECFC97-00A8-4365-97E0-F57835633050}" presName="parTx" presStyleLbl="alignNode1" presStyleIdx="4" presStyleCnt="5">
        <dgm:presLayoutVars>
          <dgm:chMax val="0"/>
          <dgm:chPref val="0"/>
          <dgm:bulletEnabled val="1"/>
        </dgm:presLayoutVars>
      </dgm:prSet>
      <dgm:spPr/>
    </dgm:pt>
    <dgm:pt modelId="{882E0BC8-53B7-4D85-A9A4-0FA455F47D8A}" type="pres">
      <dgm:prSet presAssocID="{0EECFC97-00A8-4365-97E0-F57835633050}" presName="desTx" presStyleLbl="alignAccFollowNode1" presStyleIdx="4" presStyleCnt="5">
        <dgm:presLayoutVars>
          <dgm:bulletEnabled val="1"/>
        </dgm:presLayoutVars>
      </dgm:prSet>
      <dgm:spPr/>
    </dgm:pt>
  </dgm:ptLst>
  <dgm:cxnLst>
    <dgm:cxn modelId="{B7D91B0A-5788-41EB-A052-1221A86078A7}" type="presOf" srcId="{0EECFC97-00A8-4365-97E0-F57835633050}" destId="{780732AE-ED20-4752-8A36-2EBE90EEA320}" srcOrd="0" destOrd="0" presId="urn:microsoft.com/office/officeart/2005/8/layout/hList1"/>
    <dgm:cxn modelId="{1A41D410-766C-4A72-A8DE-3CC76D66B502}" srcId="{A6C02A6E-15F3-46D6-AD69-E89DAE777013}" destId="{4F4E96CF-A1A7-4FD3-A330-012586131DE3}" srcOrd="1" destOrd="0" parTransId="{C65EAA65-81D1-4814-B28E-24D00B11A79A}" sibTransId="{82B069F5-F3B6-41A1-A638-F647AF41F855}"/>
    <dgm:cxn modelId="{59F19913-65C0-4DC5-809C-2A71A670BBB2}" type="presOf" srcId="{2CF49BD1-07BA-4B9B-B11E-747CFA518606}" destId="{0C9EAA9F-89A5-4E9C-827F-AF8F109342FF}" srcOrd="0" destOrd="0" presId="urn:microsoft.com/office/officeart/2005/8/layout/hList1"/>
    <dgm:cxn modelId="{F7CD1714-D051-4B34-84E8-7113D591D3A1}" type="presOf" srcId="{9B7F0E9A-A1AE-4C85-BB42-6185E85EAACE}" destId="{882E0BC8-53B7-4D85-A9A4-0FA455F47D8A}" srcOrd="0" destOrd="0" presId="urn:microsoft.com/office/officeart/2005/8/layout/hList1"/>
    <dgm:cxn modelId="{E5B27A1A-0226-4293-B2B1-16451E2B64BD}" srcId="{0EECFC97-00A8-4365-97E0-F57835633050}" destId="{9B7F0E9A-A1AE-4C85-BB42-6185E85EAACE}" srcOrd="0" destOrd="0" parTransId="{686D4449-71AE-4EA8-A04D-6C70CF31BA0A}" sibTransId="{37864F2E-C650-461B-8284-A6CC69FF488F}"/>
    <dgm:cxn modelId="{5DA3101B-C147-482E-96E1-572B328A3692}" type="presOf" srcId="{1C369A19-C537-4074-A338-717702006FDB}" destId="{22575EC9-9194-4BF1-AE45-40ADC492DE3D}" srcOrd="0" destOrd="2" presId="urn:microsoft.com/office/officeart/2005/8/layout/hList1"/>
    <dgm:cxn modelId="{BAA5691B-860D-4BC5-8750-C03E09BE38AE}" srcId="{A6C02A6E-15F3-46D6-AD69-E89DAE777013}" destId="{8F77B32F-BCB4-45B6-A138-720C93EF23E7}" srcOrd="2" destOrd="0" parTransId="{B16D4136-5EA8-47BD-85CF-5F2C39332EA9}" sibTransId="{6154B320-DA09-47F4-8072-4F54ABA743AB}"/>
    <dgm:cxn modelId="{531FC01F-BA41-40B6-A88C-9D363F53BA21}" srcId="{A6C02A6E-15F3-46D6-AD69-E89DAE777013}" destId="{470994CB-68A1-475F-A903-AD098EDFC219}" srcOrd="0" destOrd="0" parTransId="{48FC64A1-12C6-4122-9CFB-FEFC7EFA2593}" sibTransId="{CE9E4509-E59C-4E08-B977-C2253B82D9EC}"/>
    <dgm:cxn modelId="{3032D624-AAA4-4092-BA4B-CEB10981EB69}" type="presOf" srcId="{DAC2DE65-5EB5-4254-80D7-37F0A972AC6D}" destId="{99A23D29-2432-4001-9766-1352FB0E1F45}" srcOrd="0" destOrd="0" presId="urn:microsoft.com/office/officeart/2005/8/layout/hList1"/>
    <dgm:cxn modelId="{8669F629-2BE8-4E8B-A591-D30C387FC8C7}" srcId="{2CF49BD1-07BA-4B9B-B11E-747CFA518606}" destId="{73244678-7554-4F61-8D82-56AF8E53AAB2}" srcOrd="3" destOrd="0" parTransId="{F0722468-90AE-4D76-A593-D8A58855425E}" sibTransId="{3B19C791-9449-44F0-8FC1-3CE036FF6CAB}"/>
    <dgm:cxn modelId="{6EEE6532-2027-4C10-9443-23131EFB8FD7}" srcId="{D45196A7-2F73-4E82-A53C-D79ECC55098E}" destId="{DAC2DE65-5EB5-4254-80D7-37F0A972AC6D}" srcOrd="0" destOrd="0" parTransId="{72DC931E-C942-4376-A34C-BF17E2BDF4DD}" sibTransId="{79BA6A20-4274-431C-A336-79C91F6A19BE}"/>
    <dgm:cxn modelId="{F27EE533-2E88-40DD-9D76-3FF10C6FB601}" srcId="{73244678-7554-4F61-8D82-56AF8E53AAB2}" destId="{4C31182A-1C02-44C6-83F1-5FC184C9A40F}" srcOrd="4" destOrd="0" parTransId="{1D03DA06-A390-4D74-83E5-22B9D0CA1AF0}" sibTransId="{234D8A6A-E6D0-43BA-8036-C2604E57B0F4}"/>
    <dgm:cxn modelId="{CE0D6960-C0A0-4733-A857-A00AFD063FC9}" srcId="{73244678-7554-4F61-8D82-56AF8E53AAB2}" destId="{1C369A19-C537-4074-A338-717702006FDB}" srcOrd="2" destOrd="0" parTransId="{5FD1A92B-32D9-4591-875E-EB903FC1607D}" sibTransId="{4E1F802A-38D5-4B08-8A83-9F9FDE2C50D1}"/>
    <dgm:cxn modelId="{7E537661-7DA2-4FEF-A52E-215575401A40}" srcId="{2CF49BD1-07BA-4B9B-B11E-747CFA518606}" destId="{563578AF-5CCB-48D2-B6A4-32E613420270}" srcOrd="2" destOrd="0" parTransId="{4B3A1105-9384-4724-A142-2D87F332AA3E}" sibTransId="{60AD1D5C-BD54-4AAB-AFF3-CE42B57690E5}"/>
    <dgm:cxn modelId="{81BF2344-E466-466E-AAD7-E8B527EF7469}" type="presOf" srcId="{4C31182A-1C02-44C6-83F1-5FC184C9A40F}" destId="{22575EC9-9194-4BF1-AE45-40ADC492DE3D}" srcOrd="0" destOrd="4" presId="urn:microsoft.com/office/officeart/2005/8/layout/hList1"/>
    <dgm:cxn modelId="{15890966-A23F-4C0A-90E8-537E6DBD8400}" type="presOf" srcId="{A6C02A6E-15F3-46D6-AD69-E89DAE777013}" destId="{5AB77FF3-40D1-4762-B9D0-BA0E13228344}" srcOrd="0" destOrd="0" presId="urn:microsoft.com/office/officeart/2005/8/layout/hList1"/>
    <dgm:cxn modelId="{BA731167-E42F-448F-9E0C-D3B238896DA7}" srcId="{2CF49BD1-07BA-4B9B-B11E-747CFA518606}" destId="{D45196A7-2F73-4E82-A53C-D79ECC55098E}" srcOrd="0" destOrd="0" parTransId="{53CEDE00-7E0E-496C-AA83-D51524E6875B}" sibTransId="{4ED98ADC-1868-40DA-9DD8-28E28D879F20}"/>
    <dgm:cxn modelId="{F171096C-713E-4AA2-AB82-08F8B64C02CF}" type="presOf" srcId="{563578AF-5CCB-48D2-B6A4-32E613420270}" destId="{88126DF0-CB68-4F2F-8AB6-91364AB8525A}" srcOrd="0" destOrd="0" presId="urn:microsoft.com/office/officeart/2005/8/layout/hList1"/>
    <dgm:cxn modelId="{30137B6C-229D-4A10-A8F3-5625A4BFA6F5}" srcId="{2CF49BD1-07BA-4B9B-B11E-747CFA518606}" destId="{0EECFC97-00A8-4365-97E0-F57835633050}" srcOrd="4" destOrd="0" parTransId="{067C9D88-F6F8-440C-A58D-5D7A50CBA37F}" sibTransId="{B0BB717C-1C0D-4820-B517-096202F266FA}"/>
    <dgm:cxn modelId="{389A6E4E-A1DB-4214-B976-9BADC566C4DD}" srcId="{563578AF-5CCB-48D2-B6A4-32E613420270}" destId="{A380E2E8-8D97-4FF7-89DA-AAC18C83337A}" srcOrd="0" destOrd="0" parTransId="{343DD95C-D83D-44A5-BD5F-F34CA3C7DC8D}" sibTransId="{232C2256-7182-472C-B58F-76E53A70568A}"/>
    <dgm:cxn modelId="{6EA9CD4F-3FED-402D-AC16-A63B0F537B7E}" type="presOf" srcId="{46F67B0A-7BE5-43AB-B3BF-EF2BA6560A3B}" destId="{22575EC9-9194-4BF1-AE45-40ADC492DE3D}" srcOrd="0" destOrd="1" presId="urn:microsoft.com/office/officeart/2005/8/layout/hList1"/>
    <dgm:cxn modelId="{F5472C75-39BA-4A7D-ADAC-7A73A05405BA}" srcId="{73244678-7554-4F61-8D82-56AF8E53AAB2}" destId="{D06CBBFD-86BC-4997-9435-F44F178F0927}" srcOrd="0" destOrd="0" parTransId="{4C8E7F63-FE47-41B9-B0E9-71FCBA863358}" sibTransId="{EB9FBA28-603F-4856-B1AF-8D2138B3A04B}"/>
    <dgm:cxn modelId="{60054577-3357-4BE1-BDF4-794AB41E6E85}" type="presOf" srcId="{1D1B6195-15A2-4809-BC03-3A6C805375BD}" destId="{FA37D84C-93EA-4523-8630-A3475B5C420C}" srcOrd="0" destOrd="1" presId="urn:microsoft.com/office/officeart/2005/8/layout/hList1"/>
    <dgm:cxn modelId="{27A83181-8C9A-4091-8588-CF60F7FC26EE}" type="presOf" srcId="{470994CB-68A1-475F-A903-AD098EDFC219}" destId="{3CD79748-60B0-49EE-9FC6-A4AC21BC51E4}" srcOrd="0" destOrd="0" presId="urn:microsoft.com/office/officeart/2005/8/layout/hList1"/>
    <dgm:cxn modelId="{CE0C8E87-4560-4C8E-8531-9145F210BA78}" type="presOf" srcId="{4F4E96CF-A1A7-4FD3-A330-012586131DE3}" destId="{3CD79748-60B0-49EE-9FC6-A4AC21BC51E4}" srcOrd="0" destOrd="1" presId="urn:microsoft.com/office/officeart/2005/8/layout/hList1"/>
    <dgm:cxn modelId="{50307F8F-47B7-419F-9719-01B5E8085A90}" type="presOf" srcId="{D45196A7-2F73-4E82-A53C-D79ECC55098E}" destId="{859688F9-F789-418C-B74F-C087064A09FB}" srcOrd="0" destOrd="0" presId="urn:microsoft.com/office/officeart/2005/8/layout/hList1"/>
    <dgm:cxn modelId="{F7EA958F-4AE5-4BEC-AEFC-61B615A576C0}" type="presOf" srcId="{D06CBBFD-86BC-4997-9435-F44F178F0927}" destId="{22575EC9-9194-4BF1-AE45-40ADC492DE3D}" srcOrd="0" destOrd="0" presId="urn:microsoft.com/office/officeart/2005/8/layout/hList1"/>
    <dgm:cxn modelId="{C7D95590-4F44-4278-BB7B-0903D18BF18F}" srcId="{563578AF-5CCB-48D2-B6A4-32E613420270}" destId="{1D1B6195-15A2-4809-BC03-3A6C805375BD}" srcOrd="1" destOrd="0" parTransId="{DC25CD4A-209C-406C-A41F-6D07606FE6E5}" sibTransId="{E1D338B0-F422-47ED-8A7F-F61C49109383}"/>
    <dgm:cxn modelId="{C60472A1-1C7C-4A50-BA72-9924EB6C0DBA}" srcId="{73244678-7554-4F61-8D82-56AF8E53AAB2}" destId="{92C8B413-D056-4037-8445-6E2E7CF91997}" srcOrd="3" destOrd="0" parTransId="{2EF573EB-1F18-4462-9AE4-5A8E291DA17C}" sibTransId="{B28345BC-864D-4761-84D0-C59F21265B02}"/>
    <dgm:cxn modelId="{22D5F9AC-7060-4AC8-A8E5-318734BA91DA}" srcId="{73244678-7554-4F61-8D82-56AF8E53AAB2}" destId="{46F67B0A-7BE5-43AB-B3BF-EF2BA6560A3B}" srcOrd="1" destOrd="0" parTransId="{0B807390-D58D-42C1-9B30-74E0BBC06300}" sibTransId="{FA3A22B8-4BC3-4169-946B-E5DFFC9568FA}"/>
    <dgm:cxn modelId="{E0D660B3-7FE7-40AA-86B6-215E46AD584A}" type="presOf" srcId="{8F77B32F-BCB4-45B6-A138-720C93EF23E7}" destId="{3CD79748-60B0-49EE-9FC6-A4AC21BC51E4}" srcOrd="0" destOrd="2" presId="urn:microsoft.com/office/officeart/2005/8/layout/hList1"/>
    <dgm:cxn modelId="{84C24ACD-CF49-47E0-A517-8BA9FF667936}" type="presOf" srcId="{A380E2E8-8D97-4FF7-89DA-AAC18C83337A}" destId="{FA37D84C-93EA-4523-8630-A3475B5C420C}" srcOrd="0" destOrd="0" presId="urn:microsoft.com/office/officeart/2005/8/layout/hList1"/>
    <dgm:cxn modelId="{EE3147CF-3987-4BA8-A5FF-D8C7BFF731A8}" type="presOf" srcId="{92C8B413-D056-4037-8445-6E2E7CF91997}" destId="{22575EC9-9194-4BF1-AE45-40ADC492DE3D}" srcOrd="0" destOrd="3" presId="urn:microsoft.com/office/officeart/2005/8/layout/hList1"/>
    <dgm:cxn modelId="{61E910D5-C90C-4FFD-8BCE-0FFD194CE1E2}" srcId="{2CF49BD1-07BA-4B9B-B11E-747CFA518606}" destId="{A6C02A6E-15F3-46D6-AD69-E89DAE777013}" srcOrd="1" destOrd="0" parTransId="{695F1AE3-D459-4FC6-9FE1-0B9C57D703E9}" sibTransId="{E7988303-403A-4B37-BACB-A888D5CBA1EF}"/>
    <dgm:cxn modelId="{842118DD-3D11-4E59-A672-2462E54B76C3}" type="presOf" srcId="{73244678-7554-4F61-8D82-56AF8E53AAB2}" destId="{4A9265D5-DCC4-4771-B0F0-525C2178C079}" srcOrd="0" destOrd="0" presId="urn:microsoft.com/office/officeart/2005/8/layout/hList1"/>
    <dgm:cxn modelId="{48DCC1BF-80E3-4B97-871F-8F9F5C280CB8}" type="presParOf" srcId="{0C9EAA9F-89A5-4E9C-827F-AF8F109342FF}" destId="{69394B38-414D-49F8-9718-9913CAC0D63F}" srcOrd="0" destOrd="0" presId="urn:microsoft.com/office/officeart/2005/8/layout/hList1"/>
    <dgm:cxn modelId="{76CDBD78-D6A4-4B3E-9E0F-E975108E91D9}" type="presParOf" srcId="{69394B38-414D-49F8-9718-9913CAC0D63F}" destId="{859688F9-F789-418C-B74F-C087064A09FB}" srcOrd="0" destOrd="0" presId="urn:microsoft.com/office/officeart/2005/8/layout/hList1"/>
    <dgm:cxn modelId="{642E97E8-B29E-4A61-9095-0AD6AED39C39}" type="presParOf" srcId="{69394B38-414D-49F8-9718-9913CAC0D63F}" destId="{99A23D29-2432-4001-9766-1352FB0E1F45}" srcOrd="1" destOrd="0" presId="urn:microsoft.com/office/officeart/2005/8/layout/hList1"/>
    <dgm:cxn modelId="{F45056CC-820D-4538-A2C3-F23168F15C48}" type="presParOf" srcId="{0C9EAA9F-89A5-4E9C-827F-AF8F109342FF}" destId="{0A913BD8-BF0A-4818-864E-2DBB16CFA2D5}" srcOrd="1" destOrd="0" presId="urn:microsoft.com/office/officeart/2005/8/layout/hList1"/>
    <dgm:cxn modelId="{177C9577-AFED-465F-9B80-CD6170EF3E2B}" type="presParOf" srcId="{0C9EAA9F-89A5-4E9C-827F-AF8F109342FF}" destId="{ED3734BF-484F-4EFD-B8A1-42E3627861F3}" srcOrd="2" destOrd="0" presId="urn:microsoft.com/office/officeart/2005/8/layout/hList1"/>
    <dgm:cxn modelId="{F6E2B2F8-908E-4482-8039-CA93A104D1DD}" type="presParOf" srcId="{ED3734BF-484F-4EFD-B8A1-42E3627861F3}" destId="{5AB77FF3-40D1-4762-B9D0-BA0E13228344}" srcOrd="0" destOrd="0" presId="urn:microsoft.com/office/officeart/2005/8/layout/hList1"/>
    <dgm:cxn modelId="{C25FC4EB-F965-4EBE-8EF9-4BCFF6EFB10D}" type="presParOf" srcId="{ED3734BF-484F-4EFD-B8A1-42E3627861F3}" destId="{3CD79748-60B0-49EE-9FC6-A4AC21BC51E4}" srcOrd="1" destOrd="0" presId="urn:microsoft.com/office/officeart/2005/8/layout/hList1"/>
    <dgm:cxn modelId="{35EF02B6-9DD8-479D-8CB9-FEE446654ADB}" type="presParOf" srcId="{0C9EAA9F-89A5-4E9C-827F-AF8F109342FF}" destId="{D08C73F3-30D1-4F57-9EAD-63A4B6D25C34}" srcOrd="3" destOrd="0" presId="urn:microsoft.com/office/officeart/2005/8/layout/hList1"/>
    <dgm:cxn modelId="{E787C89E-D14A-4025-BE4B-07F54F7DB8F3}" type="presParOf" srcId="{0C9EAA9F-89A5-4E9C-827F-AF8F109342FF}" destId="{ADF286A9-D3A0-4517-8117-D768A96FC1BD}" srcOrd="4" destOrd="0" presId="urn:microsoft.com/office/officeart/2005/8/layout/hList1"/>
    <dgm:cxn modelId="{9E89D8C9-03F8-4C27-BE99-ABA6F444E638}" type="presParOf" srcId="{ADF286A9-D3A0-4517-8117-D768A96FC1BD}" destId="{88126DF0-CB68-4F2F-8AB6-91364AB8525A}" srcOrd="0" destOrd="0" presId="urn:microsoft.com/office/officeart/2005/8/layout/hList1"/>
    <dgm:cxn modelId="{F7FE7894-F900-41D4-894C-2C209BE8233F}" type="presParOf" srcId="{ADF286A9-D3A0-4517-8117-D768A96FC1BD}" destId="{FA37D84C-93EA-4523-8630-A3475B5C420C}" srcOrd="1" destOrd="0" presId="urn:microsoft.com/office/officeart/2005/8/layout/hList1"/>
    <dgm:cxn modelId="{9EB53276-819F-4DB5-8D69-EC4E3A83D94D}" type="presParOf" srcId="{0C9EAA9F-89A5-4E9C-827F-AF8F109342FF}" destId="{97C6ECE7-7AAB-4AB1-B636-13EFB30B7A38}" srcOrd="5" destOrd="0" presId="urn:microsoft.com/office/officeart/2005/8/layout/hList1"/>
    <dgm:cxn modelId="{C2237692-6D3E-410A-A4EE-EAC96530D866}" type="presParOf" srcId="{0C9EAA9F-89A5-4E9C-827F-AF8F109342FF}" destId="{47909C88-7925-413F-8730-CBF0A0683365}" srcOrd="6" destOrd="0" presId="urn:microsoft.com/office/officeart/2005/8/layout/hList1"/>
    <dgm:cxn modelId="{D3AAC825-EFF2-46FA-BC78-0166A0F15C0E}" type="presParOf" srcId="{47909C88-7925-413F-8730-CBF0A0683365}" destId="{4A9265D5-DCC4-4771-B0F0-525C2178C079}" srcOrd="0" destOrd="0" presId="urn:microsoft.com/office/officeart/2005/8/layout/hList1"/>
    <dgm:cxn modelId="{73071E24-5CFF-4ECE-8B91-6D70C831462C}" type="presParOf" srcId="{47909C88-7925-413F-8730-CBF0A0683365}" destId="{22575EC9-9194-4BF1-AE45-40ADC492DE3D}" srcOrd="1" destOrd="0" presId="urn:microsoft.com/office/officeart/2005/8/layout/hList1"/>
    <dgm:cxn modelId="{305EAAE1-8A5D-4466-B32C-B0F7E9183C27}" type="presParOf" srcId="{0C9EAA9F-89A5-4E9C-827F-AF8F109342FF}" destId="{2BC7A017-CE36-487C-B233-B71D60BA32F6}" srcOrd="7" destOrd="0" presId="urn:microsoft.com/office/officeart/2005/8/layout/hList1"/>
    <dgm:cxn modelId="{DFF06F61-E69D-4449-B63E-944F67E76387}" type="presParOf" srcId="{0C9EAA9F-89A5-4E9C-827F-AF8F109342FF}" destId="{B9839751-70D5-4187-9EA5-EBD76000479D}" srcOrd="8" destOrd="0" presId="urn:microsoft.com/office/officeart/2005/8/layout/hList1"/>
    <dgm:cxn modelId="{BE8A65C8-23BE-4B17-97BF-43B54934099C}" type="presParOf" srcId="{B9839751-70D5-4187-9EA5-EBD76000479D}" destId="{780732AE-ED20-4752-8A36-2EBE90EEA320}" srcOrd="0" destOrd="0" presId="urn:microsoft.com/office/officeart/2005/8/layout/hList1"/>
    <dgm:cxn modelId="{5FBAC127-57A5-4943-A6EF-CDF068BA8A1E}" type="presParOf" srcId="{B9839751-70D5-4187-9EA5-EBD76000479D}" destId="{882E0BC8-53B7-4D85-A9A4-0FA455F47D8A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9F8ACE8-8590-456A-BDD2-1225FF0B288B}">
      <dsp:nvSpPr>
        <dsp:cNvPr id="0" name=""/>
        <dsp:cNvSpPr/>
      </dsp:nvSpPr>
      <dsp:spPr>
        <a:xfrm>
          <a:off x="2715942" y="579332"/>
          <a:ext cx="7251951" cy="853170"/>
        </a:xfrm>
        <a:prstGeom prst="rect">
          <a:avLst/>
        </a:prstGeom>
        <a:solidFill>
          <a:schemeClr val="accent1">
            <a:lumMod val="75000"/>
          </a:schemeClr>
        </a:solidFill>
        <a:ln w="19050" cap="rnd" cmpd="sng" algn="ctr">
          <a:solidFill>
            <a:schemeClr val="accent1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959E0E2-3137-4C15-877C-1EEB0E088DC8}">
      <dsp:nvSpPr>
        <dsp:cNvPr id="0" name=""/>
        <dsp:cNvSpPr/>
      </dsp:nvSpPr>
      <dsp:spPr>
        <a:xfrm flipH="1">
          <a:off x="2719800" y="797239"/>
          <a:ext cx="856578" cy="440326"/>
        </a:xfrm>
        <a:prstGeom prst="flowChartPredefinedProcess">
          <a:avLst/>
        </a:prstGeom>
        <a:noFill/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2BE4245-4516-413D-9134-E0F2E30F7D0E}">
      <dsp:nvSpPr>
        <dsp:cNvPr id="0" name=""/>
        <dsp:cNvSpPr/>
      </dsp:nvSpPr>
      <dsp:spPr>
        <a:xfrm>
          <a:off x="4713636" y="589182"/>
          <a:ext cx="5116106" cy="952743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725" tIns="57150" rIns="85725" bIns="57150" numCol="1" spcCol="1270" anchor="ctr" anchorCtr="0">
          <a:noAutofit/>
        </a:bodyPr>
        <a:lstStyle/>
        <a:p>
          <a:pPr marL="0" lvl="0" indent="0" algn="l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4500" kern="1200" dirty="0">
              <a:solidFill>
                <a:schemeClr val="bg1"/>
              </a:solidFill>
            </a:rPr>
            <a:t>Leerdoelen</a:t>
          </a:r>
          <a:endParaRPr lang="en-NL" sz="4500" kern="1200" dirty="0">
            <a:solidFill>
              <a:schemeClr val="bg1"/>
            </a:solidFill>
          </a:endParaRPr>
        </a:p>
      </dsp:txBody>
      <dsp:txXfrm>
        <a:off x="4713636" y="589182"/>
        <a:ext cx="5116106" cy="952743"/>
      </dsp:txXfrm>
    </dsp:sp>
    <dsp:sp modelId="{3ECDA98A-E9E2-4534-81DA-99F43F064603}">
      <dsp:nvSpPr>
        <dsp:cNvPr id="0" name=""/>
        <dsp:cNvSpPr/>
      </dsp:nvSpPr>
      <dsp:spPr>
        <a:xfrm>
          <a:off x="3176515" y="3864827"/>
          <a:ext cx="518165" cy="5181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noFill/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B3C157-A4DB-4725-9E8A-945D96C14589}">
      <dsp:nvSpPr>
        <dsp:cNvPr id="0" name=""/>
        <dsp:cNvSpPr/>
      </dsp:nvSpPr>
      <dsp:spPr>
        <a:xfrm>
          <a:off x="3090097" y="2253816"/>
          <a:ext cx="6744314" cy="1241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NL" sz="1600" kern="1200" dirty="0">
            <a:solidFill>
              <a:schemeClr val="tx1"/>
            </a:solidFill>
          </a:endParaRPr>
        </a:p>
      </dsp:txBody>
      <dsp:txXfrm>
        <a:off x="3090097" y="2253816"/>
        <a:ext cx="6744314" cy="1241821"/>
      </dsp:txXfrm>
    </dsp:sp>
    <dsp:sp modelId="{E217F651-1590-49E6-906B-70FFACEBCCBF}">
      <dsp:nvSpPr>
        <dsp:cNvPr id="0" name=""/>
        <dsp:cNvSpPr/>
      </dsp:nvSpPr>
      <dsp:spPr>
        <a:xfrm>
          <a:off x="2700308" y="2322041"/>
          <a:ext cx="518165" cy="518165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bg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0EF87A3-D4FD-4C67-8D12-1B756E91F278}">
      <dsp:nvSpPr>
        <dsp:cNvPr id="0" name=""/>
        <dsp:cNvSpPr/>
      </dsp:nvSpPr>
      <dsp:spPr>
        <a:xfrm>
          <a:off x="3094549" y="4150860"/>
          <a:ext cx="6744314" cy="1241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3792" tIns="113792" rIns="113792" bIns="113792" numCol="1" spcCol="1270" anchor="ctr" anchorCtr="0">
          <a:noAutofit/>
        </a:bodyPr>
        <a:lstStyle/>
        <a:p>
          <a:pPr marL="0" lvl="0" indent="0" algn="l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nl-NL" sz="1600" kern="1200" dirty="0"/>
        </a:p>
      </dsp:txBody>
      <dsp:txXfrm>
        <a:off x="3094549" y="4150860"/>
        <a:ext cx="6744314" cy="1241821"/>
      </dsp:txXfrm>
    </dsp:sp>
    <dsp:sp modelId="{37985312-D1C0-4DA1-B90E-5F300075615D}">
      <dsp:nvSpPr>
        <dsp:cNvPr id="0" name=""/>
        <dsp:cNvSpPr/>
      </dsp:nvSpPr>
      <dsp:spPr>
        <a:xfrm>
          <a:off x="2704416" y="1607897"/>
          <a:ext cx="532741" cy="5327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907FD72-6491-468C-8FA7-254ECB13EC0F}">
      <dsp:nvSpPr>
        <dsp:cNvPr id="0" name=""/>
        <dsp:cNvSpPr/>
      </dsp:nvSpPr>
      <dsp:spPr>
        <a:xfrm>
          <a:off x="3362163" y="1310553"/>
          <a:ext cx="6744314" cy="1241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Minimaal 3 beroepen benoemen waarbij biologie een rol speelt.</a:t>
          </a:r>
          <a:endParaRPr lang="nl-NL" sz="2000" b="0" kern="1200" dirty="0"/>
        </a:p>
      </dsp:txBody>
      <dsp:txXfrm>
        <a:off x="3362163" y="1310553"/>
        <a:ext cx="6744314" cy="1241821"/>
      </dsp:txXfrm>
    </dsp:sp>
    <dsp:sp modelId="{ED49C3E6-3027-4B9C-87BE-E33529504AC1}">
      <dsp:nvSpPr>
        <dsp:cNvPr id="0" name=""/>
        <dsp:cNvSpPr/>
      </dsp:nvSpPr>
      <dsp:spPr>
        <a:xfrm>
          <a:off x="2713430" y="2465942"/>
          <a:ext cx="532741" cy="532741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19050" cap="rnd" cmpd="sng" algn="ctr">
          <a:solidFill>
            <a:schemeClr val="accent2">
              <a:lumMod val="7500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5D0EA43-F938-450B-B374-AE8D22708ACB}">
      <dsp:nvSpPr>
        <dsp:cNvPr id="0" name=""/>
        <dsp:cNvSpPr/>
      </dsp:nvSpPr>
      <dsp:spPr>
        <a:xfrm>
          <a:off x="3371200" y="2111404"/>
          <a:ext cx="6744314" cy="12418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2000" kern="1200" dirty="0"/>
            <a:t>De 5 groepen benoemen van de beroepen waarbij biologie een rol speelt.</a:t>
          </a:r>
        </a:p>
      </dsp:txBody>
      <dsp:txXfrm>
        <a:off x="3371200" y="2111404"/>
        <a:ext cx="6744314" cy="124182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9688F9-F789-418C-B74F-C087064A09FB}">
      <dsp:nvSpPr>
        <dsp:cNvPr id="0" name=""/>
        <dsp:cNvSpPr/>
      </dsp:nvSpPr>
      <dsp:spPr>
        <a:xfrm>
          <a:off x="5714" y="2147596"/>
          <a:ext cx="2190749" cy="4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Natuur &amp; Milieu</a:t>
          </a:r>
        </a:p>
      </dsp:txBody>
      <dsp:txXfrm>
        <a:off x="5714" y="2147596"/>
        <a:ext cx="2190749" cy="432000"/>
      </dsp:txXfrm>
    </dsp:sp>
    <dsp:sp modelId="{99A23D29-2432-4001-9766-1352FB0E1F45}">
      <dsp:nvSpPr>
        <dsp:cNvPr id="0" name=""/>
        <dsp:cNvSpPr/>
      </dsp:nvSpPr>
      <dsp:spPr>
        <a:xfrm>
          <a:off x="5714" y="2579596"/>
          <a:ext cx="2190749" cy="21308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Boswachter</a:t>
          </a:r>
        </a:p>
      </dsp:txBody>
      <dsp:txXfrm>
        <a:off x="5714" y="2579596"/>
        <a:ext cx="2190749" cy="2130806"/>
      </dsp:txXfrm>
    </dsp:sp>
    <dsp:sp modelId="{5AB77FF3-40D1-4762-B9D0-BA0E13228344}">
      <dsp:nvSpPr>
        <dsp:cNvPr id="0" name=""/>
        <dsp:cNvSpPr/>
      </dsp:nvSpPr>
      <dsp:spPr>
        <a:xfrm>
          <a:off x="2503169" y="2147596"/>
          <a:ext cx="2190749" cy="4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Verzorging</a:t>
          </a:r>
        </a:p>
      </dsp:txBody>
      <dsp:txXfrm>
        <a:off x="2503169" y="2147596"/>
        <a:ext cx="2190749" cy="432000"/>
      </dsp:txXfrm>
    </dsp:sp>
    <dsp:sp modelId="{3CD79748-60B0-49EE-9FC6-A4AC21BC51E4}">
      <dsp:nvSpPr>
        <dsp:cNvPr id="0" name=""/>
        <dsp:cNvSpPr/>
      </dsp:nvSpPr>
      <dsp:spPr>
        <a:xfrm>
          <a:off x="2503169" y="2579596"/>
          <a:ext cx="2190749" cy="21308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Verpleegkundige (mensen)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Veehouder (dieren)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Hovenier (planten)</a:t>
          </a:r>
        </a:p>
      </dsp:txBody>
      <dsp:txXfrm>
        <a:off x="2503169" y="2579596"/>
        <a:ext cx="2190749" cy="2130806"/>
      </dsp:txXfrm>
    </dsp:sp>
    <dsp:sp modelId="{88126DF0-CB68-4F2F-8AB6-91364AB8525A}">
      <dsp:nvSpPr>
        <dsp:cNvPr id="0" name=""/>
        <dsp:cNvSpPr/>
      </dsp:nvSpPr>
      <dsp:spPr>
        <a:xfrm>
          <a:off x="5000624" y="2147596"/>
          <a:ext cx="2190749" cy="4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Ziekten bestrijden</a:t>
          </a:r>
        </a:p>
      </dsp:txBody>
      <dsp:txXfrm>
        <a:off x="5000624" y="2147596"/>
        <a:ext cx="2190749" cy="432000"/>
      </dsp:txXfrm>
    </dsp:sp>
    <dsp:sp modelId="{FA37D84C-93EA-4523-8630-A3475B5C420C}">
      <dsp:nvSpPr>
        <dsp:cNvPr id="0" name=""/>
        <dsp:cNvSpPr/>
      </dsp:nvSpPr>
      <dsp:spPr>
        <a:xfrm>
          <a:off x="5000624" y="2579596"/>
          <a:ext cx="2190749" cy="21308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Huisarts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Dierenarts</a:t>
          </a:r>
        </a:p>
      </dsp:txBody>
      <dsp:txXfrm>
        <a:off x="5000624" y="2579596"/>
        <a:ext cx="2190749" cy="2130806"/>
      </dsp:txXfrm>
    </dsp:sp>
    <dsp:sp modelId="{4A9265D5-DCC4-4771-B0F0-525C2178C079}">
      <dsp:nvSpPr>
        <dsp:cNvPr id="0" name=""/>
        <dsp:cNvSpPr/>
      </dsp:nvSpPr>
      <dsp:spPr>
        <a:xfrm>
          <a:off x="7498079" y="2147596"/>
          <a:ext cx="2190749" cy="4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Onderdeel biologie</a:t>
          </a:r>
        </a:p>
      </dsp:txBody>
      <dsp:txXfrm>
        <a:off x="7498079" y="2147596"/>
        <a:ext cx="2190749" cy="432000"/>
      </dsp:txXfrm>
    </dsp:sp>
    <dsp:sp modelId="{22575EC9-9194-4BF1-AE45-40ADC492DE3D}">
      <dsp:nvSpPr>
        <dsp:cNvPr id="0" name=""/>
        <dsp:cNvSpPr/>
      </dsp:nvSpPr>
      <dsp:spPr>
        <a:xfrm>
          <a:off x="7498079" y="2579596"/>
          <a:ext cx="2190749" cy="21308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Diëtist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Sportleraar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Verloskundige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Schoonheidsspecialist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Opticien</a:t>
          </a:r>
        </a:p>
      </dsp:txBody>
      <dsp:txXfrm>
        <a:off x="7498079" y="2579596"/>
        <a:ext cx="2190749" cy="2130806"/>
      </dsp:txXfrm>
    </dsp:sp>
    <dsp:sp modelId="{780732AE-ED20-4752-8A36-2EBE90EEA320}">
      <dsp:nvSpPr>
        <dsp:cNvPr id="0" name=""/>
        <dsp:cNvSpPr/>
      </dsp:nvSpPr>
      <dsp:spPr>
        <a:xfrm>
          <a:off x="9995534" y="2147596"/>
          <a:ext cx="2190749" cy="4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Voorlichting en uitleg</a:t>
          </a:r>
        </a:p>
      </dsp:txBody>
      <dsp:txXfrm>
        <a:off x="9995534" y="2147596"/>
        <a:ext cx="2190749" cy="432000"/>
      </dsp:txXfrm>
    </dsp:sp>
    <dsp:sp modelId="{882E0BC8-53B7-4D85-A9A4-0FA455F47D8A}">
      <dsp:nvSpPr>
        <dsp:cNvPr id="0" name=""/>
        <dsp:cNvSpPr/>
      </dsp:nvSpPr>
      <dsp:spPr>
        <a:xfrm>
          <a:off x="9995534" y="2579596"/>
          <a:ext cx="2190749" cy="21308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Mondhygiënist </a:t>
          </a:r>
        </a:p>
      </dsp:txBody>
      <dsp:txXfrm>
        <a:off x="9995534" y="2579596"/>
        <a:ext cx="2190749" cy="2130806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9688F9-F789-418C-B74F-C087064A09FB}">
      <dsp:nvSpPr>
        <dsp:cNvPr id="0" name=""/>
        <dsp:cNvSpPr/>
      </dsp:nvSpPr>
      <dsp:spPr>
        <a:xfrm>
          <a:off x="5714" y="2147596"/>
          <a:ext cx="2190749" cy="4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Natuur &amp; Milieu</a:t>
          </a:r>
        </a:p>
      </dsp:txBody>
      <dsp:txXfrm>
        <a:off x="5714" y="2147596"/>
        <a:ext cx="2190749" cy="432000"/>
      </dsp:txXfrm>
    </dsp:sp>
    <dsp:sp modelId="{99A23D29-2432-4001-9766-1352FB0E1F45}">
      <dsp:nvSpPr>
        <dsp:cNvPr id="0" name=""/>
        <dsp:cNvSpPr/>
      </dsp:nvSpPr>
      <dsp:spPr>
        <a:xfrm>
          <a:off x="5714" y="2579596"/>
          <a:ext cx="2190749" cy="21308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Boswachter</a:t>
          </a:r>
        </a:p>
      </dsp:txBody>
      <dsp:txXfrm>
        <a:off x="5714" y="2579596"/>
        <a:ext cx="2190749" cy="2130806"/>
      </dsp:txXfrm>
    </dsp:sp>
    <dsp:sp modelId="{5AB77FF3-40D1-4762-B9D0-BA0E13228344}">
      <dsp:nvSpPr>
        <dsp:cNvPr id="0" name=""/>
        <dsp:cNvSpPr/>
      </dsp:nvSpPr>
      <dsp:spPr>
        <a:xfrm>
          <a:off x="2503169" y="2147596"/>
          <a:ext cx="2190749" cy="4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Verzorging</a:t>
          </a:r>
        </a:p>
      </dsp:txBody>
      <dsp:txXfrm>
        <a:off x="2503169" y="2147596"/>
        <a:ext cx="2190749" cy="432000"/>
      </dsp:txXfrm>
    </dsp:sp>
    <dsp:sp modelId="{3CD79748-60B0-49EE-9FC6-A4AC21BC51E4}">
      <dsp:nvSpPr>
        <dsp:cNvPr id="0" name=""/>
        <dsp:cNvSpPr/>
      </dsp:nvSpPr>
      <dsp:spPr>
        <a:xfrm>
          <a:off x="2503169" y="2579596"/>
          <a:ext cx="2190749" cy="21308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Verpleegkundige (mensen)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Veehouder (dieren)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Hovenier (planten)</a:t>
          </a:r>
        </a:p>
      </dsp:txBody>
      <dsp:txXfrm>
        <a:off x="2503169" y="2579596"/>
        <a:ext cx="2190749" cy="2130806"/>
      </dsp:txXfrm>
    </dsp:sp>
    <dsp:sp modelId="{88126DF0-CB68-4F2F-8AB6-91364AB8525A}">
      <dsp:nvSpPr>
        <dsp:cNvPr id="0" name=""/>
        <dsp:cNvSpPr/>
      </dsp:nvSpPr>
      <dsp:spPr>
        <a:xfrm>
          <a:off x="5000624" y="2147596"/>
          <a:ext cx="2190749" cy="4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Ziekten bestrijden</a:t>
          </a:r>
        </a:p>
      </dsp:txBody>
      <dsp:txXfrm>
        <a:off x="5000624" y="2147596"/>
        <a:ext cx="2190749" cy="432000"/>
      </dsp:txXfrm>
    </dsp:sp>
    <dsp:sp modelId="{FA37D84C-93EA-4523-8630-A3475B5C420C}">
      <dsp:nvSpPr>
        <dsp:cNvPr id="0" name=""/>
        <dsp:cNvSpPr/>
      </dsp:nvSpPr>
      <dsp:spPr>
        <a:xfrm>
          <a:off x="5000624" y="2579596"/>
          <a:ext cx="2190749" cy="21308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Huisarts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Dierenarts</a:t>
          </a:r>
        </a:p>
      </dsp:txBody>
      <dsp:txXfrm>
        <a:off x="5000624" y="2579596"/>
        <a:ext cx="2190749" cy="2130806"/>
      </dsp:txXfrm>
    </dsp:sp>
    <dsp:sp modelId="{4A9265D5-DCC4-4771-B0F0-525C2178C079}">
      <dsp:nvSpPr>
        <dsp:cNvPr id="0" name=""/>
        <dsp:cNvSpPr/>
      </dsp:nvSpPr>
      <dsp:spPr>
        <a:xfrm>
          <a:off x="7498079" y="2147596"/>
          <a:ext cx="2190749" cy="4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Onderdeel biologie</a:t>
          </a:r>
        </a:p>
      </dsp:txBody>
      <dsp:txXfrm>
        <a:off x="7498079" y="2147596"/>
        <a:ext cx="2190749" cy="432000"/>
      </dsp:txXfrm>
    </dsp:sp>
    <dsp:sp modelId="{22575EC9-9194-4BF1-AE45-40ADC492DE3D}">
      <dsp:nvSpPr>
        <dsp:cNvPr id="0" name=""/>
        <dsp:cNvSpPr/>
      </dsp:nvSpPr>
      <dsp:spPr>
        <a:xfrm>
          <a:off x="7498079" y="2579596"/>
          <a:ext cx="2190749" cy="21308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Diëtist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Sportleraar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Verloskundige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Schoonheidsspecialist</a:t>
          </a:r>
          <a:br>
            <a:rPr lang="nl-NL" sz="1500" kern="1200" dirty="0"/>
          </a:br>
          <a:endParaRPr lang="nl-NL" sz="1500" kern="1200" dirty="0"/>
        </a:p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Opticien</a:t>
          </a:r>
        </a:p>
      </dsp:txBody>
      <dsp:txXfrm>
        <a:off x="7498079" y="2579596"/>
        <a:ext cx="2190749" cy="2130806"/>
      </dsp:txXfrm>
    </dsp:sp>
    <dsp:sp modelId="{780732AE-ED20-4752-8A36-2EBE90EEA320}">
      <dsp:nvSpPr>
        <dsp:cNvPr id="0" name=""/>
        <dsp:cNvSpPr/>
      </dsp:nvSpPr>
      <dsp:spPr>
        <a:xfrm>
          <a:off x="9995534" y="2147596"/>
          <a:ext cx="2190749" cy="432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60960" rIns="106680" bIns="60960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nl-NL" sz="1500" kern="1200" dirty="0"/>
            <a:t>Voorlichting en uitleg</a:t>
          </a:r>
        </a:p>
      </dsp:txBody>
      <dsp:txXfrm>
        <a:off x="9995534" y="2147596"/>
        <a:ext cx="2190749" cy="432000"/>
      </dsp:txXfrm>
    </dsp:sp>
    <dsp:sp modelId="{882E0BC8-53B7-4D85-A9A4-0FA455F47D8A}">
      <dsp:nvSpPr>
        <dsp:cNvPr id="0" name=""/>
        <dsp:cNvSpPr/>
      </dsp:nvSpPr>
      <dsp:spPr>
        <a:xfrm>
          <a:off x="9995534" y="2579596"/>
          <a:ext cx="2190749" cy="2130806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0010" tIns="80010" rIns="106680" bIns="120015" numCol="1" spcCol="1270" anchor="t" anchorCtr="0">
          <a:noAutofit/>
        </a:bodyPr>
        <a:lstStyle/>
        <a:p>
          <a:pPr marL="114300" lvl="1" indent="-114300" algn="l" defTabSz="6667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nl-NL" sz="1500" kern="1200" dirty="0"/>
            <a:t>Mondhygiënist </a:t>
          </a:r>
        </a:p>
      </dsp:txBody>
      <dsp:txXfrm>
        <a:off x="9995534" y="2579596"/>
        <a:ext cx="2190749" cy="213080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SquareAccentList">
  <dgm:title val=""/>
  <dgm:desc val=""/>
  <dgm:catLst>
    <dgm:cat type="list" pri="5500"/>
  </dgm:catLst>
  <dgm:samp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20">
          <dgm:prSet phldr="1"/>
        </dgm:pt>
        <dgm:pt modelId="21">
          <dgm:prSet phldr="1"/>
        </dgm:pt>
        <dgm:pt modelId="22">
          <dgm:prSet phldr="1"/>
        </dgm:pt>
        <dgm:pt modelId="23">
          <dgm:prSet phldr="1"/>
        </dgm:pt>
      </dgm:ptLst>
      <dgm:cxnLst>
        <dgm:cxn modelId="1" srcId="0" destId="10" srcOrd="0" destOrd="0"/>
        <dgm:cxn modelId="2" srcId="10" destId="11" srcOrd="0" destOrd="0"/>
        <dgm:cxn modelId="3" srcId="10" destId="12" srcOrd="1" destOrd="0"/>
        <dgm:cxn modelId="4" srcId="10" destId="13" srcOrd="2" destOrd="0"/>
        <dgm:cxn modelId="5" srcId="0" destId="20" srcOrd="0" destOrd="0"/>
        <dgm:cxn modelId="6" srcId="20" destId="21" srcOrd="0" destOrd="0"/>
        <dgm:cxn modelId="7" srcId="20" destId="22" srcOrd="1" destOrd="0"/>
        <dgm:cxn modelId="8" srcId="20" destId="23" srcOrd="2" destOrd="0"/>
      </dgm:cxnLst>
      <dgm:bg/>
      <dgm:whole/>
    </dgm:dataModel>
  </dgm:clrData>
  <dgm:layoutNode name="layout">
    <dgm:varLst>
      <dgm:chMax/>
      <dgm:chPref/>
      <dgm:dir/>
      <dgm:resizeHandles/>
    </dgm:varLst>
    <dgm:choose name="Name0">
      <dgm:if name="Name1" func="var" arg="dir" op="equ" val="norm">
        <dgm:alg type="hierChild">
          <dgm:param type="linDir" val="fromL"/>
          <dgm:param type="vertAlign" val="t"/>
          <dgm:param type="nodeVertAlign" val="t"/>
          <dgm:param type="horzAlign" val="ctr"/>
          <dgm:param type="fallback" val="1D"/>
        </dgm:alg>
      </dgm:if>
      <dgm:else name="Name2">
        <dgm:alg type="hierChild">
          <dgm:param type="linDir" val="fromR"/>
          <dgm:param type="vertAlign" val="t"/>
          <dgm:param type="nodeVertAlign" val="t"/>
          <dgm:param type="horzAlign" val="ctr"/>
          <dgm:param type="fallback" val="1D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Parent" op="equ" val="65"/>
      <dgm:constr type="primFontSz" for="des" forName="Child" op="equ" val="65"/>
      <dgm:constr type="primFontSz" for="des" forName="Child" refType="primFontSz" refFor="des" refForName="Parent" op="lte"/>
      <dgm:constr type="w" for="des" forName="rootComposite" refType="h" refFor="des" refForName="rootComposite" fact="3.0396"/>
      <dgm:constr type="h" for="des" forName="rootComposite" refType="h"/>
      <dgm:constr type="w" for="des" forName="childComposite" refType="w" refFor="des" refForName="rootComposite"/>
      <dgm:constr type="h" for="des" forName="childComposite" refType="h" refFor="des" refForName="rootComposite" fact="0.5205"/>
      <dgm:constr type="sibSp" refType="w" refFor="des" refForName="rootComposite" fact="0.05"/>
      <dgm:constr type="sp" for="des" forName="root" refType="h" refFor="des" refForName="childComposite" fact="0.2855"/>
    </dgm:constrLst>
    <dgm:ruleLst/>
    <dgm:forEach name="Name3" axis="ch">
      <dgm:forEach name="Name4" axis="self" ptType="node" cnt="1">
        <dgm:layoutNode name="root">
          <dgm:varLst>
            <dgm:chMax/>
            <dgm:chPref/>
          </dgm:varLst>
          <dgm:alg type="hierRoot">
            <dgm:param type="hierAlign" val="tL"/>
          </dgm:alg>
          <dgm:shape xmlns:r="http://schemas.openxmlformats.org/officeDocument/2006/relationships" r:blip="">
            <dgm:adjLst/>
          </dgm:shape>
          <dgm:presOf/>
          <dgm:constrLst/>
          <dgm:ruleLst/>
          <dgm:layoutNode name="rootComposite">
            <dgm:varLst/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5">
              <dgm:if name="Name6" func="var" arg="dir" op="equ" val="norm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l" for="ch" forName="ParentSmallAccent" refType="w" fact="0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if>
              <dgm:else name="Name7">
                <dgm:constrLst>
                  <dgm:constr type="l" for="ch" forName="Parent" refType="w" fact="0"/>
                  <dgm:constr type="t" for="ch" forName="Parent" refType="h" fact="0"/>
                  <dgm:constr type="w" for="ch" forName="Parent" refType="w"/>
                  <dgm:constr type="h" for="ch" forName="Parent" refType="h" fact="0.6424"/>
                  <dgm:constr type="l" for="ch" forName="ParentAccent" refType="w" fact="0"/>
                  <dgm:constr type="b" for="ch" forName="ParentAccent" refType="h"/>
                  <dgm:constr type="w" for="ch" forName="ParentAccent" refType="w"/>
                  <dgm:constr type="h" for="ch" forName="ParentAccent" refType="h" fact="0.3576"/>
                  <dgm:constr type="r" for="ch" forName="ParentSmallAccent" refType="w"/>
                  <dgm:constr type="b" for="ch" forName="ParentSmallAccent" refType="h"/>
                  <dgm:constr type="w" for="ch" forName="ParentSmallAccent" refType="h" fact="0.2233"/>
                  <dgm:constr type="h" for="ch" forName="ParentSmallAccent" refType="h" fact="0.2233"/>
                </dgm:constrLst>
              </dgm:else>
            </dgm:choose>
            <dgm:ruleLst/>
            <dgm:layoutNode name="ParentAccent" styleLbl="alignNode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SmallAccent" styleLbl="fgAcc1">
              <dgm:alg type="sp"/>
              <dgm:shape xmlns:r="http://schemas.openxmlformats.org/officeDocument/2006/relationships" type="rect" r:blip="">
                <dgm:adjLst/>
              </dgm:shape>
              <dgm:presOf/>
            </dgm:layoutNode>
            <dgm:layoutNode name="Parent" styleLbl="revTx">
              <dgm:varLst>
                <dgm:chMax/>
                <dgm:chPref val="4"/>
                <dgm:bulletEnabled val="1"/>
              </dgm:varLst>
              <dgm:choose name="Name8">
                <dgm:if name="Name9" func="var" arg="dir" op="equ" val="norm">
                  <dgm:alg type="tx">
                    <dgm:param type="txAnchorVertCh" val="mid"/>
                    <dgm:param type="parTxLTRAlign" val="l"/>
                  </dgm:alg>
                </dgm:if>
                <dgm:else name="Name10">
                  <dgm:alg type="tx">
                    <dgm:param type="txAnchorVertCh" val="mid"/>
                    <dgm:param type="parTxLTRAlign" val="r"/>
                  </dgm:alg>
                </dgm:else>
              </dgm:choose>
              <dgm:shape xmlns:r="http://schemas.openxmlformats.org/officeDocument/2006/relationships" type="rect" r:blip="">
                <dgm:adjLst/>
              </dgm:shape>
              <dgm:presOf axis="self" ptType="node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  <dgm:rule type="primFontSz" val="65" fact="NaN" max="NaN"/>
              </dgm:ruleLst>
            </dgm:layoutNode>
          </dgm:layoutNode>
          <dgm:layoutNode name="childShape">
            <dgm:varLst>
              <dgm:chMax val="0"/>
              <dgm:chPref val="0"/>
            </dgm:varLst>
            <dgm:alg type="hierChild">
              <dgm:param type="chAlign" val="r"/>
              <dgm:param type="linDir" val="fromT"/>
              <dgm:param type="fallback" val="2D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node">
                <dgm:layoutNode name="childComposite">
                  <dgm:varLst>
                    <dgm:chMax val="0"/>
                    <dgm:chPref val="0"/>
                  </dgm:varLst>
                  <dgm:alg type="composite"/>
                  <dgm:shape xmlns:r="http://schemas.openxmlformats.org/officeDocument/2006/relationships" r:blip="">
                    <dgm:adjLst/>
                  </dgm:shape>
                  <dgm:presOf/>
                  <dgm:choose name="Name13">
                    <dgm:if name="Name14" func="var" arg="dir" op="equ" val="norm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l" for="ch" forName="ChildAccent" refType="w" fact="0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l" for="ch" forName="Child" refType="w" fact="0.07"/>
                        <dgm:constr type="t" for="ch" forName="Child" refType="h" fact="0"/>
                      </dgm:constrLst>
                    </dgm:if>
                    <dgm:else name="Name15">
                      <dgm:constrLst>
                        <dgm:constr type="w" for="ch" forName="ChildAccent" refType="h" fact="0.429"/>
                        <dgm:constr type="h" for="ch" forName="ChildAccent" refType="h" fact="0.429"/>
                        <dgm:constr type="r" for="ch" forName="ChildAccent" refType="w"/>
                        <dgm:constr type="t" for="ch" forName="ChildAccent" refType="h" fact="0.2855"/>
                        <dgm:constr type="w" for="ch" forName="Child" refType="w" fact="0.93"/>
                        <dgm:constr type="h" for="ch" forName="Child" refType="h"/>
                        <dgm:constr type="r" for="ch" forName="Child" refType="w" fact="0.93"/>
                        <dgm:constr type="t" for="ch" forName="Child" refType="h" fact="0"/>
                      </dgm:constrLst>
                    </dgm:else>
                  </dgm:choose>
                  <dgm:ruleLst/>
                  <dgm:layoutNode name="ChildAccent" styleLbl="solidFgAcc1">
                    <dgm:alg type="sp"/>
                    <dgm:shape xmlns:r="http://schemas.openxmlformats.org/officeDocument/2006/relationships" type="rect" r:blip="">
                      <dgm:adjLst/>
                    </dgm:shape>
                    <dgm:presOf/>
                  </dgm:layoutNode>
                  <dgm:layoutNode name="Child" styleLbl="revTx">
                    <dgm:varLst>
                      <dgm:chMax val="0"/>
                      <dgm:chPref val="0"/>
                      <dgm:bulletEnabled val="1"/>
                    </dgm:varLst>
                    <dgm:choose name="Name16">
                      <dgm:if name="Name17" func="var" arg="dir" op="equ" val="norm">
                        <dgm:alg type="tx">
                          <dgm:param type="txAnchorVertCh" val="mid"/>
                          <dgm:param type="parTxLTRAlign" val="l"/>
                        </dgm:alg>
                      </dgm:if>
                      <dgm:else name="Name18">
                        <dgm:alg type="tx">
                          <dgm:param type="txAnchorVertCh" val="mid"/>
                          <dgm:param type="parTxLTRAlign" val="r"/>
                        </dgm:alg>
                      </dgm:else>
                    </dgm:choose>
                    <dgm:shape xmlns:r="http://schemas.openxmlformats.org/officeDocument/2006/relationships" type="rect" r:blip="">
                      <dgm:adjLst/>
                    </dgm:shape>
                    <dgm:presOf axis="desOrSelf" ptType="node node"/>
                    <dgm:ruleLst>
                      <dgm:rule type="primFontSz" val="5" fact="NaN" max="NaN"/>
                    </dgm:ruleLst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</inkml:traceFormat>
        <inkml:channelProperties>
          <inkml:channelProperty channel="X" name="resolution" value="1000" units="1/cm"/>
          <inkml:channelProperty channel="Y" name="resolution" value="1000" units="1/cm"/>
        </inkml:channelProperties>
      </inkml:inkSource>
      <inkml:timestamp xml:id="ts0" timeString="2020-06-07T17:19:21.145"/>
    </inkml:context>
    <inkml:brush xml:id="br0">
      <inkml:brushProperty name="width" value="0.35" units="cm"/>
      <inkml:brushProperty name="height" value="0.35" units="cm"/>
      <inkml:brushProperty name="color" value="#FFFFFF"/>
      <inkml:brushProperty name="ignorePressure" value="1"/>
    </inkml:brush>
  </inkml:definitions>
  <inkml:trace contextRef="#ctx0" brushRef="#br0">204 1894,'-6'-8,"0"1,1-1,0 0,0 0,1 0,0-1,1 0,-2-6,0 3,-10-31,2 0,2-1,3 0,0 0,3-1,2 0,2 0,2 0,2 0,1 1,3-1,3-4,-8 38,1-1,0 1,1 0,0 1,1-1,0 1,1-1,0 2,0-1,6-5,-4 6,-1 0,0-1,-1 1,0-1,0-1,-1 1,0-1,2-9,5-19,5-37,-3 15,-1 16,-6 23,-1 0,-1 0,-1-1,-1 0,-1-16,-3 31,0 1,-1-1,0 0,0 0,-1 1,0 0,-1-1,1 1,-1 0,-1 1,0-1,-1-3,0 0,1-1,0 1,-2-9,2-2,1 0,1 0,1-1,0-7,1 5,-1-1,-2 1,0-2,-3-6,2 0,1-1,2 1,1-31,1 55,0 0,0-1,-1 1,0 0,0 0,-1 0,0 0,-2-3,0 24,1 9,2 157,2-65,-12 84,4-123,4-26,-6 16,-6 31,-24 114,37-199,1-5,-1 1,1-1,-1 0,0 0,-1 0,-1 3,3-8,0 0,1 0,-1 0,0 0,0 0,0 0,0 0,0 0,0 0,0-1,0 1,0 0,0-1,0 1,0-1,0 1,-1-1,1 0,0 1,0-1,-1 0,1 0,0 0,-1 0,1 0,0 0,0 0,-1 0,1-1,0 1,0 0,0-1,-1 1,1-1,0 0,-1 0,0 0,1 0,-1 0,0-1,1 1,0-1,-1 1,1-1,0 1,0-1,0 0,0 0,0 0,0 1,0-1,1 0,-1 0,0 0,1 0,0 0,-1-2,-1-49,2 42,-1-28,0-3,1-1,2 1,4-11,-3 40,1-1,0 0,1 1,3-6,-2 7,-1-1,0 1,-1-1,-1 0,0-1,-2 5,-1 7,0-1,0 0,1 0,-1 1,1-1,0 0,-1 1,1-1,0 1,1-1,-1 1,0-1,1 1,0-1,-2 3,1 0,-1 0,1-1,-1 1,1 0,-1 0,1 0,0 0,-1 0,1 0,-1 0,1 0,-1 0,1 0,-1 0,1 1,-1-1,1 0,-1 0,1 0,-1 1,1-1,-1 0,1 1,-1-1,1 0,-1 1,0-1,1 0,-1 1,0-1,1 1,-1-1,0 1,1-1,-1 1,0-1,0 1,12 21,-6-7,-1 0,0 0,-2 0,1 0,-2 1,0 2,2 37,-2 5,-2-35,0 32,-3-1,-10 55,-28 108,-3 10,4 103,34-266,4 0,3 24,0-15,2-60,-3-14,0-1,1 0,-1 0,0 0,0 0,1 0,-1 0,0 0,0 0,1 0,-1 0,0 0,0 0,1 0,-1 0,0 0,1 0,-1 0,0 0,0 0,0 0,1-1,-1 1,0 0,0 0,1 0,-1 0,0-1,0 1,0 0,1 0,-1 0,0-1,20-26,-15 19,1 0,0-1,1 1,0 0,0 0,1 1,0 0,1 0,-1 1,2 0,-5 3,-1 0,1 1,0 0,0 0,0 0,1 1,-1 0,0 0,1 0,-1 0,0 1,1 0,-1 0,0 1,1-1,-1 1,0 0,5 2,2 2</inkml:trace>
</inkml:ink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nl-NL"/>
              <a:t>Klikken om de ondertitelstijl van het model te bewerken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03446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en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3200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iteraat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8639476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4218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Offerte naamkaartj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03693271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ar of onwaa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195257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33C77-0158-454C-844F-B7AB9BD7DAD4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144353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0991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85200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6231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01469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2004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14673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97145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9/23/2020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9954A3-9DFD-4C44-94BA-B95130A3BA1C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71318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nl-NL"/>
              <a:t>Klik op het pictogram als u een afbeelding wilt toevoegen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330659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nl-NL"/>
              <a:t>Klik om stijl te bewerken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9/23/2020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75493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  <p:sldLayoutId id="2147483900" r:id="rId12"/>
    <p:sldLayoutId id="2147483901" r:id="rId13"/>
    <p:sldLayoutId id="2147483902" r:id="rId14"/>
    <p:sldLayoutId id="2147483903" r:id="rId15"/>
    <p:sldLayoutId id="2147483904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7" Type="http://schemas.openxmlformats.org/officeDocument/2006/relationships/image" Target="../media/image2.jpg"/><Relationship Id="rId2" Type="http://schemas.openxmlformats.org/officeDocument/2006/relationships/customXml" Target="../ink/ink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.jpg"/><Relationship Id="rId5" Type="http://schemas.openxmlformats.org/officeDocument/2006/relationships/image" Target="../media/image90.png"/><Relationship Id="rId9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36E3126-3E6C-443D-A27C-DA0CC9A7EA4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84355" y="1914321"/>
            <a:ext cx="11058676" cy="3174693"/>
          </a:xfrm>
        </p:spPr>
        <p:txBody>
          <a:bodyPr anchor="ctr">
            <a:normAutofit/>
          </a:bodyPr>
          <a:lstStyle/>
          <a:p>
            <a:pPr algn="ctr"/>
            <a:r>
              <a:rPr lang="nl-NL" b="1" dirty="0"/>
              <a:t>Biologie in beroepen</a:t>
            </a:r>
            <a:endParaRPr lang="en-NL" b="1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72D0CD4C-89FA-474A-9BDF-026EC3E134A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6609696" y="92139"/>
            <a:ext cx="5386777" cy="1222827"/>
          </a:xfrm>
        </p:spPr>
        <p:txBody>
          <a:bodyPr anchor="ctr">
            <a:normAutofit/>
          </a:bodyPr>
          <a:lstStyle/>
          <a:p>
            <a:r>
              <a:rPr lang="nl-NL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Thema 1</a:t>
            </a:r>
            <a:br>
              <a:rPr lang="nl-NL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nl-NL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br>
              <a:rPr lang="nl-NL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nl-NL" sz="2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Basisstof 6</a:t>
            </a:r>
            <a:endParaRPr lang="en-NL" sz="2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Gedachtewolkje: wolk 3">
            <a:extLst>
              <a:ext uri="{FF2B5EF4-FFF2-40B4-BE49-F238E27FC236}">
                <a16:creationId xmlns:a16="http://schemas.microsoft.com/office/drawing/2014/main" id="{7DA5BBAF-5A03-425A-9999-BB4E78ED9A63}"/>
              </a:ext>
            </a:extLst>
          </p:cNvPr>
          <p:cNvSpPr/>
          <p:nvPr/>
        </p:nvSpPr>
        <p:spPr>
          <a:xfrm flipV="1">
            <a:off x="948969" y="218224"/>
            <a:ext cx="2591481" cy="1749214"/>
          </a:xfrm>
          <a:prstGeom prst="cloudCallout">
            <a:avLst>
              <a:gd name="adj1" fmla="val -3169049"/>
              <a:gd name="adj2" fmla="val 895852"/>
            </a:avLst>
          </a:prstGeom>
          <a:solidFill>
            <a:schemeClr val="accent2">
              <a:lumMod val="75000"/>
            </a:schemeClr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NL" dirty="0"/>
          </a:p>
        </p:txBody>
      </p:sp>
      <p:sp>
        <p:nvSpPr>
          <p:cNvPr id="5" name="Tekstvak 4">
            <a:extLst>
              <a:ext uri="{FF2B5EF4-FFF2-40B4-BE49-F238E27FC236}">
                <a16:creationId xmlns:a16="http://schemas.microsoft.com/office/drawing/2014/main" id="{507E6EAD-DFA5-4F7E-97F7-8B8FD611EA41}"/>
              </a:ext>
            </a:extLst>
          </p:cNvPr>
          <p:cNvSpPr txBox="1"/>
          <p:nvPr/>
        </p:nvSpPr>
        <p:spPr>
          <a:xfrm>
            <a:off x="1016607" y="835440"/>
            <a:ext cx="24562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sz="2400" b="1" dirty="0">
                <a:solidFill>
                  <a:schemeClr val="bg1"/>
                </a:solidFill>
              </a:rPr>
              <a:t>Wat is Biologie?</a:t>
            </a:r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C48CE663-D22C-41B8-A081-6038793FEA1F}"/>
              </a:ext>
            </a:extLst>
          </p:cNvPr>
          <p:cNvSpPr txBox="1"/>
          <p:nvPr/>
        </p:nvSpPr>
        <p:spPr>
          <a:xfrm>
            <a:off x="4375376" y="4967924"/>
            <a:ext cx="374010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highlight>
                  <a:srgbClr val="FFFF00"/>
                </a:highlight>
              </a:rPr>
              <a:t>Boek: blz. 19</a:t>
            </a:r>
            <a:br>
              <a:rPr lang="nl-NL" dirty="0">
                <a:highlight>
                  <a:srgbClr val="FFFF00"/>
                </a:highlight>
              </a:rPr>
            </a:br>
            <a:br>
              <a:rPr lang="nl-NL" dirty="0">
                <a:highlight>
                  <a:srgbClr val="FFFF00"/>
                </a:highlight>
              </a:rPr>
            </a:br>
            <a:r>
              <a:rPr lang="nl-NL" dirty="0">
                <a:highlight>
                  <a:srgbClr val="FFFF00"/>
                </a:highlight>
              </a:rPr>
              <a:t>Werkboek: blz. 21</a:t>
            </a:r>
          </a:p>
        </p:txBody>
      </p:sp>
    </p:spTree>
    <p:extLst>
      <p:ext uri="{BB962C8B-B14F-4D97-AF65-F5344CB8AC3E}">
        <p14:creationId xmlns:p14="http://schemas.microsoft.com/office/powerpoint/2010/main" val="16470142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3777AD23-7A48-44D2-9132-5880675D8A2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30014473"/>
              </p:ext>
            </p:extLst>
          </p:nvPr>
        </p:nvGraphicFramePr>
        <p:xfrm>
          <a:off x="-1175658" y="943429"/>
          <a:ext cx="12540343" cy="742578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986543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813279-4A69-47BC-A7F0-D97BD055B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405465"/>
            <a:ext cx="9701440" cy="1325563"/>
          </a:xfrm>
        </p:spPr>
        <p:txBody>
          <a:bodyPr>
            <a:noAutofit/>
          </a:bodyPr>
          <a:lstStyle/>
          <a:p>
            <a:br>
              <a:rPr lang="nl-NL" sz="5400" b="1" dirty="0"/>
            </a:br>
            <a:r>
              <a:rPr lang="nl-NL" sz="5400" b="1" dirty="0"/>
              <a:t> </a:t>
            </a:r>
            <a:endParaRPr lang="en-NL" sz="5400" b="1" dirty="0"/>
          </a:p>
        </p:txBody>
      </p:sp>
      <p:sp>
        <p:nvSpPr>
          <p:cNvPr id="3" name="Tekstvak 2">
            <a:extLst>
              <a:ext uri="{FF2B5EF4-FFF2-40B4-BE49-F238E27FC236}">
                <a16:creationId xmlns:a16="http://schemas.microsoft.com/office/drawing/2014/main" id="{E9CE1427-BE3B-4122-9DE1-91E39C124041}"/>
              </a:ext>
            </a:extLst>
          </p:cNvPr>
          <p:cNvSpPr txBox="1"/>
          <p:nvPr/>
        </p:nvSpPr>
        <p:spPr>
          <a:xfrm>
            <a:off x="209006" y="530699"/>
            <a:ext cx="836022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nl-NL" sz="3600" dirty="0">
                <a:solidFill>
                  <a:schemeClr val="accent2">
                    <a:lumMod val="50000"/>
                  </a:schemeClr>
                </a:solidFill>
              </a:rPr>
              <a:t>De 5 groepen beroepen waarbij biologie een rol speelt.</a:t>
            </a:r>
          </a:p>
        </p:txBody>
      </p:sp>
      <p:graphicFrame>
        <p:nvGraphicFramePr>
          <p:cNvPr id="5" name="Diagram 4">
            <a:extLst>
              <a:ext uri="{FF2B5EF4-FFF2-40B4-BE49-F238E27FC236}">
                <a16:creationId xmlns:a16="http://schemas.microsoft.com/office/drawing/2014/main" id="{22793627-B5E9-414D-9841-E4F636518B3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87898843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118204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Inkt 2">
                <a:extLst>
                  <a:ext uri="{FF2B5EF4-FFF2-40B4-BE49-F238E27FC236}">
                    <a16:creationId xmlns:a16="http://schemas.microsoft.com/office/drawing/2014/main" id="{15BA7B8F-6003-4A6A-83A5-C837E24F49ED}"/>
                  </a:ext>
                </a:extLst>
              </p14:cNvPr>
              <p14:cNvContentPartPr/>
              <p14:nvPr/>
            </p14:nvContentPartPr>
            <p14:xfrm>
              <a:off x="6301207" y="5811400"/>
              <a:ext cx="113040" cy="780120"/>
            </p14:xfrm>
          </p:contentPart>
        </mc:Choice>
        <mc:Fallback xmlns="">
          <p:pic>
            <p:nvPicPr>
              <p:cNvPr id="3" name="Inkt 2">
                <a:extLst>
                  <a:ext uri="{FF2B5EF4-FFF2-40B4-BE49-F238E27FC236}">
                    <a16:creationId xmlns:a16="http://schemas.microsoft.com/office/drawing/2014/main" id="{15BA7B8F-6003-4A6A-83A5-C837E24F49E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6238567" y="5748400"/>
                <a:ext cx="238680" cy="905760"/>
              </a:xfrm>
              <a:prstGeom prst="rect">
                <a:avLst/>
              </a:prstGeom>
            </p:spPr>
          </p:pic>
        </mc:Fallback>
      </mc:AlternateContent>
      <p:pic>
        <p:nvPicPr>
          <p:cNvPr id="5" name="Afbeelding 4" descr="Afbeelding met buiten, gras, hek, bank&#10;&#10;Automatisch gegenereerde beschrijving">
            <a:extLst>
              <a:ext uri="{FF2B5EF4-FFF2-40B4-BE49-F238E27FC236}">
                <a16:creationId xmlns:a16="http://schemas.microsoft.com/office/drawing/2014/main" id="{B13B53C5-78D9-49AF-8D3E-C7A41632753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752726" y="4094846"/>
            <a:ext cx="2996360" cy="1573090"/>
          </a:xfrm>
          <a:prstGeom prst="rect">
            <a:avLst/>
          </a:prstGeom>
        </p:spPr>
      </p:pic>
      <p:pic>
        <p:nvPicPr>
          <p:cNvPr id="9" name="Afbeelding 8" descr="Afbeelding met buiten, giraf, persoon, gras&#10;&#10;Automatisch gegenereerde beschrijving">
            <a:extLst>
              <a:ext uri="{FF2B5EF4-FFF2-40B4-BE49-F238E27FC236}">
                <a16:creationId xmlns:a16="http://schemas.microsoft.com/office/drawing/2014/main" id="{B429041C-EB7E-4819-99B6-46624B396AF0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344558" y="266480"/>
            <a:ext cx="3905286" cy="2928965"/>
          </a:xfrm>
          <a:prstGeom prst="rect">
            <a:avLst/>
          </a:prstGeom>
        </p:spPr>
      </p:pic>
      <p:pic>
        <p:nvPicPr>
          <p:cNvPr id="11" name="Afbeelding 10" descr="Afbeelding met hond, binnen, persoon, person&#10;&#10;Automatisch gegenereerde beschrijving">
            <a:extLst>
              <a:ext uri="{FF2B5EF4-FFF2-40B4-BE49-F238E27FC236}">
                <a16:creationId xmlns:a16="http://schemas.microsoft.com/office/drawing/2014/main" id="{6B296ED1-D190-4C0E-9206-613111072D7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2676" y="3561779"/>
            <a:ext cx="4408420" cy="2936008"/>
          </a:xfrm>
          <a:prstGeom prst="rect">
            <a:avLst/>
          </a:prstGeom>
        </p:spPr>
      </p:pic>
      <p:pic>
        <p:nvPicPr>
          <p:cNvPr id="13" name="Afbeelding 12" descr="Afbeelding met persoon, person, binnen, venster&#10;&#10;Automatisch gegenereerde beschrijving">
            <a:extLst>
              <a:ext uri="{FF2B5EF4-FFF2-40B4-BE49-F238E27FC236}">
                <a16:creationId xmlns:a16="http://schemas.microsoft.com/office/drawing/2014/main" id="{A66DCE89-1700-4288-90FF-1F489B3301F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71006" y="776177"/>
            <a:ext cx="3394791" cy="190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60382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C9813279-4A69-47BC-A7F0-D97BD055BD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2928" y="370791"/>
            <a:ext cx="4644033" cy="1325563"/>
          </a:xfrm>
        </p:spPr>
        <p:txBody>
          <a:bodyPr>
            <a:noAutofit/>
          </a:bodyPr>
          <a:lstStyle/>
          <a:p>
            <a:r>
              <a:rPr lang="nl-NL" sz="5400" b="1" dirty="0">
                <a:solidFill>
                  <a:schemeClr val="accent1">
                    <a:lumMod val="50000"/>
                  </a:schemeClr>
                </a:solidFill>
              </a:rPr>
              <a:t>Samenvatting</a:t>
            </a:r>
            <a:br>
              <a:rPr lang="nl-NL" sz="5400" b="1" dirty="0">
                <a:solidFill>
                  <a:schemeClr val="accent4">
                    <a:lumMod val="50000"/>
                  </a:schemeClr>
                </a:solidFill>
              </a:rPr>
            </a:br>
            <a:endParaRPr lang="en-NL" sz="5400" b="1" dirty="0">
              <a:solidFill>
                <a:schemeClr val="accent1"/>
              </a:solidFill>
            </a:endParaRPr>
          </a:p>
        </p:txBody>
      </p:sp>
      <p:graphicFrame>
        <p:nvGraphicFramePr>
          <p:cNvPr id="4" name="Diagram 3">
            <a:extLst>
              <a:ext uri="{FF2B5EF4-FFF2-40B4-BE49-F238E27FC236}">
                <a16:creationId xmlns:a16="http://schemas.microsoft.com/office/drawing/2014/main" id="{39714105-B93C-4337-AEFD-C6ECB00A258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979965822"/>
              </p:ext>
            </p:extLst>
          </p:nvPr>
        </p:nvGraphicFramePr>
        <p:xfrm>
          <a:off x="0" y="0"/>
          <a:ext cx="12191999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83295537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Roodoranje">
      <a:dk1>
        <a:sysClr val="windowText" lastClr="000000"/>
      </a:dk1>
      <a:lt1>
        <a:sysClr val="window" lastClr="FFFFFF"/>
      </a:lt1>
      <a:dk2>
        <a:srgbClr val="505046"/>
      </a:dk2>
      <a:lt2>
        <a:srgbClr val="EEECE1"/>
      </a:lt2>
      <a:accent1>
        <a:srgbClr val="E84C22"/>
      </a:accent1>
      <a:accent2>
        <a:srgbClr val="FFBD47"/>
      </a:accent2>
      <a:accent3>
        <a:srgbClr val="B64926"/>
      </a:accent3>
      <a:accent4>
        <a:srgbClr val="FF8427"/>
      </a:accent4>
      <a:accent5>
        <a:srgbClr val="CC9900"/>
      </a:accent5>
      <a:accent6>
        <a:srgbClr val="B22600"/>
      </a:accent6>
      <a:hlink>
        <a:srgbClr val="CC9900"/>
      </a:hlink>
      <a:folHlink>
        <a:srgbClr val="666699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0</TotalTime>
  <Words>142</Words>
  <Application>Microsoft Office PowerPoint</Application>
  <PresentationFormat>Breedbeeld</PresentationFormat>
  <Paragraphs>44</Paragraphs>
  <Slides>5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</vt:i4>
      </vt:variant>
    </vt:vector>
  </HeadingPairs>
  <TitlesOfParts>
    <vt:vector size="9" baseType="lpstr">
      <vt:lpstr>Arial</vt:lpstr>
      <vt:lpstr>Trebuchet MS</vt:lpstr>
      <vt:lpstr>Wingdings 3</vt:lpstr>
      <vt:lpstr>Facet</vt:lpstr>
      <vt:lpstr>Biologie in beroepen</vt:lpstr>
      <vt:lpstr>PowerPoint-presentatie</vt:lpstr>
      <vt:lpstr>  </vt:lpstr>
      <vt:lpstr>PowerPoint-presentatie</vt:lpstr>
      <vt:lpstr>Samenvatting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PowerPoint-presentatie</dc:title>
  <dc:creator>Serife Erokutan</dc:creator>
  <cp:lastModifiedBy>Serife Erokutan</cp:lastModifiedBy>
  <cp:revision>19</cp:revision>
  <dcterms:created xsi:type="dcterms:W3CDTF">2020-09-16T06:49:05Z</dcterms:created>
  <dcterms:modified xsi:type="dcterms:W3CDTF">2020-09-23T15:39:21Z</dcterms:modified>
</cp:coreProperties>
</file>