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1" r:id="rId1"/>
  </p:sldMasterIdLst>
  <p:sldIdLst>
    <p:sldId id="288" r:id="rId2"/>
    <p:sldId id="266" r:id="rId3"/>
    <p:sldId id="262" r:id="rId4"/>
    <p:sldId id="289" r:id="rId5"/>
    <p:sldId id="257" r:id="rId6"/>
    <p:sldId id="293" r:id="rId7"/>
    <p:sldId id="283" r:id="rId8"/>
    <p:sldId id="30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B4C6BFD8-C05E-41F0-8D57-011042C7493C}">
          <p14:sldIdLst>
            <p14:sldId id="288"/>
            <p14:sldId id="266"/>
            <p14:sldId id="262"/>
            <p14:sldId id="289"/>
            <p14:sldId id="257"/>
            <p14:sldId id="293"/>
            <p14:sldId id="283"/>
            <p14:sldId id="30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rife Erokutan" initials="SE" lastIdx="2" clrIdx="0">
    <p:extLst>
      <p:ext uri="{19B8F6BF-5375-455C-9EA6-DF929625EA0E}">
        <p15:presenceInfo xmlns:p15="http://schemas.microsoft.com/office/powerpoint/2012/main" userId="f60219676b231a3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2D91"/>
    <a:srgbClr val="D91D84"/>
    <a:srgbClr val="C71B79"/>
    <a:srgbClr val="0083E6"/>
    <a:srgbClr val="F399BB"/>
    <a:srgbClr val="FFA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>
        <p:scale>
          <a:sx n="44" d="100"/>
          <a:sy n="44" d="100"/>
        </p:scale>
        <p:origin x="60" y="1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91F5D2-50F3-4649-AB0E-6160D17A7D33}" type="doc">
      <dgm:prSet loTypeId="urn:microsoft.com/office/officeart/2008/layout/SquareAccent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NL"/>
        </a:p>
      </dgm:t>
    </dgm:pt>
    <dgm:pt modelId="{94A6B8DE-F2D1-42DC-AA7C-8AB62C77762B}">
      <dgm:prSet phldrT="[Tekst]" custT="1"/>
      <dgm:spPr/>
      <dgm:t>
        <a:bodyPr/>
        <a:lstStyle/>
        <a:p>
          <a:r>
            <a:rPr lang="nl-NL" sz="4500" dirty="0">
              <a:solidFill>
                <a:schemeClr val="bg1"/>
              </a:solidFill>
            </a:rPr>
            <a:t>Leerdoelen</a:t>
          </a:r>
          <a:endParaRPr lang="en-NL" sz="4500" dirty="0">
            <a:solidFill>
              <a:schemeClr val="bg1"/>
            </a:solidFill>
          </a:endParaRPr>
        </a:p>
      </dgm:t>
    </dgm:pt>
    <dgm:pt modelId="{DB74516E-4D76-43E1-80DA-68903A773814}" type="parTrans" cxnId="{EA9B8D9E-05F1-4A1F-AFB0-D84FA17CE23E}">
      <dgm:prSet/>
      <dgm:spPr/>
      <dgm:t>
        <a:bodyPr/>
        <a:lstStyle/>
        <a:p>
          <a:endParaRPr lang="en-NL"/>
        </a:p>
      </dgm:t>
    </dgm:pt>
    <dgm:pt modelId="{62B88C40-5488-4FF6-9E94-C143E7DD3FAA}" type="sibTrans" cxnId="{EA9B8D9E-05F1-4A1F-AFB0-D84FA17CE23E}">
      <dgm:prSet/>
      <dgm:spPr/>
      <dgm:t>
        <a:bodyPr/>
        <a:lstStyle/>
        <a:p>
          <a:endParaRPr lang="en-NL"/>
        </a:p>
      </dgm:t>
    </dgm:pt>
    <dgm:pt modelId="{19350522-3454-4B77-B6C7-984CF4159592}">
      <dgm:prSet phldrT="[Tekst]" custT="1"/>
      <dgm:spPr/>
      <dgm:t>
        <a:bodyPr/>
        <a:lstStyle/>
        <a:p>
          <a:endParaRPr lang="en-NL" sz="1600" dirty="0">
            <a:solidFill>
              <a:schemeClr val="tx1"/>
            </a:solidFill>
          </a:endParaRPr>
        </a:p>
      </dgm:t>
    </dgm:pt>
    <dgm:pt modelId="{4894B2A0-0492-40E4-ACB1-3CA68AC1C7CB}" type="parTrans" cxnId="{28658128-823D-4625-93BE-3AB1B6F070AB}">
      <dgm:prSet/>
      <dgm:spPr/>
      <dgm:t>
        <a:bodyPr/>
        <a:lstStyle/>
        <a:p>
          <a:endParaRPr lang="en-NL"/>
        </a:p>
      </dgm:t>
    </dgm:pt>
    <dgm:pt modelId="{1F7CECE8-748F-4CAC-BF67-A6B83399F71E}" type="sibTrans" cxnId="{28658128-823D-4625-93BE-3AB1B6F070AB}">
      <dgm:prSet/>
      <dgm:spPr/>
      <dgm:t>
        <a:bodyPr/>
        <a:lstStyle/>
        <a:p>
          <a:endParaRPr lang="en-NL"/>
        </a:p>
      </dgm:t>
    </dgm:pt>
    <dgm:pt modelId="{7BE05FD6-3C89-4AC3-8BDC-2A0A1314D9E5}">
      <dgm:prSet phldrT="[Tekst]" custT="1"/>
      <dgm:spPr/>
      <dgm:t>
        <a:bodyPr/>
        <a:lstStyle/>
        <a:p>
          <a:r>
            <a:rPr lang="nl-NL" sz="1600" dirty="0"/>
            <a:t>Kenmerken benoemen van een tabel en grafiek.</a:t>
          </a:r>
          <a:endParaRPr lang="en-NL" sz="1600" dirty="0"/>
        </a:p>
      </dgm:t>
    </dgm:pt>
    <dgm:pt modelId="{667E8C15-4040-4E64-A6F8-141B4D77C750}" type="parTrans" cxnId="{8DA40D17-F87C-4ED6-BA1E-15F8F2E22D7E}">
      <dgm:prSet/>
      <dgm:spPr/>
      <dgm:t>
        <a:bodyPr/>
        <a:lstStyle/>
        <a:p>
          <a:endParaRPr lang="en-NL"/>
        </a:p>
      </dgm:t>
    </dgm:pt>
    <dgm:pt modelId="{95F88A7E-7FFA-4D5E-9F4B-690BB88F6D18}" type="sibTrans" cxnId="{8DA40D17-F87C-4ED6-BA1E-15F8F2E22D7E}">
      <dgm:prSet/>
      <dgm:spPr/>
      <dgm:t>
        <a:bodyPr/>
        <a:lstStyle/>
        <a:p>
          <a:endParaRPr lang="en-NL"/>
        </a:p>
      </dgm:t>
    </dgm:pt>
    <dgm:pt modelId="{9BBA99F7-1777-4F10-8124-355965B1E6F6}">
      <dgm:prSet phldrT="[Tekst]" custT="1"/>
      <dgm:spPr/>
      <dgm:t>
        <a:bodyPr/>
        <a:lstStyle/>
        <a:p>
          <a:r>
            <a:rPr lang="nl-NL" sz="1600" dirty="0"/>
            <a:t>Een tabel van de groei van een organisme aflezen en maken.</a:t>
          </a:r>
          <a:endParaRPr lang="en-NL" sz="1600" dirty="0"/>
        </a:p>
      </dgm:t>
    </dgm:pt>
    <dgm:pt modelId="{5F15C4DB-520D-425E-B953-2235D3101ABB}" type="parTrans" cxnId="{277EA8DD-2708-4F23-BDC6-86D8B867D9E1}">
      <dgm:prSet/>
      <dgm:spPr/>
      <dgm:t>
        <a:bodyPr/>
        <a:lstStyle/>
        <a:p>
          <a:endParaRPr lang="en-NL"/>
        </a:p>
      </dgm:t>
    </dgm:pt>
    <dgm:pt modelId="{042384BB-CCE0-45F1-8D85-5C02CAF0CE65}" type="sibTrans" cxnId="{277EA8DD-2708-4F23-BDC6-86D8B867D9E1}">
      <dgm:prSet/>
      <dgm:spPr/>
      <dgm:t>
        <a:bodyPr/>
        <a:lstStyle/>
        <a:p>
          <a:endParaRPr lang="en-NL"/>
        </a:p>
      </dgm:t>
    </dgm:pt>
    <dgm:pt modelId="{2DF88C50-089A-43FC-BF41-7CCEE6495C89}">
      <dgm:prSet custT="1"/>
      <dgm:spPr/>
      <dgm:t>
        <a:bodyPr/>
        <a:lstStyle/>
        <a:p>
          <a:endParaRPr lang="nl-NL" sz="1600" dirty="0"/>
        </a:p>
      </dgm:t>
    </dgm:pt>
    <dgm:pt modelId="{3A03889F-957F-4400-A983-F307ED0E40E5}" type="parTrans" cxnId="{4700B82D-16F4-40FC-BB87-6B7C06827BCF}">
      <dgm:prSet/>
      <dgm:spPr/>
      <dgm:t>
        <a:bodyPr/>
        <a:lstStyle/>
        <a:p>
          <a:endParaRPr lang="en-NL"/>
        </a:p>
      </dgm:t>
    </dgm:pt>
    <dgm:pt modelId="{AD5D7BDE-7E60-4752-8B7C-BD5D40F7DCD8}" type="sibTrans" cxnId="{4700B82D-16F4-40FC-BB87-6B7C06827BCF}">
      <dgm:prSet/>
      <dgm:spPr/>
      <dgm:t>
        <a:bodyPr/>
        <a:lstStyle/>
        <a:p>
          <a:endParaRPr lang="en-NL"/>
        </a:p>
      </dgm:t>
    </dgm:pt>
    <dgm:pt modelId="{9D4EE374-C3EA-4D84-BF80-DDAB13A0B3F1}">
      <dgm:prSet custT="1"/>
      <dgm:spPr/>
      <dgm:t>
        <a:bodyPr/>
        <a:lstStyle/>
        <a:p>
          <a:r>
            <a:rPr lang="nl-NL" sz="1600" dirty="0"/>
            <a:t>De X-as en Y-as aanwijzen in een grafiek.</a:t>
          </a:r>
          <a:endParaRPr lang="en-NL" sz="1600" dirty="0"/>
        </a:p>
      </dgm:t>
    </dgm:pt>
    <dgm:pt modelId="{230B79B4-6505-4385-B794-91B0986A7F7F}" type="parTrans" cxnId="{002A20F6-5250-49B6-88F3-86D1BD444E1E}">
      <dgm:prSet/>
      <dgm:spPr/>
      <dgm:t>
        <a:bodyPr/>
        <a:lstStyle/>
        <a:p>
          <a:endParaRPr lang="en-NL"/>
        </a:p>
      </dgm:t>
    </dgm:pt>
    <dgm:pt modelId="{4C448597-E809-4940-AB38-DA7D699D6F4E}" type="sibTrans" cxnId="{002A20F6-5250-49B6-88F3-86D1BD444E1E}">
      <dgm:prSet/>
      <dgm:spPr/>
      <dgm:t>
        <a:bodyPr/>
        <a:lstStyle/>
        <a:p>
          <a:endParaRPr lang="en-NL"/>
        </a:p>
      </dgm:t>
    </dgm:pt>
    <dgm:pt modelId="{F8AE384D-68E7-4D71-9615-B2657F805582}" type="pres">
      <dgm:prSet presAssocID="{AB91F5D2-50F3-4649-AB0E-6160D17A7D33}" presName="layout" presStyleCnt="0">
        <dgm:presLayoutVars>
          <dgm:chMax/>
          <dgm:chPref/>
          <dgm:dir/>
          <dgm:resizeHandles/>
        </dgm:presLayoutVars>
      </dgm:prSet>
      <dgm:spPr/>
    </dgm:pt>
    <dgm:pt modelId="{80E8A1B6-B305-41A8-A1E9-6279696C72F9}" type="pres">
      <dgm:prSet presAssocID="{94A6B8DE-F2D1-42DC-AA7C-8AB62C77762B}" presName="root" presStyleCnt="0">
        <dgm:presLayoutVars>
          <dgm:chMax/>
          <dgm:chPref/>
        </dgm:presLayoutVars>
      </dgm:prSet>
      <dgm:spPr/>
    </dgm:pt>
    <dgm:pt modelId="{03C86497-C138-4769-BB8C-6C453DF47C5D}" type="pres">
      <dgm:prSet presAssocID="{94A6B8DE-F2D1-42DC-AA7C-8AB62C77762B}" presName="rootComposite" presStyleCnt="0">
        <dgm:presLayoutVars/>
      </dgm:prSet>
      <dgm:spPr/>
    </dgm:pt>
    <dgm:pt modelId="{49F8ACE8-8590-456A-BDD2-1225FF0B288B}" type="pres">
      <dgm:prSet presAssocID="{94A6B8DE-F2D1-42DC-AA7C-8AB62C77762B}" presName="ParentAccent" presStyleLbl="alignNode1" presStyleIdx="0" presStyleCnt="1" custLinFactNeighborX="-127" custLinFactNeighborY="-77753"/>
      <dgm:spPr>
        <a:solidFill>
          <a:schemeClr val="accent1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</dgm:pt>
    <dgm:pt modelId="{C959E0E2-3137-4C15-877C-1EEB0E088DC8}" type="pres">
      <dgm:prSet presAssocID="{94A6B8DE-F2D1-42DC-AA7C-8AB62C77762B}" presName="ParentSmallAccent" presStyleLbl="fgAcc1" presStyleIdx="0" presStyleCnt="1" custFlipVert="0" custFlipHor="1" custScaleX="160783" custScaleY="82651" custLinFactY="-52432" custLinFactNeighborX="29387" custLinFactNeighborY="-100000"/>
      <dgm:spPr>
        <a:prstGeom prst="flowChartPredefinedProcess">
          <a:avLst/>
        </a:prstGeom>
        <a:noFill/>
        <a:ln>
          <a:noFill/>
        </a:ln>
      </dgm:spPr>
    </dgm:pt>
    <dgm:pt modelId="{22BE4245-4516-413D-9134-E0F2E30F7D0E}" type="pres">
      <dgm:prSet presAssocID="{94A6B8DE-F2D1-42DC-AA7C-8AB62C77762B}" presName="Parent" presStyleLbl="revTx" presStyleIdx="0" presStyleCnt="6" custScaleX="70548" custScaleY="62163" custLinFactNeighborX="4531" custLinFactNeighborY="38442">
        <dgm:presLayoutVars>
          <dgm:chMax/>
          <dgm:chPref val="4"/>
          <dgm:bulletEnabled val="1"/>
        </dgm:presLayoutVars>
      </dgm:prSet>
      <dgm:spPr/>
    </dgm:pt>
    <dgm:pt modelId="{D07F1954-D1CA-4556-99D0-C0D62089031C}" type="pres">
      <dgm:prSet presAssocID="{94A6B8DE-F2D1-42DC-AA7C-8AB62C77762B}" presName="childShape" presStyleCnt="0">
        <dgm:presLayoutVars>
          <dgm:chMax val="0"/>
          <dgm:chPref val="0"/>
        </dgm:presLayoutVars>
      </dgm:prSet>
      <dgm:spPr/>
    </dgm:pt>
    <dgm:pt modelId="{1B224D9E-6B2D-4C0E-A691-B136003B682C}" type="pres">
      <dgm:prSet presAssocID="{19350522-3454-4B77-B6C7-984CF4159592}" presName="childComposite" presStyleCnt="0">
        <dgm:presLayoutVars>
          <dgm:chMax val="0"/>
          <dgm:chPref val="0"/>
        </dgm:presLayoutVars>
      </dgm:prSet>
      <dgm:spPr/>
    </dgm:pt>
    <dgm:pt modelId="{3ECDA98A-E9E2-4534-81DA-99F43F064603}" type="pres">
      <dgm:prSet presAssocID="{19350522-3454-4B77-B6C7-984CF4159592}" presName="ChildAccent" presStyleLbl="solidFgAcc1" presStyleIdx="0" presStyleCnt="5" custScaleX="97264" custScaleY="97264" custLinFactNeighborX="21117" custLinFactNeighborY="4144"/>
      <dgm:spPr>
        <a:ln>
          <a:solidFill>
            <a:srgbClr val="E32D91"/>
          </a:solidFill>
        </a:ln>
      </dgm:spPr>
    </dgm:pt>
    <dgm:pt modelId="{E5B3C157-A4DB-4725-9E8A-945D96C14589}" type="pres">
      <dgm:prSet presAssocID="{19350522-3454-4B77-B6C7-984CF4159592}" presName="Child" presStyleLbl="revTx" presStyleIdx="1" presStyleCnt="6" custLinFactNeighborX="285" custLinFactNeighborY="-15831">
        <dgm:presLayoutVars>
          <dgm:chMax val="0"/>
          <dgm:chPref val="0"/>
          <dgm:bulletEnabled val="1"/>
        </dgm:presLayoutVars>
      </dgm:prSet>
      <dgm:spPr/>
    </dgm:pt>
    <dgm:pt modelId="{187F326B-B21E-4B84-861B-772B44F8CEC2}" type="pres">
      <dgm:prSet presAssocID="{7BE05FD6-3C89-4AC3-8BDC-2A0A1314D9E5}" presName="childComposite" presStyleCnt="0">
        <dgm:presLayoutVars>
          <dgm:chMax val="0"/>
          <dgm:chPref val="0"/>
        </dgm:presLayoutVars>
      </dgm:prSet>
      <dgm:spPr/>
    </dgm:pt>
    <dgm:pt modelId="{E3CBE6AA-5F88-4B33-AB70-EB3D8AAE9452}" type="pres">
      <dgm:prSet presAssocID="{7BE05FD6-3C89-4AC3-8BDC-2A0A1314D9E5}" presName="ChildAccent" presStyleLbl="solidFgAcc1" presStyleIdx="1" presStyleCnt="5" custScaleX="36026" custScaleY="116880" custLinFactX="-23" custLinFactNeighborX="-100000" custLinFactNeighborY="-63208"/>
      <dgm:spPr>
        <a:noFill/>
        <a:ln>
          <a:noFill/>
        </a:ln>
      </dgm:spPr>
    </dgm:pt>
    <dgm:pt modelId="{AD7D4D2C-5BC3-486B-BBB0-B4F26D678E22}" type="pres">
      <dgm:prSet presAssocID="{7BE05FD6-3C89-4AC3-8BDC-2A0A1314D9E5}" presName="Child" presStyleLbl="revTx" presStyleIdx="2" presStyleCnt="6" custLinFactNeighborX="3997" custLinFactNeighborY="-95376">
        <dgm:presLayoutVars>
          <dgm:chMax val="0"/>
          <dgm:chPref val="0"/>
          <dgm:bulletEnabled val="1"/>
        </dgm:presLayoutVars>
      </dgm:prSet>
      <dgm:spPr/>
    </dgm:pt>
    <dgm:pt modelId="{C7774982-B35A-43B2-BE22-6759DB078814}" type="pres">
      <dgm:prSet presAssocID="{9BBA99F7-1777-4F10-8124-355965B1E6F6}" presName="childComposite" presStyleCnt="0">
        <dgm:presLayoutVars>
          <dgm:chMax val="0"/>
          <dgm:chPref val="0"/>
        </dgm:presLayoutVars>
      </dgm:prSet>
      <dgm:spPr/>
    </dgm:pt>
    <dgm:pt modelId="{6F9D4332-FC28-44F0-B533-AFFAA937FE4B}" type="pres">
      <dgm:prSet presAssocID="{9BBA99F7-1777-4F10-8124-355965B1E6F6}" presName="ChildAccent" presStyleLbl="solidFgAcc1" presStyleIdx="2" presStyleCnt="5" custScaleX="97264" custScaleY="97264" custLinFactY="-100000" custLinFactNeighborX="21117" custLinFactNeighborY="-137020"/>
      <dgm:spPr>
        <a:noFill/>
        <a:ln>
          <a:solidFill>
            <a:srgbClr val="E32D91"/>
          </a:solidFill>
        </a:ln>
      </dgm:spPr>
    </dgm:pt>
    <dgm:pt modelId="{1E6C3481-6EEB-4476-9728-44E3A2EED1D8}" type="pres">
      <dgm:prSet presAssocID="{9BBA99F7-1777-4F10-8124-355965B1E6F6}" presName="Child" presStyleLbl="revTx" presStyleIdx="3" presStyleCnt="6" custLinFactY="-100000" custLinFactNeighborX="3997" custLinFactNeighborY="-184332">
        <dgm:presLayoutVars>
          <dgm:chMax val="0"/>
          <dgm:chPref val="0"/>
          <dgm:bulletEnabled val="1"/>
        </dgm:presLayoutVars>
      </dgm:prSet>
      <dgm:spPr/>
    </dgm:pt>
    <dgm:pt modelId="{A4035B2D-B115-4ED3-AD47-6E1F78DDF8EB}" type="pres">
      <dgm:prSet presAssocID="{2DF88C50-089A-43FC-BF41-7CCEE6495C89}" presName="childComposite" presStyleCnt="0">
        <dgm:presLayoutVars>
          <dgm:chMax val="0"/>
          <dgm:chPref val="0"/>
        </dgm:presLayoutVars>
      </dgm:prSet>
      <dgm:spPr/>
    </dgm:pt>
    <dgm:pt modelId="{E217F651-1590-49E6-906B-70FFACEBCCBF}" type="pres">
      <dgm:prSet presAssocID="{2DF88C50-089A-43FC-BF41-7CCEE6495C89}" presName="ChildAccent" presStyleLbl="solidFgAcc1" presStyleIdx="3" presStyleCnt="5" custScaleX="97264" custScaleY="97264" custLinFactY="-125114" custLinFactNeighborX="24361" custLinFactNeighborY="-200000"/>
      <dgm:spPr>
        <a:ln>
          <a:solidFill>
            <a:schemeClr val="bg1"/>
          </a:solidFill>
        </a:ln>
      </dgm:spPr>
    </dgm:pt>
    <dgm:pt modelId="{C0EF87A3-D4FD-4C67-8D12-1B756E91F278}" type="pres">
      <dgm:prSet presAssocID="{2DF88C50-089A-43FC-BF41-7CCEE6495C89}" presName="Child" presStyleLbl="revTx" presStyleIdx="4" presStyleCnt="6" custLinFactNeighborX="351" custLinFactNeighborY="36932">
        <dgm:presLayoutVars>
          <dgm:chMax val="0"/>
          <dgm:chPref val="0"/>
          <dgm:bulletEnabled val="1"/>
        </dgm:presLayoutVars>
      </dgm:prSet>
      <dgm:spPr/>
    </dgm:pt>
    <dgm:pt modelId="{F5F7B49A-EDE3-4697-B92C-A1A00F907EFE}" type="pres">
      <dgm:prSet presAssocID="{9D4EE374-C3EA-4D84-BF80-DDAB13A0B3F1}" presName="childComposite" presStyleCnt="0">
        <dgm:presLayoutVars>
          <dgm:chMax val="0"/>
          <dgm:chPref val="0"/>
        </dgm:presLayoutVars>
      </dgm:prSet>
      <dgm:spPr/>
    </dgm:pt>
    <dgm:pt modelId="{CC35A39C-C8F3-4E2F-BDC4-F7B1E3882F15}" type="pres">
      <dgm:prSet presAssocID="{9D4EE374-C3EA-4D84-BF80-DDAB13A0B3F1}" presName="ChildAccent" presStyleLbl="solidFgAcc1" presStyleIdx="4" presStyleCnt="5" custScaleX="97264" custScaleY="97264" custLinFactY="-533643" custLinFactNeighborX="21117" custLinFactNeighborY="-600000"/>
      <dgm:spPr>
        <a:ln>
          <a:solidFill>
            <a:srgbClr val="E32D91"/>
          </a:solidFill>
        </a:ln>
      </dgm:spPr>
    </dgm:pt>
    <dgm:pt modelId="{3B22C701-E047-4306-895D-90C4FF2CECE7}" type="pres">
      <dgm:prSet presAssocID="{9D4EE374-C3EA-4D84-BF80-DDAB13A0B3F1}" presName="Child" presStyleLbl="revTx" presStyleIdx="5" presStyleCnt="6" custScaleY="97084" custLinFactY="-100433" custLinFactNeighborX="3997" custLinFactNeighborY="-200000">
        <dgm:presLayoutVars>
          <dgm:chMax val="0"/>
          <dgm:chPref val="0"/>
          <dgm:bulletEnabled val="1"/>
        </dgm:presLayoutVars>
      </dgm:prSet>
      <dgm:spPr/>
    </dgm:pt>
  </dgm:ptLst>
  <dgm:cxnLst>
    <dgm:cxn modelId="{8DA40D17-F87C-4ED6-BA1E-15F8F2E22D7E}" srcId="{94A6B8DE-F2D1-42DC-AA7C-8AB62C77762B}" destId="{7BE05FD6-3C89-4AC3-8BDC-2A0A1314D9E5}" srcOrd="1" destOrd="0" parTransId="{667E8C15-4040-4E64-A6F8-141B4D77C750}" sibTransId="{95F88A7E-7FFA-4D5E-9F4B-690BB88F6D18}"/>
    <dgm:cxn modelId="{28658128-823D-4625-93BE-3AB1B6F070AB}" srcId="{94A6B8DE-F2D1-42DC-AA7C-8AB62C77762B}" destId="{19350522-3454-4B77-B6C7-984CF4159592}" srcOrd="0" destOrd="0" parTransId="{4894B2A0-0492-40E4-ACB1-3CA68AC1C7CB}" sibTransId="{1F7CECE8-748F-4CAC-BF67-A6B83399F71E}"/>
    <dgm:cxn modelId="{4700B82D-16F4-40FC-BB87-6B7C06827BCF}" srcId="{94A6B8DE-F2D1-42DC-AA7C-8AB62C77762B}" destId="{2DF88C50-089A-43FC-BF41-7CCEE6495C89}" srcOrd="3" destOrd="0" parTransId="{3A03889F-957F-4400-A983-F307ED0E40E5}" sibTransId="{AD5D7BDE-7E60-4752-8B7C-BD5D40F7DCD8}"/>
    <dgm:cxn modelId="{2F08A233-F096-47B5-856F-03C0B3ADDB60}" type="presOf" srcId="{9D4EE374-C3EA-4D84-BF80-DDAB13A0B3F1}" destId="{3B22C701-E047-4306-895D-90C4FF2CECE7}" srcOrd="0" destOrd="0" presId="urn:microsoft.com/office/officeart/2008/layout/SquareAccentList"/>
    <dgm:cxn modelId="{506DCE6D-1998-463A-BE60-C5763F6491BA}" type="presOf" srcId="{94A6B8DE-F2D1-42DC-AA7C-8AB62C77762B}" destId="{22BE4245-4516-413D-9134-E0F2E30F7D0E}" srcOrd="0" destOrd="0" presId="urn:microsoft.com/office/officeart/2008/layout/SquareAccentList"/>
    <dgm:cxn modelId="{EA9B8D9E-05F1-4A1F-AFB0-D84FA17CE23E}" srcId="{AB91F5D2-50F3-4649-AB0E-6160D17A7D33}" destId="{94A6B8DE-F2D1-42DC-AA7C-8AB62C77762B}" srcOrd="0" destOrd="0" parTransId="{DB74516E-4D76-43E1-80DA-68903A773814}" sibTransId="{62B88C40-5488-4FF6-9E94-C143E7DD3FAA}"/>
    <dgm:cxn modelId="{2BA586B8-C386-48F7-AC1E-E3C5E60CF84F}" type="presOf" srcId="{2DF88C50-089A-43FC-BF41-7CCEE6495C89}" destId="{C0EF87A3-D4FD-4C67-8D12-1B756E91F278}" srcOrd="0" destOrd="0" presId="urn:microsoft.com/office/officeart/2008/layout/SquareAccentList"/>
    <dgm:cxn modelId="{2CD667BF-4530-4670-A772-B0C97B8C48C8}" type="presOf" srcId="{19350522-3454-4B77-B6C7-984CF4159592}" destId="{E5B3C157-A4DB-4725-9E8A-945D96C14589}" srcOrd="0" destOrd="0" presId="urn:microsoft.com/office/officeart/2008/layout/SquareAccentList"/>
    <dgm:cxn modelId="{277EA8DD-2708-4F23-BDC6-86D8B867D9E1}" srcId="{94A6B8DE-F2D1-42DC-AA7C-8AB62C77762B}" destId="{9BBA99F7-1777-4F10-8124-355965B1E6F6}" srcOrd="2" destOrd="0" parTransId="{5F15C4DB-520D-425E-B953-2235D3101ABB}" sibTransId="{042384BB-CCE0-45F1-8D85-5C02CAF0CE65}"/>
    <dgm:cxn modelId="{22B5F1DE-81C3-4340-BB6B-96C642A98E27}" type="presOf" srcId="{AB91F5D2-50F3-4649-AB0E-6160D17A7D33}" destId="{F8AE384D-68E7-4D71-9615-B2657F805582}" srcOrd="0" destOrd="0" presId="urn:microsoft.com/office/officeart/2008/layout/SquareAccentList"/>
    <dgm:cxn modelId="{786A3BE2-DE37-4862-9763-5833B678C9CF}" type="presOf" srcId="{9BBA99F7-1777-4F10-8124-355965B1E6F6}" destId="{1E6C3481-6EEB-4476-9728-44E3A2EED1D8}" srcOrd="0" destOrd="0" presId="urn:microsoft.com/office/officeart/2008/layout/SquareAccentList"/>
    <dgm:cxn modelId="{002A20F6-5250-49B6-88F3-86D1BD444E1E}" srcId="{94A6B8DE-F2D1-42DC-AA7C-8AB62C77762B}" destId="{9D4EE374-C3EA-4D84-BF80-DDAB13A0B3F1}" srcOrd="4" destOrd="0" parTransId="{230B79B4-6505-4385-B794-91B0986A7F7F}" sibTransId="{4C448597-E809-4940-AB38-DA7D699D6F4E}"/>
    <dgm:cxn modelId="{E040A7FE-464D-4309-8241-4BD80C881F3C}" type="presOf" srcId="{7BE05FD6-3C89-4AC3-8BDC-2A0A1314D9E5}" destId="{AD7D4D2C-5BC3-486B-BBB0-B4F26D678E22}" srcOrd="0" destOrd="0" presId="urn:microsoft.com/office/officeart/2008/layout/SquareAccentList"/>
    <dgm:cxn modelId="{EDF748E0-D5CF-4CC6-A316-394FF97948E1}" type="presParOf" srcId="{F8AE384D-68E7-4D71-9615-B2657F805582}" destId="{80E8A1B6-B305-41A8-A1E9-6279696C72F9}" srcOrd="0" destOrd="0" presId="urn:microsoft.com/office/officeart/2008/layout/SquareAccentList"/>
    <dgm:cxn modelId="{F105495F-1EE2-4ED8-BED8-CACC0D07CED4}" type="presParOf" srcId="{80E8A1B6-B305-41A8-A1E9-6279696C72F9}" destId="{03C86497-C138-4769-BB8C-6C453DF47C5D}" srcOrd="0" destOrd="0" presId="urn:microsoft.com/office/officeart/2008/layout/SquareAccentList"/>
    <dgm:cxn modelId="{45EAE8B4-1089-4464-8DE6-0285087C0E1D}" type="presParOf" srcId="{03C86497-C138-4769-BB8C-6C453DF47C5D}" destId="{49F8ACE8-8590-456A-BDD2-1225FF0B288B}" srcOrd="0" destOrd="0" presId="urn:microsoft.com/office/officeart/2008/layout/SquareAccentList"/>
    <dgm:cxn modelId="{ACCAF0E9-702F-4470-B229-4D118CC22660}" type="presParOf" srcId="{03C86497-C138-4769-BB8C-6C453DF47C5D}" destId="{C959E0E2-3137-4C15-877C-1EEB0E088DC8}" srcOrd="1" destOrd="0" presId="urn:microsoft.com/office/officeart/2008/layout/SquareAccentList"/>
    <dgm:cxn modelId="{7BC8201A-15DE-4214-B87E-AF37AF249C20}" type="presParOf" srcId="{03C86497-C138-4769-BB8C-6C453DF47C5D}" destId="{22BE4245-4516-413D-9134-E0F2E30F7D0E}" srcOrd="2" destOrd="0" presId="urn:microsoft.com/office/officeart/2008/layout/SquareAccentList"/>
    <dgm:cxn modelId="{03487031-9254-491A-B896-737B482A61FE}" type="presParOf" srcId="{80E8A1B6-B305-41A8-A1E9-6279696C72F9}" destId="{D07F1954-D1CA-4556-99D0-C0D62089031C}" srcOrd="1" destOrd="0" presId="urn:microsoft.com/office/officeart/2008/layout/SquareAccentList"/>
    <dgm:cxn modelId="{D1690E50-B64E-45B2-B365-F7E1CF095C37}" type="presParOf" srcId="{D07F1954-D1CA-4556-99D0-C0D62089031C}" destId="{1B224D9E-6B2D-4C0E-A691-B136003B682C}" srcOrd="0" destOrd="0" presId="urn:microsoft.com/office/officeart/2008/layout/SquareAccentList"/>
    <dgm:cxn modelId="{294F73C0-BAE3-4FF1-B5CD-0119BC2C8D9B}" type="presParOf" srcId="{1B224D9E-6B2D-4C0E-A691-B136003B682C}" destId="{3ECDA98A-E9E2-4534-81DA-99F43F064603}" srcOrd="0" destOrd="0" presId="urn:microsoft.com/office/officeart/2008/layout/SquareAccentList"/>
    <dgm:cxn modelId="{507B520D-25BA-491E-A79E-465ED8E5A88D}" type="presParOf" srcId="{1B224D9E-6B2D-4C0E-A691-B136003B682C}" destId="{E5B3C157-A4DB-4725-9E8A-945D96C14589}" srcOrd="1" destOrd="0" presId="urn:microsoft.com/office/officeart/2008/layout/SquareAccentList"/>
    <dgm:cxn modelId="{9099CE2C-A5DB-4A63-9D03-B5B5827064D0}" type="presParOf" srcId="{D07F1954-D1CA-4556-99D0-C0D62089031C}" destId="{187F326B-B21E-4B84-861B-772B44F8CEC2}" srcOrd="1" destOrd="0" presId="urn:microsoft.com/office/officeart/2008/layout/SquareAccentList"/>
    <dgm:cxn modelId="{40064811-3206-42E2-AB25-D969C3FF9847}" type="presParOf" srcId="{187F326B-B21E-4B84-861B-772B44F8CEC2}" destId="{E3CBE6AA-5F88-4B33-AB70-EB3D8AAE9452}" srcOrd="0" destOrd="0" presId="urn:microsoft.com/office/officeart/2008/layout/SquareAccentList"/>
    <dgm:cxn modelId="{2BFA71B2-17F6-4435-8A4E-91069D2568AC}" type="presParOf" srcId="{187F326B-B21E-4B84-861B-772B44F8CEC2}" destId="{AD7D4D2C-5BC3-486B-BBB0-B4F26D678E22}" srcOrd="1" destOrd="0" presId="urn:microsoft.com/office/officeart/2008/layout/SquareAccentList"/>
    <dgm:cxn modelId="{BB3D3819-72FD-48DE-AAF3-D4796009B89A}" type="presParOf" srcId="{D07F1954-D1CA-4556-99D0-C0D62089031C}" destId="{C7774982-B35A-43B2-BE22-6759DB078814}" srcOrd="2" destOrd="0" presId="urn:microsoft.com/office/officeart/2008/layout/SquareAccentList"/>
    <dgm:cxn modelId="{FE0AF78F-896C-493E-9A98-B713B0E21B96}" type="presParOf" srcId="{C7774982-B35A-43B2-BE22-6759DB078814}" destId="{6F9D4332-FC28-44F0-B533-AFFAA937FE4B}" srcOrd="0" destOrd="0" presId="urn:microsoft.com/office/officeart/2008/layout/SquareAccentList"/>
    <dgm:cxn modelId="{6D6A4CD3-640B-4CC7-BDFE-0361A0C5009C}" type="presParOf" srcId="{C7774982-B35A-43B2-BE22-6759DB078814}" destId="{1E6C3481-6EEB-4476-9728-44E3A2EED1D8}" srcOrd="1" destOrd="0" presId="urn:microsoft.com/office/officeart/2008/layout/SquareAccentList"/>
    <dgm:cxn modelId="{68C9557E-BA37-4D8F-9F33-0C0B8D46470E}" type="presParOf" srcId="{D07F1954-D1CA-4556-99D0-C0D62089031C}" destId="{A4035B2D-B115-4ED3-AD47-6E1F78DDF8EB}" srcOrd="3" destOrd="0" presId="urn:microsoft.com/office/officeart/2008/layout/SquareAccentList"/>
    <dgm:cxn modelId="{401A90C2-EEC1-4D22-B988-A29A2413602B}" type="presParOf" srcId="{A4035B2D-B115-4ED3-AD47-6E1F78DDF8EB}" destId="{E217F651-1590-49E6-906B-70FFACEBCCBF}" srcOrd="0" destOrd="0" presId="urn:microsoft.com/office/officeart/2008/layout/SquareAccentList"/>
    <dgm:cxn modelId="{09C4180F-B86F-4D28-9CB2-A0BD7BB62E99}" type="presParOf" srcId="{A4035B2D-B115-4ED3-AD47-6E1F78DDF8EB}" destId="{C0EF87A3-D4FD-4C67-8D12-1B756E91F278}" srcOrd="1" destOrd="0" presId="urn:microsoft.com/office/officeart/2008/layout/SquareAccentList"/>
    <dgm:cxn modelId="{1956A3EC-4F51-46DA-98B3-135D2ED2620E}" type="presParOf" srcId="{D07F1954-D1CA-4556-99D0-C0D62089031C}" destId="{F5F7B49A-EDE3-4697-B92C-A1A00F907EFE}" srcOrd="4" destOrd="0" presId="urn:microsoft.com/office/officeart/2008/layout/SquareAccentList"/>
    <dgm:cxn modelId="{1DA4CF3F-E774-4A9A-9AF0-8A37135161DC}" type="presParOf" srcId="{F5F7B49A-EDE3-4697-B92C-A1A00F907EFE}" destId="{CC35A39C-C8F3-4E2F-BDC4-F7B1E3882F15}" srcOrd="0" destOrd="0" presId="urn:microsoft.com/office/officeart/2008/layout/SquareAccentList"/>
    <dgm:cxn modelId="{148113D3-A754-4962-8223-3596CDF8BDD0}" type="presParOf" srcId="{F5F7B49A-EDE3-4697-B92C-A1A00F907EFE}" destId="{3B22C701-E047-4306-895D-90C4FF2CECE7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8ACE8-8590-456A-BDD2-1225FF0B288B}">
      <dsp:nvSpPr>
        <dsp:cNvPr id="0" name=""/>
        <dsp:cNvSpPr/>
      </dsp:nvSpPr>
      <dsp:spPr>
        <a:xfrm>
          <a:off x="3212885" y="498331"/>
          <a:ext cx="6238000" cy="733882"/>
        </a:xfrm>
        <a:prstGeom prst="rect">
          <a:avLst/>
        </a:prstGeom>
        <a:solidFill>
          <a:schemeClr val="accent1">
            <a:lumMod val="75000"/>
          </a:schemeClr>
        </a:solidFill>
        <a:ln w="19050" cap="rnd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59E0E2-3137-4C15-877C-1EEB0E088DC8}">
      <dsp:nvSpPr>
        <dsp:cNvPr id="0" name=""/>
        <dsp:cNvSpPr/>
      </dsp:nvSpPr>
      <dsp:spPr>
        <a:xfrm flipH="1">
          <a:off x="3216204" y="685771"/>
          <a:ext cx="736813" cy="378761"/>
        </a:xfrm>
        <a:prstGeom prst="flowChartPredefinedProcess">
          <a:avLst/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E4245-4516-413D-9134-E0F2E30F7D0E}">
      <dsp:nvSpPr>
        <dsp:cNvPr id="0" name=""/>
        <dsp:cNvSpPr/>
      </dsp:nvSpPr>
      <dsp:spPr>
        <a:xfrm>
          <a:off x="4422059" y="506804"/>
          <a:ext cx="4400784" cy="819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500" kern="1200" dirty="0">
              <a:solidFill>
                <a:schemeClr val="bg1"/>
              </a:solidFill>
            </a:rPr>
            <a:t>Leerdoelen</a:t>
          </a:r>
          <a:endParaRPr lang="en-NL" sz="4500" kern="1200" dirty="0">
            <a:solidFill>
              <a:schemeClr val="bg1"/>
            </a:solidFill>
          </a:endParaRPr>
        </a:p>
      </dsp:txBody>
      <dsp:txXfrm>
        <a:off x="4422059" y="506804"/>
        <a:ext cx="4400784" cy="819533"/>
      </dsp:txXfrm>
    </dsp:sp>
    <dsp:sp modelId="{3ECDA98A-E9E2-4534-81DA-99F43F064603}">
      <dsp:nvSpPr>
        <dsp:cNvPr id="0" name=""/>
        <dsp:cNvSpPr/>
      </dsp:nvSpPr>
      <dsp:spPr>
        <a:xfrm>
          <a:off x="3178303" y="2438026"/>
          <a:ext cx="445716" cy="4457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rgbClr val="E32D9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B3C157-A4DB-4725-9E8A-945D96C14589}">
      <dsp:nvSpPr>
        <dsp:cNvPr id="0" name=""/>
        <dsp:cNvSpPr/>
      </dsp:nvSpPr>
      <dsp:spPr>
        <a:xfrm>
          <a:off x="3528459" y="1938693"/>
          <a:ext cx="5801340" cy="1068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L" sz="1600" kern="1200" dirty="0">
            <a:solidFill>
              <a:schemeClr val="tx1"/>
            </a:solidFill>
          </a:endParaRPr>
        </a:p>
      </dsp:txBody>
      <dsp:txXfrm>
        <a:off x="3528459" y="1938693"/>
        <a:ext cx="5801340" cy="1068192"/>
      </dsp:txXfrm>
    </dsp:sp>
    <dsp:sp modelId="{E3CBE6AA-5F88-4B33-AB70-EB3D8AAE9452}">
      <dsp:nvSpPr>
        <dsp:cNvPr id="0" name=""/>
        <dsp:cNvSpPr/>
      </dsp:nvSpPr>
      <dsp:spPr>
        <a:xfrm>
          <a:off x="2763487" y="3152630"/>
          <a:ext cx="165090" cy="535608"/>
        </a:xfrm>
        <a:prstGeom prst="rect">
          <a:avLst/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7D4D2C-5BC3-486B-BBB0-B4F26D678E22}">
      <dsp:nvSpPr>
        <dsp:cNvPr id="0" name=""/>
        <dsp:cNvSpPr/>
      </dsp:nvSpPr>
      <dsp:spPr>
        <a:xfrm>
          <a:off x="3743804" y="2157191"/>
          <a:ext cx="5801340" cy="1068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Kenmerken benoemen van een tabel en grafiek.</a:t>
          </a:r>
          <a:endParaRPr lang="en-NL" sz="1600" kern="1200" dirty="0"/>
        </a:p>
      </dsp:txBody>
      <dsp:txXfrm>
        <a:off x="3743804" y="2157191"/>
        <a:ext cx="5801340" cy="1068192"/>
      </dsp:txXfrm>
    </dsp:sp>
    <dsp:sp modelId="{6F9D4332-FC28-44F0-B533-AFFAA937FE4B}">
      <dsp:nvSpPr>
        <dsp:cNvPr id="0" name=""/>
        <dsp:cNvSpPr/>
      </dsp:nvSpPr>
      <dsp:spPr>
        <a:xfrm>
          <a:off x="3178303" y="3469267"/>
          <a:ext cx="445716" cy="445716"/>
        </a:xfrm>
        <a:prstGeom prst="rect">
          <a:avLst/>
        </a:prstGeom>
        <a:noFill/>
        <a:ln w="19050" cap="rnd" cmpd="sng" algn="ctr">
          <a:solidFill>
            <a:srgbClr val="E32D9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6C3481-6EEB-4476-9728-44E3A2EED1D8}">
      <dsp:nvSpPr>
        <dsp:cNvPr id="0" name=""/>
        <dsp:cNvSpPr/>
      </dsp:nvSpPr>
      <dsp:spPr>
        <a:xfrm>
          <a:off x="3743804" y="1206970"/>
          <a:ext cx="5801340" cy="1068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Een tabel van de groei van een organisme aflezen en maken.</a:t>
          </a:r>
          <a:endParaRPr lang="en-NL" sz="1600" kern="1200" dirty="0"/>
        </a:p>
      </dsp:txBody>
      <dsp:txXfrm>
        <a:off x="3743804" y="1206970"/>
        <a:ext cx="5801340" cy="1068192"/>
      </dsp:txXfrm>
    </dsp:sp>
    <dsp:sp modelId="{E217F651-1590-49E6-906B-70FFACEBCCBF}">
      <dsp:nvSpPr>
        <dsp:cNvPr id="0" name=""/>
        <dsp:cNvSpPr/>
      </dsp:nvSpPr>
      <dsp:spPr>
        <a:xfrm>
          <a:off x="3193169" y="4133765"/>
          <a:ext cx="445716" cy="4457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F87A3-D4FD-4C67-8D12-1B756E91F278}">
      <dsp:nvSpPr>
        <dsp:cNvPr id="0" name=""/>
        <dsp:cNvSpPr/>
      </dsp:nvSpPr>
      <dsp:spPr>
        <a:xfrm>
          <a:off x="3532288" y="5706882"/>
          <a:ext cx="5801340" cy="1068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 dirty="0"/>
        </a:p>
      </dsp:txBody>
      <dsp:txXfrm>
        <a:off x="3532288" y="5706882"/>
        <a:ext cx="5801340" cy="1068192"/>
      </dsp:txXfrm>
    </dsp:sp>
    <dsp:sp modelId="{CC35A39C-C8F3-4E2F-BDC4-F7B1E3882F15}">
      <dsp:nvSpPr>
        <dsp:cNvPr id="0" name=""/>
        <dsp:cNvSpPr/>
      </dsp:nvSpPr>
      <dsp:spPr>
        <a:xfrm>
          <a:off x="3178303" y="1481261"/>
          <a:ext cx="445716" cy="4457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rgbClr val="E32D9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22C701-E047-4306-895D-90C4FF2CECE7}">
      <dsp:nvSpPr>
        <dsp:cNvPr id="0" name=""/>
        <dsp:cNvSpPr/>
      </dsp:nvSpPr>
      <dsp:spPr>
        <a:xfrm>
          <a:off x="3743804" y="3171366"/>
          <a:ext cx="5801340" cy="103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De X-as en Y-as aanwijzen in een grafiek.</a:t>
          </a:r>
          <a:endParaRPr lang="en-NL" sz="1600" kern="1200" dirty="0"/>
        </a:p>
      </dsp:txBody>
      <dsp:txXfrm>
        <a:off x="3743804" y="3171366"/>
        <a:ext cx="5801340" cy="10370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7T17:19:21.14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204 1894,'-6'-8,"0"1,1-1,0 0,0 0,1 0,0-1,1 0,-2-6,0 3,-10-31,2 0,2-1,3 0,0 0,3-1,2 0,2 0,2 0,2 0,1 1,3-1,3-4,-8 38,1-1,0 1,1 0,0 1,1-1,0 1,1-1,0 2,0-1,6-5,-4 6,-1 0,0-1,-1 1,0-1,0-1,-1 1,0-1,2-9,5-19,5-37,-3 15,-1 16,-6 23,-1 0,-1 0,-1-1,-1 0,-1-16,-3 31,0 1,-1-1,0 0,0 0,-1 1,0 0,-1-1,1 1,-1 0,-1 1,0-1,-1-3,0 0,1-1,0 1,-2-9,2-2,1 0,1 0,1-1,0-7,1 5,-1-1,-2 1,0-2,-3-6,2 0,1-1,2 1,1-31,1 55,0 0,0-1,-1 1,0 0,0 0,-1 0,0 0,-2-3,0 24,1 9,2 157,2-65,-12 84,4-123,4-26,-6 16,-6 31,-24 114,37-199,1-5,-1 1,1-1,-1 0,0 0,-1 0,-1 3,3-8,0 0,1 0,-1 0,0 0,0 0,0 0,0 0,0 0,0 0,0-1,0 1,0 0,0-1,0 1,0-1,0 1,-1-1,1 0,0 1,0-1,-1 0,1 0,0 0,-1 0,1 0,0 0,0 0,-1 0,1-1,0 1,0 0,0-1,-1 1,1-1,0 0,-1 0,0 0,1 0,-1 0,0-1,1 1,0-1,-1 1,1-1,0 1,0-1,0 0,0 0,0 0,0 1,0-1,1 0,-1 0,0 0,1 0,0 0,-1-2,-1-49,2 42,-1-28,0-3,1-1,2 1,4-11,-3 40,1-1,0 0,1 1,3-6,-2 7,-1-1,0 1,-1-1,-1 0,0-1,-2 5,-1 7,0-1,0 0,1 0,-1 1,1-1,0 0,-1 1,1-1,0 1,1-1,-1 1,0-1,1 1,0-1,-2 3,1 0,-1 0,1-1,-1 1,1 0,-1 0,1 0,0 0,-1 0,1 0,-1 0,1 0,-1 0,1 0,-1 0,1 1,-1-1,1 0,-1 0,1 0,-1 1,1-1,-1 0,1 1,-1-1,1 0,-1 1,0-1,1 0,-1 1,0-1,1 1,-1-1,0 1,1-1,-1 1,0-1,0 1,12 21,-6-7,-1 0,0 0,-2 0,1 0,-2 1,0 2,2 37,-2 5,-2-35,0 32,-3-1,-10 55,-28 108,-3 10,4 103,34-266,4 0,3 24,0-15,2-60,-3-14,0-1,1 0,-1 0,0 0,0 0,1 0,-1 0,0 0,0 0,1 0,-1 0,0 0,0 0,1 0,-1 0,0 0,1 0,-1 0,0 0,0 0,0 0,1-1,-1 1,0 0,0 0,1 0,-1 0,0-1,0 1,0 0,1 0,-1 0,0-1,20-26,-15 19,1 0,0-1,1 1,0 0,0 0,1 1,0 0,1 0,-1 1,2 0,-5 3,-1 0,1 1,0 0,0 0,0 0,1 1,-1 0,0 0,1 0,-1 0,0 1,1 0,-1 0,0 1,1-1,-1 1,0 0,5 2,2 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3:54.394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07.95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11.521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0,'0'0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13.206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15.269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0,'0'0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24.02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28.088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29.47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31.31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32.77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3-13T15:26:24.908"/>
    </inkml:context>
    <inkml:brush xml:id="br0">
      <inkml:brushProperty name="width" value="0.05" units="cm"/>
      <inkml:brushProperty name="height" value="0.05" units="cm"/>
      <inkml:brushProperty name="color" value="#F8F8F8"/>
      <inkml:brushProperty name="ignorePressure" value="1"/>
    </inkml:brush>
  </inkml:definitions>
  <inkml:trace contextRef="#ctx0" brushRef="#br0">1 1,'0'0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34.18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36.131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38.474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39.875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1 1,'0'0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49.58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1 1,'0'0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4:52.097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1 1,'-1'0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11T12:59:29.762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0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39:34.301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1,'0'0,"0"0,0 0,0 0,0 0,0 0,0 0,0 0,0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3:45.54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3:47.46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3:49.209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0,'0'0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3:50.72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4T09:43:52.487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0 0,'0'0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588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07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6044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256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0652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2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44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343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718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7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74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586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14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616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53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6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37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8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0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customXml" Target="../ink/ink3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13" Type="http://schemas.openxmlformats.org/officeDocument/2006/relationships/customXml" Target="../ink/ink13.xml"/><Relationship Id="rId18" Type="http://schemas.openxmlformats.org/officeDocument/2006/relationships/customXml" Target="../ink/ink18.xml"/><Relationship Id="rId3" Type="http://schemas.openxmlformats.org/officeDocument/2006/relationships/image" Target="../media/image13.png"/><Relationship Id="rId21" Type="http://schemas.openxmlformats.org/officeDocument/2006/relationships/customXml" Target="../ink/ink21.xml"/><Relationship Id="rId7" Type="http://schemas.openxmlformats.org/officeDocument/2006/relationships/customXml" Target="../ink/ink7.xml"/><Relationship Id="rId12" Type="http://schemas.openxmlformats.org/officeDocument/2006/relationships/customXml" Target="../ink/ink12.xml"/><Relationship Id="rId17" Type="http://schemas.openxmlformats.org/officeDocument/2006/relationships/customXml" Target="../ink/ink17.xml"/><Relationship Id="rId25" Type="http://schemas.openxmlformats.org/officeDocument/2006/relationships/customXml" Target="../ink/ink25.xml"/><Relationship Id="rId2" Type="http://schemas.openxmlformats.org/officeDocument/2006/relationships/customXml" Target="../ink/ink4.xml"/><Relationship Id="rId16" Type="http://schemas.openxmlformats.org/officeDocument/2006/relationships/customXml" Target="../ink/ink16.xml"/><Relationship Id="rId20" Type="http://schemas.openxmlformats.org/officeDocument/2006/relationships/customXml" Target="../ink/ink20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.xml"/><Relationship Id="rId11" Type="http://schemas.openxmlformats.org/officeDocument/2006/relationships/customXml" Target="../ink/ink11.xml"/><Relationship Id="rId24" Type="http://schemas.openxmlformats.org/officeDocument/2006/relationships/customXml" Target="../ink/ink24.xml"/><Relationship Id="rId5" Type="http://schemas.openxmlformats.org/officeDocument/2006/relationships/image" Target="../media/image14.png"/><Relationship Id="rId15" Type="http://schemas.openxmlformats.org/officeDocument/2006/relationships/customXml" Target="../ink/ink15.xml"/><Relationship Id="rId23" Type="http://schemas.openxmlformats.org/officeDocument/2006/relationships/customXml" Target="../ink/ink23.xml"/><Relationship Id="rId10" Type="http://schemas.openxmlformats.org/officeDocument/2006/relationships/customXml" Target="../ink/ink10.xml"/><Relationship Id="rId19" Type="http://schemas.openxmlformats.org/officeDocument/2006/relationships/customXml" Target="../ink/ink19.xml"/><Relationship Id="rId4" Type="http://schemas.openxmlformats.org/officeDocument/2006/relationships/customXml" Target="../ink/ink5.xml"/><Relationship Id="rId9" Type="http://schemas.openxmlformats.org/officeDocument/2006/relationships/customXml" Target="../ink/ink9.xml"/><Relationship Id="rId14" Type="http://schemas.openxmlformats.org/officeDocument/2006/relationships/customXml" Target="../ink/ink14.xml"/><Relationship Id="rId22" Type="http://schemas.openxmlformats.org/officeDocument/2006/relationships/customXml" Target="../ink/ink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E3126-3E6C-443D-A27C-DA0CC9A7E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57944" y="1546581"/>
            <a:ext cx="11058676" cy="3174693"/>
          </a:xfrm>
        </p:spPr>
        <p:txBody>
          <a:bodyPr anchor="ctr">
            <a:normAutofit/>
          </a:bodyPr>
          <a:lstStyle/>
          <a:p>
            <a:pPr algn="ctr"/>
            <a:r>
              <a:rPr lang="nl-NL" b="1" dirty="0"/>
              <a:t>Tabellen en grafieken maken </a:t>
            </a:r>
            <a:br>
              <a:rPr lang="nl-NL" b="1" dirty="0"/>
            </a:br>
            <a:endParaRPr lang="en-NL" b="1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2D0CD4C-89FA-474A-9BDF-026EC3E13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1118" y="465268"/>
            <a:ext cx="5386777" cy="1222827"/>
          </a:xfrm>
        </p:spPr>
        <p:txBody>
          <a:bodyPr anchor="ctr">
            <a:normAutofit/>
          </a:bodyPr>
          <a:lstStyle/>
          <a:p>
            <a:pPr algn="l"/>
            <a:r>
              <a:rPr lang="nl-N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Thema 1: Basisstof 4 </a:t>
            </a:r>
            <a:endParaRPr lang="en-NL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Gedachtewolkje: wolk 3">
            <a:extLst>
              <a:ext uri="{FF2B5EF4-FFF2-40B4-BE49-F238E27FC236}">
                <a16:creationId xmlns:a16="http://schemas.microsoft.com/office/drawing/2014/main" id="{7DA5BBAF-5A03-425A-9999-BB4E78ED9A63}"/>
              </a:ext>
            </a:extLst>
          </p:cNvPr>
          <p:cNvSpPr/>
          <p:nvPr/>
        </p:nvSpPr>
        <p:spPr>
          <a:xfrm flipV="1">
            <a:off x="9404992" y="5016647"/>
            <a:ext cx="2591481" cy="1749214"/>
          </a:xfrm>
          <a:prstGeom prst="cloudCallout">
            <a:avLst>
              <a:gd name="adj1" fmla="val -3169049"/>
              <a:gd name="adj2" fmla="val 895852"/>
            </a:avLst>
          </a:prstGeom>
          <a:solidFill>
            <a:srgbClr val="C71B79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07E6EAD-DFA5-4F7E-97F7-8B8FD611EA41}"/>
              </a:ext>
            </a:extLst>
          </p:cNvPr>
          <p:cNvSpPr txBox="1"/>
          <p:nvPr/>
        </p:nvSpPr>
        <p:spPr>
          <a:xfrm>
            <a:off x="9472630" y="5643573"/>
            <a:ext cx="2456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Wat is Biologie?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48CE663-D22C-41B8-A081-6038793FEA1F}"/>
              </a:ext>
            </a:extLst>
          </p:cNvPr>
          <p:cNvSpPr txBox="1"/>
          <p:nvPr/>
        </p:nvSpPr>
        <p:spPr>
          <a:xfrm>
            <a:off x="4375376" y="4967924"/>
            <a:ext cx="3740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FFFF00"/>
                </a:highlight>
              </a:rPr>
              <a:t>Boek: blz. 14</a:t>
            </a:r>
            <a:br>
              <a:rPr lang="nl-NL" dirty="0">
                <a:highlight>
                  <a:srgbClr val="FFFF00"/>
                </a:highlight>
              </a:rPr>
            </a:br>
            <a:br>
              <a:rPr lang="nl-NL" dirty="0">
                <a:highlight>
                  <a:srgbClr val="FFFF00"/>
                </a:highlight>
              </a:rPr>
            </a:br>
            <a:r>
              <a:rPr lang="nl-NL" dirty="0">
                <a:highlight>
                  <a:srgbClr val="FFFF00"/>
                </a:highlight>
              </a:rPr>
              <a:t>Werkboek: blz. 15</a:t>
            </a:r>
          </a:p>
        </p:txBody>
      </p:sp>
    </p:spTree>
    <p:extLst>
      <p:ext uri="{BB962C8B-B14F-4D97-AF65-F5344CB8AC3E}">
        <p14:creationId xmlns:p14="http://schemas.microsoft.com/office/powerpoint/2010/main" val="1647014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777AD23-7A48-44D2-9132-5880675D8A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5886879"/>
              </p:ext>
            </p:extLst>
          </p:nvPr>
        </p:nvGraphicFramePr>
        <p:xfrm>
          <a:off x="-870858" y="696686"/>
          <a:ext cx="12540343" cy="7425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865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813279-4A69-47BC-A7F0-D97BD055B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5465"/>
            <a:ext cx="9701440" cy="1325563"/>
          </a:xfrm>
        </p:spPr>
        <p:txBody>
          <a:bodyPr>
            <a:noAutofit/>
          </a:bodyPr>
          <a:lstStyle/>
          <a:p>
            <a:r>
              <a:rPr lang="nl-NL" sz="5400" b="1" dirty="0"/>
              <a:t>Tabellen en grafieken maken</a:t>
            </a:r>
            <a:br>
              <a:rPr lang="nl-NL" sz="5400" b="1" dirty="0"/>
            </a:br>
            <a:r>
              <a:rPr lang="nl-NL" sz="5400" b="1" dirty="0"/>
              <a:t> </a:t>
            </a:r>
            <a:endParaRPr lang="en-NL" sz="5400" b="1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D76C684-6489-40DA-B2E4-808ABD9B16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476"/>
          <a:stretch/>
        </p:blipFill>
        <p:spPr>
          <a:xfrm>
            <a:off x="400503" y="1411713"/>
            <a:ext cx="5951803" cy="487029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BD38C91-91AF-45A7-9C60-F7E9D9880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553" y="2147178"/>
            <a:ext cx="4363075" cy="386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82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14:cNvPr>
              <p14:cNvContentPartPr/>
              <p14:nvPr/>
            </p14:nvContentPartPr>
            <p14:xfrm>
              <a:off x="6301207" y="5811400"/>
              <a:ext cx="113040" cy="78012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8567" y="5748400"/>
                <a:ext cx="238680" cy="9057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77740E68-F25C-4809-8CA1-0368E8B7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491" y="101599"/>
            <a:ext cx="10915907" cy="99928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5400" b="1" dirty="0"/>
              <a:t>Grafiek</a:t>
            </a:r>
            <a:endParaRPr lang="nl-NL" sz="7200" b="1" dirty="0"/>
          </a:p>
        </p:txBody>
      </p:sp>
      <p:pic>
        <p:nvPicPr>
          <p:cNvPr id="9" name="Afbeelding 8" descr="Afbeelding met tafel, draad, klaar, voedsel&#10;&#10;Automatisch gegenereerde beschrijving">
            <a:extLst>
              <a:ext uri="{FF2B5EF4-FFF2-40B4-BE49-F238E27FC236}">
                <a16:creationId xmlns:a16="http://schemas.microsoft.com/office/drawing/2014/main" id="{AB966247-E118-44AC-8AA1-9E8398E53F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491" y="1500056"/>
            <a:ext cx="8955314" cy="431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038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3D738-3775-4F90-9B71-B53B2D40B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1891" y="41276"/>
            <a:ext cx="2478169" cy="2424915"/>
          </a:xfrm>
        </p:spPr>
        <p:txBody>
          <a:bodyPr anchor="ctr">
            <a:normAutofit/>
          </a:bodyPr>
          <a:lstStyle/>
          <a:p>
            <a:r>
              <a:rPr lang="nl-NL" sz="4100" b="1" dirty="0"/>
              <a:t>Grafiek</a:t>
            </a: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endParaRPr lang="en-NL" sz="20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3" name="Inkt 12">
                <a:extLst>
                  <a:ext uri="{FF2B5EF4-FFF2-40B4-BE49-F238E27FC236}">
                    <a16:creationId xmlns:a16="http://schemas.microsoft.com/office/drawing/2014/main" id="{0B930DA5-9818-43DC-9836-ED184909C6F2}"/>
                  </a:ext>
                </a:extLst>
              </p14:cNvPr>
              <p14:cNvContentPartPr/>
              <p14:nvPr/>
            </p14:nvContentPartPr>
            <p14:xfrm>
              <a:off x="7979361" y="821805"/>
              <a:ext cx="360" cy="720"/>
            </p14:xfrm>
          </p:contentPart>
        </mc:Choice>
        <mc:Fallback xmlns="">
          <p:pic>
            <p:nvPicPr>
              <p:cNvPr id="13" name="Inkt 12">
                <a:extLst>
                  <a:ext uri="{FF2B5EF4-FFF2-40B4-BE49-F238E27FC236}">
                    <a16:creationId xmlns:a16="http://schemas.microsoft.com/office/drawing/2014/main" id="{0B930DA5-9818-43DC-9836-ED184909C6F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70721" y="813165"/>
                <a:ext cx="18000" cy="1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Inkt 21">
                <a:extLst>
                  <a:ext uri="{FF2B5EF4-FFF2-40B4-BE49-F238E27FC236}">
                    <a16:creationId xmlns:a16="http://schemas.microsoft.com/office/drawing/2014/main" id="{1889900A-A5E7-401E-A0BC-38E284D1734F}"/>
                  </a:ext>
                </a:extLst>
              </p14:cNvPr>
              <p14:cNvContentPartPr/>
              <p14:nvPr/>
            </p14:nvContentPartPr>
            <p14:xfrm>
              <a:off x="8301213" y="2394765"/>
              <a:ext cx="360" cy="360"/>
            </p14:xfrm>
          </p:contentPart>
        </mc:Choice>
        <mc:Fallback xmlns="">
          <p:pic>
            <p:nvPicPr>
              <p:cNvPr id="22" name="Inkt 21">
                <a:extLst>
                  <a:ext uri="{FF2B5EF4-FFF2-40B4-BE49-F238E27FC236}">
                    <a16:creationId xmlns:a16="http://schemas.microsoft.com/office/drawing/2014/main" id="{1889900A-A5E7-401E-A0BC-38E284D1734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38213" y="2331765"/>
                <a:ext cx="126000" cy="1260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Afbeelding 5">
            <a:extLst>
              <a:ext uri="{FF2B5EF4-FFF2-40B4-BE49-F238E27FC236}">
                <a16:creationId xmlns:a16="http://schemas.microsoft.com/office/drawing/2014/main" id="{456D4449-E5EE-4D25-9713-7CF17BB28E9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054" t="56059" r="15524" b="1909"/>
          <a:stretch/>
        </p:blipFill>
        <p:spPr>
          <a:xfrm>
            <a:off x="1402731" y="1042762"/>
            <a:ext cx="10789269" cy="581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135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5B3431-93B8-4FB9-A8F1-5059061C4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9240"/>
            <a:ext cx="10515600" cy="1325563"/>
          </a:xfrm>
        </p:spPr>
        <p:txBody>
          <a:bodyPr/>
          <a:lstStyle/>
          <a:p>
            <a:r>
              <a:rPr lang="nl-NL" sz="4400" b="1" dirty="0">
                <a:solidFill>
                  <a:schemeClr val="accent3"/>
                </a:solidFill>
              </a:rPr>
              <a:t>Y                                X</a:t>
            </a:r>
            <a:endParaRPr lang="nl-NL" b="1" dirty="0">
              <a:solidFill>
                <a:schemeClr val="accent3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t 4">
                <a:extLst>
                  <a:ext uri="{FF2B5EF4-FFF2-40B4-BE49-F238E27FC236}">
                    <a16:creationId xmlns:a16="http://schemas.microsoft.com/office/drawing/2014/main" id="{73DC7CB5-DCF8-4F58-A386-E8DBEB3B1789}"/>
                  </a:ext>
                </a:extLst>
              </p14:cNvPr>
              <p14:cNvContentPartPr/>
              <p14:nvPr/>
            </p14:nvContentPartPr>
            <p14:xfrm>
              <a:off x="1866034" y="1788177"/>
              <a:ext cx="360" cy="360"/>
            </p14:xfrm>
          </p:contentPart>
        </mc:Choice>
        <mc:Fallback xmlns="">
          <p:pic>
            <p:nvPicPr>
              <p:cNvPr id="5" name="Inkt 4">
                <a:extLst>
                  <a:ext uri="{FF2B5EF4-FFF2-40B4-BE49-F238E27FC236}">
                    <a16:creationId xmlns:a16="http://schemas.microsoft.com/office/drawing/2014/main" id="{73DC7CB5-DCF8-4F58-A386-E8DBEB3B178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57034" y="1779537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22" name="Tekstvak 21">
            <a:extLst>
              <a:ext uri="{FF2B5EF4-FFF2-40B4-BE49-F238E27FC236}">
                <a16:creationId xmlns:a16="http://schemas.microsoft.com/office/drawing/2014/main" id="{A845405A-583D-493D-B58D-99C405226422}"/>
              </a:ext>
            </a:extLst>
          </p:cNvPr>
          <p:cNvSpPr txBox="1"/>
          <p:nvPr/>
        </p:nvSpPr>
        <p:spPr>
          <a:xfrm>
            <a:off x="1480017" y="162646"/>
            <a:ext cx="8285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Ezelsbruggetje: Y-as en X-as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5" name="Inkt 24">
                <a:extLst>
                  <a:ext uri="{FF2B5EF4-FFF2-40B4-BE49-F238E27FC236}">
                    <a16:creationId xmlns:a16="http://schemas.microsoft.com/office/drawing/2014/main" id="{B365ED4E-18BE-4812-B51C-30CA7B385C34}"/>
                  </a:ext>
                </a:extLst>
              </p14:cNvPr>
              <p14:cNvContentPartPr/>
              <p14:nvPr/>
            </p14:nvContentPartPr>
            <p14:xfrm>
              <a:off x="1102834" y="3004257"/>
              <a:ext cx="360" cy="360"/>
            </p14:xfrm>
          </p:contentPart>
        </mc:Choice>
        <mc:Fallback xmlns="">
          <p:pic>
            <p:nvPicPr>
              <p:cNvPr id="25" name="Inkt 24">
                <a:extLst>
                  <a:ext uri="{FF2B5EF4-FFF2-40B4-BE49-F238E27FC236}">
                    <a16:creationId xmlns:a16="http://schemas.microsoft.com/office/drawing/2014/main" id="{B365ED4E-18BE-4812-B51C-30CA7B385C3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9834" y="2941257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6" name="Inkt 25">
                <a:extLst>
                  <a:ext uri="{FF2B5EF4-FFF2-40B4-BE49-F238E27FC236}">
                    <a16:creationId xmlns:a16="http://schemas.microsoft.com/office/drawing/2014/main" id="{B060812F-4824-4FCE-9B2C-0E4C00B24FF8}"/>
                  </a:ext>
                </a:extLst>
              </p14:cNvPr>
              <p14:cNvContentPartPr/>
              <p14:nvPr/>
            </p14:nvContentPartPr>
            <p14:xfrm>
              <a:off x="1102834" y="3192537"/>
              <a:ext cx="360" cy="360"/>
            </p14:xfrm>
          </p:contentPart>
        </mc:Choice>
        <mc:Fallback xmlns="">
          <p:pic>
            <p:nvPicPr>
              <p:cNvPr id="26" name="Inkt 25">
                <a:extLst>
                  <a:ext uri="{FF2B5EF4-FFF2-40B4-BE49-F238E27FC236}">
                    <a16:creationId xmlns:a16="http://schemas.microsoft.com/office/drawing/2014/main" id="{B060812F-4824-4FCE-9B2C-0E4C00B24FF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9834" y="3129897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7" name="Inkt 26">
                <a:extLst>
                  <a:ext uri="{FF2B5EF4-FFF2-40B4-BE49-F238E27FC236}">
                    <a16:creationId xmlns:a16="http://schemas.microsoft.com/office/drawing/2014/main" id="{8172CB6E-B543-4E0D-9AFA-8371FAA58D7F}"/>
                  </a:ext>
                </a:extLst>
              </p14:cNvPr>
              <p14:cNvContentPartPr/>
              <p14:nvPr/>
            </p14:nvContentPartPr>
            <p14:xfrm>
              <a:off x="1102834" y="3338337"/>
              <a:ext cx="360" cy="360"/>
            </p14:xfrm>
          </p:contentPart>
        </mc:Choice>
        <mc:Fallback xmlns="">
          <p:pic>
            <p:nvPicPr>
              <p:cNvPr id="27" name="Inkt 26">
                <a:extLst>
                  <a:ext uri="{FF2B5EF4-FFF2-40B4-BE49-F238E27FC236}">
                    <a16:creationId xmlns:a16="http://schemas.microsoft.com/office/drawing/2014/main" id="{8172CB6E-B543-4E0D-9AFA-8371FAA58D7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9834" y="3275337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8" name="Inkt 27">
                <a:extLst>
                  <a:ext uri="{FF2B5EF4-FFF2-40B4-BE49-F238E27FC236}">
                    <a16:creationId xmlns:a16="http://schemas.microsoft.com/office/drawing/2014/main" id="{A441B312-FDFE-4C39-93C1-F19ABE69D183}"/>
                  </a:ext>
                </a:extLst>
              </p14:cNvPr>
              <p14:cNvContentPartPr/>
              <p14:nvPr/>
            </p14:nvContentPartPr>
            <p14:xfrm>
              <a:off x="1102834" y="3497817"/>
              <a:ext cx="360" cy="360"/>
            </p14:xfrm>
          </p:contentPart>
        </mc:Choice>
        <mc:Fallback xmlns="">
          <p:pic>
            <p:nvPicPr>
              <p:cNvPr id="28" name="Inkt 27">
                <a:extLst>
                  <a:ext uri="{FF2B5EF4-FFF2-40B4-BE49-F238E27FC236}">
                    <a16:creationId xmlns:a16="http://schemas.microsoft.com/office/drawing/2014/main" id="{A441B312-FDFE-4C39-93C1-F19ABE69D18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9834" y="3435177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9" name="Inkt 28">
                <a:extLst>
                  <a:ext uri="{FF2B5EF4-FFF2-40B4-BE49-F238E27FC236}">
                    <a16:creationId xmlns:a16="http://schemas.microsoft.com/office/drawing/2014/main" id="{A009DA09-6A61-427E-BE1C-D9D70E016D28}"/>
                  </a:ext>
                </a:extLst>
              </p14:cNvPr>
              <p14:cNvContentPartPr/>
              <p14:nvPr/>
            </p14:nvContentPartPr>
            <p14:xfrm>
              <a:off x="1102834" y="3657657"/>
              <a:ext cx="360" cy="360"/>
            </p14:xfrm>
          </p:contentPart>
        </mc:Choice>
        <mc:Fallback xmlns="">
          <p:pic>
            <p:nvPicPr>
              <p:cNvPr id="29" name="Inkt 28">
                <a:extLst>
                  <a:ext uri="{FF2B5EF4-FFF2-40B4-BE49-F238E27FC236}">
                    <a16:creationId xmlns:a16="http://schemas.microsoft.com/office/drawing/2014/main" id="{A009DA09-6A61-427E-BE1C-D9D70E016D2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9834" y="3594657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0" name="Inkt 29">
                <a:extLst>
                  <a:ext uri="{FF2B5EF4-FFF2-40B4-BE49-F238E27FC236}">
                    <a16:creationId xmlns:a16="http://schemas.microsoft.com/office/drawing/2014/main" id="{18739268-8C00-4595-B36B-A3B66AAB37D9}"/>
                  </a:ext>
                </a:extLst>
              </p14:cNvPr>
              <p14:cNvContentPartPr/>
              <p14:nvPr/>
            </p14:nvContentPartPr>
            <p14:xfrm>
              <a:off x="1102834" y="3817137"/>
              <a:ext cx="360" cy="360"/>
            </p14:xfrm>
          </p:contentPart>
        </mc:Choice>
        <mc:Fallback xmlns="">
          <p:pic>
            <p:nvPicPr>
              <p:cNvPr id="30" name="Inkt 29">
                <a:extLst>
                  <a:ext uri="{FF2B5EF4-FFF2-40B4-BE49-F238E27FC236}">
                    <a16:creationId xmlns:a16="http://schemas.microsoft.com/office/drawing/2014/main" id="{18739268-8C00-4595-B36B-A3B66AAB37D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9834" y="3754497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3" name="Inkt 32">
                <a:extLst>
                  <a:ext uri="{FF2B5EF4-FFF2-40B4-BE49-F238E27FC236}">
                    <a16:creationId xmlns:a16="http://schemas.microsoft.com/office/drawing/2014/main" id="{D513A588-F38B-490B-8B85-3FB0CEA94CDD}"/>
                  </a:ext>
                </a:extLst>
              </p14:cNvPr>
              <p14:cNvContentPartPr/>
              <p14:nvPr/>
            </p14:nvContentPartPr>
            <p14:xfrm>
              <a:off x="1116874" y="3961857"/>
              <a:ext cx="360" cy="360"/>
            </p14:xfrm>
          </p:contentPart>
        </mc:Choice>
        <mc:Fallback xmlns="">
          <p:pic>
            <p:nvPicPr>
              <p:cNvPr id="33" name="Inkt 32">
                <a:extLst>
                  <a:ext uri="{FF2B5EF4-FFF2-40B4-BE49-F238E27FC236}">
                    <a16:creationId xmlns:a16="http://schemas.microsoft.com/office/drawing/2014/main" id="{D513A588-F38B-490B-8B85-3FB0CEA94CD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53874" y="3899217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4" name="Inkt 33">
                <a:extLst>
                  <a:ext uri="{FF2B5EF4-FFF2-40B4-BE49-F238E27FC236}">
                    <a16:creationId xmlns:a16="http://schemas.microsoft.com/office/drawing/2014/main" id="{EC6BFAB1-3B10-43A9-AA22-33DF45A3A9C1}"/>
                  </a:ext>
                </a:extLst>
              </p14:cNvPr>
              <p14:cNvContentPartPr/>
              <p14:nvPr/>
            </p14:nvContentPartPr>
            <p14:xfrm>
              <a:off x="1102834" y="4092897"/>
              <a:ext cx="360" cy="360"/>
            </p14:xfrm>
          </p:contentPart>
        </mc:Choice>
        <mc:Fallback xmlns="">
          <p:pic>
            <p:nvPicPr>
              <p:cNvPr id="34" name="Inkt 33">
                <a:extLst>
                  <a:ext uri="{FF2B5EF4-FFF2-40B4-BE49-F238E27FC236}">
                    <a16:creationId xmlns:a16="http://schemas.microsoft.com/office/drawing/2014/main" id="{EC6BFAB1-3B10-43A9-AA22-33DF45A3A9C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9834" y="4029897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5" name="Inkt 34">
                <a:extLst>
                  <a:ext uri="{FF2B5EF4-FFF2-40B4-BE49-F238E27FC236}">
                    <a16:creationId xmlns:a16="http://schemas.microsoft.com/office/drawing/2014/main" id="{6FC73BCC-8DC8-4653-BB5F-EDE1D386127C}"/>
                  </a:ext>
                </a:extLst>
              </p14:cNvPr>
              <p14:cNvContentPartPr/>
              <p14:nvPr/>
            </p14:nvContentPartPr>
            <p14:xfrm>
              <a:off x="1102834" y="4252377"/>
              <a:ext cx="360" cy="360"/>
            </p14:xfrm>
          </p:contentPart>
        </mc:Choice>
        <mc:Fallback xmlns="">
          <p:pic>
            <p:nvPicPr>
              <p:cNvPr id="35" name="Inkt 34">
                <a:extLst>
                  <a:ext uri="{FF2B5EF4-FFF2-40B4-BE49-F238E27FC236}">
                    <a16:creationId xmlns:a16="http://schemas.microsoft.com/office/drawing/2014/main" id="{6FC73BCC-8DC8-4653-BB5F-EDE1D386127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9834" y="4189737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6" name="Inkt 35">
                <a:extLst>
                  <a:ext uri="{FF2B5EF4-FFF2-40B4-BE49-F238E27FC236}">
                    <a16:creationId xmlns:a16="http://schemas.microsoft.com/office/drawing/2014/main" id="{4DD60AFD-7914-4A62-85B9-E1D435EBA8FC}"/>
                  </a:ext>
                </a:extLst>
              </p14:cNvPr>
              <p14:cNvContentPartPr/>
              <p14:nvPr/>
            </p14:nvContentPartPr>
            <p14:xfrm>
              <a:off x="1102834" y="4383417"/>
              <a:ext cx="360" cy="360"/>
            </p14:xfrm>
          </p:contentPart>
        </mc:Choice>
        <mc:Fallback xmlns="">
          <p:pic>
            <p:nvPicPr>
              <p:cNvPr id="36" name="Inkt 35">
                <a:extLst>
                  <a:ext uri="{FF2B5EF4-FFF2-40B4-BE49-F238E27FC236}">
                    <a16:creationId xmlns:a16="http://schemas.microsoft.com/office/drawing/2014/main" id="{4DD60AFD-7914-4A62-85B9-E1D435EBA8F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9834" y="4320417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0" name="Inkt 39">
                <a:extLst>
                  <a:ext uri="{FF2B5EF4-FFF2-40B4-BE49-F238E27FC236}">
                    <a16:creationId xmlns:a16="http://schemas.microsoft.com/office/drawing/2014/main" id="{ADCE9CB8-DF72-49BB-AB73-3D1FAF829030}"/>
                  </a:ext>
                </a:extLst>
              </p14:cNvPr>
              <p14:cNvContentPartPr/>
              <p14:nvPr/>
            </p14:nvContentPartPr>
            <p14:xfrm>
              <a:off x="1102834" y="4557657"/>
              <a:ext cx="360" cy="360"/>
            </p14:xfrm>
          </p:contentPart>
        </mc:Choice>
        <mc:Fallback xmlns="">
          <p:pic>
            <p:nvPicPr>
              <p:cNvPr id="40" name="Inkt 39">
                <a:extLst>
                  <a:ext uri="{FF2B5EF4-FFF2-40B4-BE49-F238E27FC236}">
                    <a16:creationId xmlns:a16="http://schemas.microsoft.com/office/drawing/2014/main" id="{ADCE9CB8-DF72-49BB-AB73-3D1FAF82903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9834" y="4495017"/>
                <a:ext cx="126000" cy="12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5" name="Groep 54">
            <a:extLst>
              <a:ext uri="{FF2B5EF4-FFF2-40B4-BE49-F238E27FC236}">
                <a16:creationId xmlns:a16="http://schemas.microsoft.com/office/drawing/2014/main" id="{AC08DFFF-AC6B-4DFF-84CE-063844BE2863}"/>
              </a:ext>
            </a:extLst>
          </p:cNvPr>
          <p:cNvGrpSpPr/>
          <p:nvPr/>
        </p:nvGrpSpPr>
        <p:grpSpPr>
          <a:xfrm>
            <a:off x="7126354" y="2815617"/>
            <a:ext cx="1292040" cy="29160"/>
            <a:chOff x="7126354" y="2815617"/>
            <a:chExt cx="1292040" cy="29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1" name="Inkt 40">
                  <a:extLst>
                    <a:ext uri="{FF2B5EF4-FFF2-40B4-BE49-F238E27FC236}">
                      <a16:creationId xmlns:a16="http://schemas.microsoft.com/office/drawing/2014/main" id="{232888BF-BFB8-4B7C-949E-1B59425834A6}"/>
                    </a:ext>
                  </a:extLst>
                </p14:cNvPr>
                <p14:cNvContentPartPr/>
                <p14:nvPr/>
              </p14:nvContentPartPr>
              <p14:xfrm>
                <a:off x="7126354" y="2829657"/>
                <a:ext cx="360" cy="360"/>
              </p14:xfrm>
            </p:contentPart>
          </mc:Choice>
          <mc:Fallback xmlns="">
            <p:pic>
              <p:nvPicPr>
                <p:cNvPr id="41" name="Inkt 40">
                  <a:extLst>
                    <a:ext uri="{FF2B5EF4-FFF2-40B4-BE49-F238E27FC236}">
                      <a16:creationId xmlns:a16="http://schemas.microsoft.com/office/drawing/2014/main" id="{232888BF-BFB8-4B7C-949E-1B59425834A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063354" y="276701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2" name="Inkt 41">
                  <a:extLst>
                    <a:ext uri="{FF2B5EF4-FFF2-40B4-BE49-F238E27FC236}">
                      <a16:creationId xmlns:a16="http://schemas.microsoft.com/office/drawing/2014/main" id="{4C1E9622-B8F1-47AF-9CA1-7079920CB394}"/>
                    </a:ext>
                  </a:extLst>
                </p14:cNvPr>
                <p14:cNvContentPartPr/>
                <p14:nvPr/>
              </p14:nvContentPartPr>
              <p14:xfrm>
                <a:off x="7314634" y="2844417"/>
                <a:ext cx="360" cy="360"/>
              </p14:xfrm>
            </p:contentPart>
          </mc:Choice>
          <mc:Fallback xmlns="">
            <p:pic>
              <p:nvPicPr>
                <p:cNvPr id="42" name="Inkt 41">
                  <a:extLst>
                    <a:ext uri="{FF2B5EF4-FFF2-40B4-BE49-F238E27FC236}">
                      <a16:creationId xmlns:a16="http://schemas.microsoft.com/office/drawing/2014/main" id="{4C1E9622-B8F1-47AF-9CA1-7079920CB39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251634" y="278177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4" name="Inkt 43">
                  <a:extLst>
                    <a:ext uri="{FF2B5EF4-FFF2-40B4-BE49-F238E27FC236}">
                      <a16:creationId xmlns:a16="http://schemas.microsoft.com/office/drawing/2014/main" id="{C81E2503-4FD7-4BB4-B585-02C0A785D72F}"/>
                    </a:ext>
                  </a:extLst>
                </p14:cNvPr>
                <p14:cNvContentPartPr/>
                <p14:nvPr/>
              </p14:nvContentPartPr>
              <p14:xfrm>
                <a:off x="7489234" y="2844417"/>
                <a:ext cx="360" cy="360"/>
              </p14:xfrm>
            </p:contentPart>
          </mc:Choice>
          <mc:Fallback xmlns="">
            <p:pic>
              <p:nvPicPr>
                <p:cNvPr id="44" name="Inkt 43">
                  <a:extLst>
                    <a:ext uri="{FF2B5EF4-FFF2-40B4-BE49-F238E27FC236}">
                      <a16:creationId xmlns:a16="http://schemas.microsoft.com/office/drawing/2014/main" id="{C81E2503-4FD7-4BB4-B585-02C0A785D72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426234" y="278177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46" name="Inkt 45">
                  <a:extLst>
                    <a:ext uri="{FF2B5EF4-FFF2-40B4-BE49-F238E27FC236}">
                      <a16:creationId xmlns:a16="http://schemas.microsoft.com/office/drawing/2014/main" id="{BA55D7DF-5D49-4C72-82BA-38B1F06A29EA}"/>
                    </a:ext>
                  </a:extLst>
                </p14:cNvPr>
                <p14:cNvContentPartPr/>
                <p14:nvPr/>
              </p14:nvContentPartPr>
              <p14:xfrm>
                <a:off x="7648714" y="2844417"/>
                <a:ext cx="360" cy="360"/>
              </p14:xfrm>
            </p:contentPart>
          </mc:Choice>
          <mc:Fallback xmlns="">
            <p:pic>
              <p:nvPicPr>
                <p:cNvPr id="46" name="Inkt 45">
                  <a:extLst>
                    <a:ext uri="{FF2B5EF4-FFF2-40B4-BE49-F238E27FC236}">
                      <a16:creationId xmlns:a16="http://schemas.microsoft.com/office/drawing/2014/main" id="{BA55D7DF-5D49-4C72-82BA-38B1F06A29E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585714" y="278177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8" name="Inkt 47">
                  <a:extLst>
                    <a:ext uri="{FF2B5EF4-FFF2-40B4-BE49-F238E27FC236}">
                      <a16:creationId xmlns:a16="http://schemas.microsoft.com/office/drawing/2014/main" id="{947B6F45-C8BC-4136-9A1E-3329C326D19B}"/>
                    </a:ext>
                  </a:extLst>
                </p14:cNvPr>
                <p14:cNvContentPartPr/>
                <p14:nvPr/>
              </p14:nvContentPartPr>
              <p14:xfrm>
                <a:off x="7852114" y="2844417"/>
                <a:ext cx="360" cy="360"/>
              </p14:xfrm>
            </p:contentPart>
          </mc:Choice>
          <mc:Fallback xmlns="">
            <p:pic>
              <p:nvPicPr>
                <p:cNvPr id="48" name="Inkt 47">
                  <a:extLst>
                    <a:ext uri="{FF2B5EF4-FFF2-40B4-BE49-F238E27FC236}">
                      <a16:creationId xmlns:a16="http://schemas.microsoft.com/office/drawing/2014/main" id="{947B6F45-C8BC-4136-9A1E-3329C326D19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789114" y="278177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50" name="Inkt 49">
                  <a:extLst>
                    <a:ext uri="{FF2B5EF4-FFF2-40B4-BE49-F238E27FC236}">
                      <a16:creationId xmlns:a16="http://schemas.microsoft.com/office/drawing/2014/main" id="{6E34CC4A-C154-4415-B8DC-492440E04FAD}"/>
                    </a:ext>
                  </a:extLst>
                </p14:cNvPr>
                <p14:cNvContentPartPr/>
                <p14:nvPr/>
              </p14:nvContentPartPr>
              <p14:xfrm>
                <a:off x="8040394" y="2815617"/>
                <a:ext cx="360" cy="360"/>
              </p14:xfrm>
            </p:contentPart>
          </mc:Choice>
          <mc:Fallback xmlns="">
            <p:pic>
              <p:nvPicPr>
                <p:cNvPr id="50" name="Inkt 49">
                  <a:extLst>
                    <a:ext uri="{FF2B5EF4-FFF2-40B4-BE49-F238E27FC236}">
                      <a16:creationId xmlns:a16="http://schemas.microsoft.com/office/drawing/2014/main" id="{6E34CC4A-C154-4415-B8DC-492440E04FA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977394" y="275297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2" name="Inkt 51">
                  <a:extLst>
                    <a:ext uri="{FF2B5EF4-FFF2-40B4-BE49-F238E27FC236}">
                      <a16:creationId xmlns:a16="http://schemas.microsoft.com/office/drawing/2014/main" id="{F1189438-97E7-46D1-96E4-9DFAAA8F351F}"/>
                    </a:ext>
                  </a:extLst>
                </p14:cNvPr>
                <p14:cNvContentPartPr/>
                <p14:nvPr/>
              </p14:nvContentPartPr>
              <p14:xfrm>
                <a:off x="8214994" y="2829657"/>
                <a:ext cx="360" cy="360"/>
              </p14:xfrm>
            </p:contentPart>
          </mc:Choice>
          <mc:Fallback xmlns="">
            <p:pic>
              <p:nvPicPr>
                <p:cNvPr id="52" name="Inkt 51">
                  <a:extLst>
                    <a:ext uri="{FF2B5EF4-FFF2-40B4-BE49-F238E27FC236}">
                      <a16:creationId xmlns:a16="http://schemas.microsoft.com/office/drawing/2014/main" id="{F1189438-97E7-46D1-96E4-9DFAAA8F351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151994" y="276701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54" name="Inkt 53">
                  <a:extLst>
                    <a:ext uri="{FF2B5EF4-FFF2-40B4-BE49-F238E27FC236}">
                      <a16:creationId xmlns:a16="http://schemas.microsoft.com/office/drawing/2014/main" id="{2617E570-308D-42D6-BE38-7136AEDCB8AE}"/>
                    </a:ext>
                  </a:extLst>
                </p14:cNvPr>
                <p14:cNvContentPartPr/>
                <p14:nvPr/>
              </p14:nvContentPartPr>
              <p14:xfrm>
                <a:off x="8418034" y="2829657"/>
                <a:ext cx="360" cy="360"/>
              </p14:xfrm>
            </p:contentPart>
          </mc:Choice>
          <mc:Fallback xmlns="">
            <p:pic>
              <p:nvPicPr>
                <p:cNvPr id="54" name="Inkt 53">
                  <a:extLst>
                    <a:ext uri="{FF2B5EF4-FFF2-40B4-BE49-F238E27FC236}">
                      <a16:creationId xmlns:a16="http://schemas.microsoft.com/office/drawing/2014/main" id="{2617E570-308D-42D6-BE38-7136AEDCB8AE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355394" y="276701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ep 58">
            <a:extLst>
              <a:ext uri="{FF2B5EF4-FFF2-40B4-BE49-F238E27FC236}">
                <a16:creationId xmlns:a16="http://schemas.microsoft.com/office/drawing/2014/main" id="{BAD77B45-E163-4FE2-88BD-0C50170F131F}"/>
              </a:ext>
            </a:extLst>
          </p:cNvPr>
          <p:cNvGrpSpPr/>
          <p:nvPr/>
        </p:nvGrpSpPr>
        <p:grpSpPr>
          <a:xfrm>
            <a:off x="8562754" y="2829657"/>
            <a:ext cx="174960" cy="360"/>
            <a:chOff x="8562754" y="2829657"/>
            <a:chExt cx="1749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57" name="Inkt 56">
                  <a:extLst>
                    <a:ext uri="{FF2B5EF4-FFF2-40B4-BE49-F238E27FC236}">
                      <a16:creationId xmlns:a16="http://schemas.microsoft.com/office/drawing/2014/main" id="{68A3AB97-0EEF-4118-921F-CE7B41EF1FEF}"/>
                    </a:ext>
                  </a:extLst>
                </p14:cNvPr>
                <p14:cNvContentPartPr/>
                <p14:nvPr/>
              </p14:nvContentPartPr>
              <p14:xfrm>
                <a:off x="8562754" y="2829657"/>
                <a:ext cx="360" cy="360"/>
              </p14:xfrm>
            </p:contentPart>
          </mc:Choice>
          <mc:Fallback xmlns="">
            <p:pic>
              <p:nvPicPr>
                <p:cNvPr id="57" name="Inkt 56">
                  <a:extLst>
                    <a:ext uri="{FF2B5EF4-FFF2-40B4-BE49-F238E27FC236}">
                      <a16:creationId xmlns:a16="http://schemas.microsoft.com/office/drawing/2014/main" id="{68A3AB97-0EEF-4118-921F-CE7B41EF1FE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500114" y="276701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58" name="Inkt 57">
                  <a:extLst>
                    <a:ext uri="{FF2B5EF4-FFF2-40B4-BE49-F238E27FC236}">
                      <a16:creationId xmlns:a16="http://schemas.microsoft.com/office/drawing/2014/main" id="{E9CAFB20-C2AE-4FAD-A728-F036835F6860}"/>
                    </a:ext>
                  </a:extLst>
                </p14:cNvPr>
                <p14:cNvContentPartPr/>
                <p14:nvPr/>
              </p14:nvContentPartPr>
              <p14:xfrm>
                <a:off x="8737354" y="2829657"/>
                <a:ext cx="360" cy="360"/>
              </p14:xfrm>
            </p:contentPart>
          </mc:Choice>
          <mc:Fallback xmlns="">
            <p:pic>
              <p:nvPicPr>
                <p:cNvPr id="58" name="Inkt 57">
                  <a:extLst>
                    <a:ext uri="{FF2B5EF4-FFF2-40B4-BE49-F238E27FC236}">
                      <a16:creationId xmlns:a16="http://schemas.microsoft.com/office/drawing/2014/main" id="{E9CAFB20-C2AE-4FAD-A728-F036835F686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674354" y="276701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8453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813279-4A69-47BC-A7F0-D97BD055B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728" y="1511613"/>
            <a:ext cx="4644033" cy="1325563"/>
          </a:xfrm>
        </p:spPr>
        <p:txBody>
          <a:bodyPr>
            <a:noAutofit/>
          </a:bodyPr>
          <a:lstStyle/>
          <a:p>
            <a:r>
              <a:rPr lang="nl-NL" sz="5400" b="1" dirty="0">
                <a:solidFill>
                  <a:schemeClr val="accent1">
                    <a:lumMod val="50000"/>
                  </a:schemeClr>
                </a:solidFill>
              </a:rPr>
              <a:t>Samenvatting</a:t>
            </a:r>
            <a:br>
              <a:rPr lang="nl-NL" sz="5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nl-NL" sz="2400" b="1" dirty="0">
                <a:solidFill>
                  <a:schemeClr val="accent1"/>
                </a:solidFill>
              </a:rPr>
              <a:t>mindmap</a:t>
            </a:r>
            <a:endParaRPr lang="en-NL" sz="5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955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hthoek: afgeronde hoeken 78">
            <a:extLst>
              <a:ext uri="{FF2B5EF4-FFF2-40B4-BE49-F238E27FC236}">
                <a16:creationId xmlns:a16="http://schemas.microsoft.com/office/drawing/2014/main" id="{083B8D8E-BCF4-42BF-A681-67DCAB2E07A0}"/>
              </a:ext>
            </a:extLst>
          </p:cNvPr>
          <p:cNvSpPr/>
          <p:nvPr/>
        </p:nvSpPr>
        <p:spPr>
          <a:xfrm>
            <a:off x="2620771" y="1386057"/>
            <a:ext cx="978660" cy="38753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76" name="Rechthoek: afgeronde hoeken 75">
            <a:extLst>
              <a:ext uri="{FF2B5EF4-FFF2-40B4-BE49-F238E27FC236}">
                <a16:creationId xmlns:a16="http://schemas.microsoft.com/office/drawing/2014/main" id="{D44A06E7-8A40-4769-9735-32D424BB5EF0}"/>
              </a:ext>
            </a:extLst>
          </p:cNvPr>
          <p:cNvSpPr/>
          <p:nvPr/>
        </p:nvSpPr>
        <p:spPr>
          <a:xfrm>
            <a:off x="5414963" y="5702785"/>
            <a:ext cx="1685925" cy="3693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60" name="Rechte verbindingslijn 59">
            <a:extLst>
              <a:ext uri="{FF2B5EF4-FFF2-40B4-BE49-F238E27FC236}">
                <a16:creationId xmlns:a16="http://schemas.microsoft.com/office/drawing/2014/main" id="{9B105645-C79A-47A2-9961-B32C3E771DAB}"/>
              </a:ext>
            </a:extLst>
          </p:cNvPr>
          <p:cNvCxnSpPr>
            <a:cxnSpLocks/>
          </p:cNvCxnSpPr>
          <p:nvPr/>
        </p:nvCxnSpPr>
        <p:spPr>
          <a:xfrm flipV="1">
            <a:off x="6183484" y="976702"/>
            <a:ext cx="41974" cy="4726083"/>
          </a:xfrm>
          <a:prstGeom prst="line">
            <a:avLst/>
          </a:prstGeom>
          <a:ln>
            <a:solidFill>
              <a:srgbClr val="C71B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>
            <a:extLst>
              <a:ext uri="{FF2B5EF4-FFF2-40B4-BE49-F238E27FC236}">
                <a16:creationId xmlns:a16="http://schemas.microsoft.com/office/drawing/2014/main" id="{2DFF782E-FB1E-483A-A929-1FD41A3037E5}"/>
              </a:ext>
            </a:extLst>
          </p:cNvPr>
          <p:cNvCxnSpPr>
            <a:cxnSpLocks/>
          </p:cNvCxnSpPr>
          <p:nvPr/>
        </p:nvCxnSpPr>
        <p:spPr>
          <a:xfrm flipV="1">
            <a:off x="3620374" y="1658164"/>
            <a:ext cx="5137159" cy="2969677"/>
          </a:xfrm>
          <a:prstGeom prst="line">
            <a:avLst/>
          </a:prstGeom>
          <a:ln>
            <a:solidFill>
              <a:srgbClr val="E32D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5EC521B0-A269-44AC-B73D-BCFA8A348E73}"/>
              </a:ext>
            </a:extLst>
          </p:cNvPr>
          <p:cNvCxnSpPr>
            <a:cxnSpLocks/>
          </p:cNvCxnSpPr>
          <p:nvPr/>
        </p:nvCxnSpPr>
        <p:spPr>
          <a:xfrm>
            <a:off x="3396086" y="1648349"/>
            <a:ext cx="5361447" cy="298423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2CCD339D-A92B-4459-8DD4-7D43A7178CD8}"/>
              </a:ext>
            </a:extLst>
          </p:cNvPr>
          <p:cNvSpPr/>
          <p:nvPr/>
        </p:nvSpPr>
        <p:spPr>
          <a:xfrm>
            <a:off x="5613118" y="597762"/>
            <a:ext cx="1202020" cy="36933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FCE66E2A-EB98-488A-8E4C-64E35FE70845}"/>
              </a:ext>
            </a:extLst>
          </p:cNvPr>
          <p:cNvSpPr/>
          <p:nvPr/>
        </p:nvSpPr>
        <p:spPr>
          <a:xfrm>
            <a:off x="8613511" y="4578650"/>
            <a:ext cx="1406319" cy="3693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94C11BC2-D588-4629-AF35-3BD167B0BDD0}"/>
              </a:ext>
            </a:extLst>
          </p:cNvPr>
          <p:cNvSpPr/>
          <p:nvPr/>
        </p:nvSpPr>
        <p:spPr>
          <a:xfrm>
            <a:off x="8613512" y="1401547"/>
            <a:ext cx="1143624" cy="37960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FA7D17B-6B75-480D-826C-9D901B0D9DB1}"/>
              </a:ext>
            </a:extLst>
          </p:cNvPr>
          <p:cNvSpPr txBox="1"/>
          <p:nvPr/>
        </p:nvSpPr>
        <p:spPr>
          <a:xfrm>
            <a:off x="8664886" y="1404255"/>
            <a:ext cx="114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Rijen</a:t>
            </a:r>
            <a:endParaRPr lang="en-NL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C4638CB-B104-4C73-9441-77F3E65E4994}"/>
              </a:ext>
            </a:extLst>
          </p:cNvPr>
          <p:cNvSpPr txBox="1"/>
          <p:nvPr/>
        </p:nvSpPr>
        <p:spPr>
          <a:xfrm>
            <a:off x="8981821" y="4578650"/>
            <a:ext cx="1682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X-as</a:t>
            </a:r>
            <a:endParaRPr lang="en-NL" dirty="0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348DAA46-E466-4B3E-85CF-64F53F2C4A7F}"/>
              </a:ext>
            </a:extLst>
          </p:cNvPr>
          <p:cNvSpPr txBox="1"/>
          <p:nvPr/>
        </p:nvSpPr>
        <p:spPr>
          <a:xfrm>
            <a:off x="5613118" y="607370"/>
            <a:ext cx="2215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Kolommen</a:t>
            </a:r>
            <a:endParaRPr lang="en-NL" dirty="0"/>
          </a:p>
        </p:txBody>
      </p:sp>
      <p:sp>
        <p:nvSpPr>
          <p:cNvPr id="45" name="Rechthoek: afgeronde hoeken 44">
            <a:extLst>
              <a:ext uri="{FF2B5EF4-FFF2-40B4-BE49-F238E27FC236}">
                <a16:creationId xmlns:a16="http://schemas.microsoft.com/office/drawing/2014/main" id="{E983F61C-18E5-485D-9962-DA147631817A}"/>
              </a:ext>
            </a:extLst>
          </p:cNvPr>
          <p:cNvSpPr/>
          <p:nvPr/>
        </p:nvSpPr>
        <p:spPr>
          <a:xfrm>
            <a:off x="1857375" y="4580457"/>
            <a:ext cx="1862604" cy="3599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9BEE2E0D-D2AB-4972-A606-1A8B649DC826}"/>
              </a:ext>
            </a:extLst>
          </p:cNvPr>
          <p:cNvSpPr txBox="1"/>
          <p:nvPr/>
        </p:nvSpPr>
        <p:spPr>
          <a:xfrm>
            <a:off x="1949872" y="4578650"/>
            <a:ext cx="280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Lengte/gewicht</a:t>
            </a:r>
            <a:endParaRPr lang="en-NL" dirty="0"/>
          </a:p>
        </p:txBody>
      </p:sp>
      <p:sp>
        <p:nvSpPr>
          <p:cNvPr id="75" name="Tekstvak 74">
            <a:extLst>
              <a:ext uri="{FF2B5EF4-FFF2-40B4-BE49-F238E27FC236}">
                <a16:creationId xmlns:a16="http://schemas.microsoft.com/office/drawing/2014/main" id="{B4FE322C-4F2A-4B75-B97E-8697D69FF3A8}"/>
              </a:ext>
            </a:extLst>
          </p:cNvPr>
          <p:cNvSpPr txBox="1"/>
          <p:nvPr/>
        </p:nvSpPr>
        <p:spPr>
          <a:xfrm>
            <a:off x="5706639" y="5712394"/>
            <a:ext cx="2430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Y-as</a:t>
            </a:r>
            <a:endParaRPr lang="en-NL" dirty="0"/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B2D9A4A5-D06F-48F0-BC65-DBB45EEEE1EE}"/>
              </a:ext>
            </a:extLst>
          </p:cNvPr>
          <p:cNvSpPr txBox="1"/>
          <p:nvPr/>
        </p:nvSpPr>
        <p:spPr>
          <a:xfrm>
            <a:off x="2759203" y="1373486"/>
            <a:ext cx="2129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Tijd</a:t>
            </a:r>
            <a:endParaRPr lang="en-NL" dirty="0"/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F3328079-74F0-47F1-AC54-5547DC2003A1}"/>
              </a:ext>
            </a:extLst>
          </p:cNvPr>
          <p:cNvSpPr/>
          <p:nvPr/>
        </p:nvSpPr>
        <p:spPr>
          <a:xfrm>
            <a:off x="4710428" y="2374913"/>
            <a:ext cx="3036159" cy="1670168"/>
          </a:xfrm>
          <a:prstGeom prst="ellipse">
            <a:avLst/>
          </a:prstGeom>
          <a:solidFill>
            <a:srgbClr val="E32D91"/>
          </a:solidFill>
          <a:ln>
            <a:solidFill>
              <a:srgbClr val="D91D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874634D-7B14-4D1C-B545-E0CC1789DA7C}"/>
              </a:ext>
            </a:extLst>
          </p:cNvPr>
          <p:cNvSpPr txBox="1"/>
          <p:nvPr/>
        </p:nvSpPr>
        <p:spPr>
          <a:xfrm>
            <a:off x="4819221" y="2540136"/>
            <a:ext cx="2812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Tabellen en grafieken maken</a:t>
            </a:r>
          </a:p>
        </p:txBody>
      </p:sp>
    </p:spTree>
    <p:extLst>
      <p:ext uri="{BB962C8B-B14F-4D97-AF65-F5344CB8AC3E}">
        <p14:creationId xmlns:p14="http://schemas.microsoft.com/office/powerpoint/2010/main" val="3640513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Breedbeeld</PresentationFormat>
  <Paragraphs>21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Tabellen en grafieken maken  </vt:lpstr>
      <vt:lpstr>PowerPoint-presentatie</vt:lpstr>
      <vt:lpstr>Tabellen en grafieken maken  </vt:lpstr>
      <vt:lpstr>Grafiek</vt:lpstr>
      <vt:lpstr>Grafiek   </vt:lpstr>
      <vt:lpstr>Y                                X</vt:lpstr>
      <vt:lpstr>Samenvatting mindmap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Serife Erokutan</dc:creator>
  <cp:lastModifiedBy>Serife Erokutan</cp:lastModifiedBy>
  <cp:revision>6</cp:revision>
  <dcterms:created xsi:type="dcterms:W3CDTF">2020-09-16T06:49:05Z</dcterms:created>
  <dcterms:modified xsi:type="dcterms:W3CDTF">2020-09-23T15:33:58Z</dcterms:modified>
</cp:coreProperties>
</file>