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8" r:id="rId2"/>
    <p:sldId id="266" r:id="rId3"/>
    <p:sldId id="298" r:id="rId4"/>
    <p:sldId id="294" r:id="rId5"/>
    <p:sldId id="299" r:id="rId6"/>
    <p:sldId id="295" r:id="rId7"/>
    <p:sldId id="300" r:id="rId8"/>
    <p:sldId id="30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5" autoAdjust="0"/>
    <p:restoredTop sz="94660"/>
  </p:normalViewPr>
  <p:slideViewPr>
    <p:cSldViewPr snapToGrid="0">
      <p:cViewPr varScale="1">
        <p:scale>
          <a:sx n="44" d="100"/>
          <a:sy n="44" d="100"/>
        </p:scale>
        <p:origin x="88" y="1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91F5D2-50F3-4649-AB0E-6160D17A7D33}" type="doc">
      <dgm:prSet loTypeId="urn:microsoft.com/office/officeart/2008/layout/SquareAccentList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NL"/>
        </a:p>
      </dgm:t>
    </dgm:pt>
    <dgm:pt modelId="{94A6B8DE-F2D1-42DC-AA7C-8AB62C77762B}">
      <dgm:prSet phldrT="[Tekst]" custT="1"/>
      <dgm:spPr/>
      <dgm:t>
        <a:bodyPr/>
        <a:lstStyle/>
        <a:p>
          <a:r>
            <a:rPr lang="nl-NL" sz="4500" dirty="0">
              <a:solidFill>
                <a:schemeClr val="bg1"/>
              </a:solidFill>
            </a:rPr>
            <a:t>Leerdoelen</a:t>
          </a:r>
          <a:endParaRPr lang="en-NL" sz="4500" dirty="0">
            <a:solidFill>
              <a:schemeClr val="bg1"/>
            </a:solidFill>
          </a:endParaRPr>
        </a:p>
      </dgm:t>
    </dgm:pt>
    <dgm:pt modelId="{DB74516E-4D76-43E1-80DA-68903A773814}" type="parTrans" cxnId="{EA9B8D9E-05F1-4A1F-AFB0-D84FA17CE23E}">
      <dgm:prSet/>
      <dgm:spPr/>
      <dgm:t>
        <a:bodyPr/>
        <a:lstStyle/>
        <a:p>
          <a:endParaRPr lang="en-NL"/>
        </a:p>
      </dgm:t>
    </dgm:pt>
    <dgm:pt modelId="{62B88C40-5488-4FF6-9E94-C143E7DD3FAA}" type="sibTrans" cxnId="{EA9B8D9E-05F1-4A1F-AFB0-D84FA17CE23E}">
      <dgm:prSet/>
      <dgm:spPr/>
      <dgm:t>
        <a:bodyPr/>
        <a:lstStyle/>
        <a:p>
          <a:endParaRPr lang="en-NL"/>
        </a:p>
      </dgm:t>
    </dgm:pt>
    <dgm:pt modelId="{19350522-3454-4B77-B6C7-984CF4159592}">
      <dgm:prSet phldrT="[Tekst]" custT="1"/>
      <dgm:spPr/>
      <dgm:t>
        <a:bodyPr/>
        <a:lstStyle/>
        <a:p>
          <a:endParaRPr lang="en-NL" sz="1600" dirty="0">
            <a:solidFill>
              <a:schemeClr val="tx1"/>
            </a:solidFill>
          </a:endParaRPr>
        </a:p>
      </dgm:t>
    </dgm:pt>
    <dgm:pt modelId="{4894B2A0-0492-40E4-ACB1-3CA68AC1C7CB}" type="parTrans" cxnId="{28658128-823D-4625-93BE-3AB1B6F070AB}">
      <dgm:prSet/>
      <dgm:spPr/>
      <dgm:t>
        <a:bodyPr/>
        <a:lstStyle/>
        <a:p>
          <a:endParaRPr lang="en-NL"/>
        </a:p>
      </dgm:t>
    </dgm:pt>
    <dgm:pt modelId="{1F7CECE8-748F-4CAC-BF67-A6B83399F71E}" type="sibTrans" cxnId="{28658128-823D-4625-93BE-3AB1B6F070AB}">
      <dgm:prSet/>
      <dgm:spPr/>
      <dgm:t>
        <a:bodyPr/>
        <a:lstStyle/>
        <a:p>
          <a:endParaRPr lang="en-NL"/>
        </a:p>
      </dgm:t>
    </dgm:pt>
    <dgm:pt modelId="{2DF88C50-089A-43FC-BF41-7CCEE6495C89}">
      <dgm:prSet custT="1"/>
      <dgm:spPr>
        <a:ln>
          <a:noFill/>
        </a:ln>
      </dgm:spPr>
      <dgm:t>
        <a:bodyPr/>
        <a:lstStyle/>
        <a:p>
          <a:endParaRPr lang="nl-NL" sz="1600" dirty="0"/>
        </a:p>
      </dgm:t>
    </dgm:pt>
    <dgm:pt modelId="{3A03889F-957F-4400-A983-F307ED0E40E5}" type="parTrans" cxnId="{4700B82D-16F4-40FC-BB87-6B7C06827BCF}">
      <dgm:prSet/>
      <dgm:spPr/>
      <dgm:t>
        <a:bodyPr/>
        <a:lstStyle/>
        <a:p>
          <a:endParaRPr lang="en-NL"/>
        </a:p>
      </dgm:t>
    </dgm:pt>
    <dgm:pt modelId="{AD5D7BDE-7E60-4752-8B7C-BD5D40F7DCD8}" type="sibTrans" cxnId="{4700B82D-16F4-40FC-BB87-6B7C06827BCF}">
      <dgm:prSet/>
      <dgm:spPr/>
      <dgm:t>
        <a:bodyPr/>
        <a:lstStyle/>
        <a:p>
          <a:endParaRPr lang="en-NL"/>
        </a:p>
      </dgm:t>
    </dgm:pt>
    <dgm:pt modelId="{7737D96C-85E4-48A4-99A4-E76DD011C128}">
      <dgm:prSet custT="1"/>
      <dgm:spPr/>
      <dgm:t>
        <a:bodyPr/>
        <a:lstStyle/>
        <a:p>
          <a:r>
            <a:rPr lang="nl-NL" sz="2000" b="0" dirty="0"/>
            <a:t>Het verschil tussen groeien en ontwikkelen uitleggen.</a:t>
          </a:r>
        </a:p>
      </dgm:t>
    </dgm:pt>
    <dgm:pt modelId="{BB7D38B8-FDD7-4E16-9261-84628D7983E3}" type="parTrans" cxnId="{EFF20766-98DD-44A8-BDE2-2E17E2716E60}">
      <dgm:prSet/>
      <dgm:spPr/>
      <dgm:t>
        <a:bodyPr/>
        <a:lstStyle/>
        <a:p>
          <a:endParaRPr lang="nl-NL"/>
        </a:p>
      </dgm:t>
    </dgm:pt>
    <dgm:pt modelId="{FAEB7A07-F27D-4AE3-ACCC-53B4D29E97FE}" type="sibTrans" cxnId="{EFF20766-98DD-44A8-BDE2-2E17E2716E60}">
      <dgm:prSet/>
      <dgm:spPr/>
      <dgm:t>
        <a:bodyPr/>
        <a:lstStyle/>
        <a:p>
          <a:endParaRPr lang="nl-NL"/>
        </a:p>
      </dgm:t>
    </dgm:pt>
    <dgm:pt modelId="{B9CC766B-F5D7-401C-B8C3-993415A0EE5C}">
      <dgm:prSet custT="1"/>
      <dgm:spPr/>
      <dgm:t>
        <a:bodyPr/>
        <a:lstStyle/>
        <a:p>
          <a:r>
            <a:rPr lang="nl-NL" sz="2000" dirty="0"/>
            <a:t>De groei van een mens beschrijven in 3 stappen.</a:t>
          </a:r>
        </a:p>
      </dgm:t>
    </dgm:pt>
    <dgm:pt modelId="{71AC21A9-6627-4E9F-B3FD-C66E720FD2B1}" type="parTrans" cxnId="{64E5FCCA-7B93-4AB2-A1A2-2F2165AAD4BA}">
      <dgm:prSet/>
      <dgm:spPr/>
      <dgm:t>
        <a:bodyPr/>
        <a:lstStyle/>
        <a:p>
          <a:endParaRPr lang="nl-NL"/>
        </a:p>
      </dgm:t>
    </dgm:pt>
    <dgm:pt modelId="{9428F33D-6F52-4C51-B95E-90E8C6510FE6}" type="sibTrans" cxnId="{64E5FCCA-7B93-4AB2-A1A2-2F2165AAD4BA}">
      <dgm:prSet/>
      <dgm:spPr/>
      <dgm:t>
        <a:bodyPr/>
        <a:lstStyle/>
        <a:p>
          <a:endParaRPr lang="nl-NL"/>
        </a:p>
      </dgm:t>
    </dgm:pt>
    <dgm:pt modelId="{F8AE384D-68E7-4D71-9615-B2657F805582}" type="pres">
      <dgm:prSet presAssocID="{AB91F5D2-50F3-4649-AB0E-6160D17A7D33}" presName="layout" presStyleCnt="0">
        <dgm:presLayoutVars>
          <dgm:chMax/>
          <dgm:chPref/>
          <dgm:dir/>
          <dgm:resizeHandles/>
        </dgm:presLayoutVars>
      </dgm:prSet>
      <dgm:spPr/>
    </dgm:pt>
    <dgm:pt modelId="{80E8A1B6-B305-41A8-A1E9-6279696C72F9}" type="pres">
      <dgm:prSet presAssocID="{94A6B8DE-F2D1-42DC-AA7C-8AB62C77762B}" presName="root" presStyleCnt="0">
        <dgm:presLayoutVars>
          <dgm:chMax/>
          <dgm:chPref/>
        </dgm:presLayoutVars>
      </dgm:prSet>
      <dgm:spPr/>
    </dgm:pt>
    <dgm:pt modelId="{03C86497-C138-4769-BB8C-6C453DF47C5D}" type="pres">
      <dgm:prSet presAssocID="{94A6B8DE-F2D1-42DC-AA7C-8AB62C77762B}" presName="rootComposite" presStyleCnt="0">
        <dgm:presLayoutVars/>
      </dgm:prSet>
      <dgm:spPr/>
    </dgm:pt>
    <dgm:pt modelId="{49F8ACE8-8590-456A-BDD2-1225FF0B288B}" type="pres">
      <dgm:prSet presAssocID="{94A6B8DE-F2D1-42DC-AA7C-8AB62C77762B}" presName="ParentAccent" presStyleLbl="alignNode1" presStyleIdx="0" presStyleCnt="1" custLinFactNeighborX="-127" custLinFactNeighborY="-77753"/>
      <dgm:spPr>
        <a:solidFill>
          <a:schemeClr val="accent1">
            <a:lumMod val="75000"/>
          </a:schemeClr>
        </a:solidFill>
        <a:ln>
          <a:solidFill>
            <a:schemeClr val="accent1">
              <a:lumMod val="75000"/>
            </a:schemeClr>
          </a:solidFill>
        </a:ln>
      </dgm:spPr>
    </dgm:pt>
    <dgm:pt modelId="{C959E0E2-3137-4C15-877C-1EEB0E088DC8}" type="pres">
      <dgm:prSet presAssocID="{94A6B8DE-F2D1-42DC-AA7C-8AB62C77762B}" presName="ParentSmallAccent" presStyleLbl="fgAcc1" presStyleIdx="0" presStyleCnt="1" custFlipVert="0" custFlipHor="1" custScaleX="160783" custScaleY="82651" custLinFactY="-52432" custLinFactNeighborX="29387" custLinFactNeighborY="-100000"/>
      <dgm:spPr>
        <a:prstGeom prst="flowChartPredefinedProcess">
          <a:avLst/>
        </a:prstGeom>
        <a:noFill/>
        <a:ln>
          <a:noFill/>
        </a:ln>
      </dgm:spPr>
    </dgm:pt>
    <dgm:pt modelId="{22BE4245-4516-413D-9134-E0F2E30F7D0E}" type="pres">
      <dgm:prSet presAssocID="{94A6B8DE-F2D1-42DC-AA7C-8AB62C77762B}" presName="Parent" presStyleLbl="revTx" presStyleIdx="0" presStyleCnt="5" custScaleX="70548" custScaleY="62163" custLinFactNeighborX="12337" custLinFactNeighborY="38442">
        <dgm:presLayoutVars>
          <dgm:chMax/>
          <dgm:chPref val="4"/>
          <dgm:bulletEnabled val="1"/>
        </dgm:presLayoutVars>
      </dgm:prSet>
      <dgm:spPr/>
    </dgm:pt>
    <dgm:pt modelId="{D07F1954-D1CA-4556-99D0-C0D62089031C}" type="pres">
      <dgm:prSet presAssocID="{94A6B8DE-F2D1-42DC-AA7C-8AB62C77762B}" presName="childShape" presStyleCnt="0">
        <dgm:presLayoutVars>
          <dgm:chMax val="0"/>
          <dgm:chPref val="0"/>
        </dgm:presLayoutVars>
      </dgm:prSet>
      <dgm:spPr/>
    </dgm:pt>
    <dgm:pt modelId="{1B224D9E-6B2D-4C0E-A691-B136003B682C}" type="pres">
      <dgm:prSet presAssocID="{19350522-3454-4B77-B6C7-984CF4159592}" presName="childComposite" presStyleCnt="0">
        <dgm:presLayoutVars>
          <dgm:chMax val="0"/>
          <dgm:chPref val="0"/>
        </dgm:presLayoutVars>
      </dgm:prSet>
      <dgm:spPr/>
    </dgm:pt>
    <dgm:pt modelId="{3ECDA98A-E9E2-4534-81DA-99F43F064603}" type="pres">
      <dgm:prSet presAssocID="{19350522-3454-4B77-B6C7-984CF4159592}" presName="ChildAccent" presStyleLbl="solidFgAcc1" presStyleIdx="0" presStyleCnt="4" custScaleX="97264" custScaleY="97264" custLinFactX="13749" custLinFactY="97580" custLinFactNeighborX="100000" custLinFactNeighborY="100000"/>
      <dgm:spPr>
        <a:ln>
          <a:noFill/>
        </a:ln>
      </dgm:spPr>
    </dgm:pt>
    <dgm:pt modelId="{E5B3C157-A4DB-4725-9E8A-945D96C14589}" type="pres">
      <dgm:prSet presAssocID="{19350522-3454-4B77-B6C7-984CF4159592}" presName="Child" presStyleLbl="revTx" presStyleIdx="1" presStyleCnt="5" custLinFactNeighborX="285" custLinFactNeighborY="-15831">
        <dgm:presLayoutVars>
          <dgm:chMax val="0"/>
          <dgm:chPref val="0"/>
          <dgm:bulletEnabled val="1"/>
        </dgm:presLayoutVars>
      </dgm:prSet>
      <dgm:spPr/>
    </dgm:pt>
    <dgm:pt modelId="{A4035B2D-B115-4ED3-AD47-6E1F78DDF8EB}" type="pres">
      <dgm:prSet presAssocID="{2DF88C50-089A-43FC-BF41-7CCEE6495C89}" presName="childComposite" presStyleCnt="0">
        <dgm:presLayoutVars>
          <dgm:chMax val="0"/>
          <dgm:chPref val="0"/>
        </dgm:presLayoutVars>
      </dgm:prSet>
      <dgm:spPr/>
    </dgm:pt>
    <dgm:pt modelId="{E217F651-1590-49E6-906B-70FFACEBCCBF}" type="pres">
      <dgm:prSet presAssocID="{2DF88C50-089A-43FC-BF41-7CCEE6495C89}" presName="ChildAccent" presStyleLbl="solidFgAcc1" presStyleIdx="1" presStyleCnt="4" custScaleX="97264" custScaleY="97264" custLinFactY="-125114" custLinFactNeighborX="24361" custLinFactNeighborY="-200000"/>
      <dgm:spPr>
        <a:ln>
          <a:solidFill>
            <a:schemeClr val="bg1"/>
          </a:solidFill>
        </a:ln>
      </dgm:spPr>
    </dgm:pt>
    <dgm:pt modelId="{C0EF87A3-D4FD-4C67-8D12-1B756E91F278}" type="pres">
      <dgm:prSet presAssocID="{2DF88C50-089A-43FC-BF41-7CCEE6495C89}" presName="Child" presStyleLbl="revTx" presStyleIdx="2" presStyleCnt="5" custLinFactNeighborX="351" custLinFactNeighborY="36932">
        <dgm:presLayoutVars>
          <dgm:chMax val="0"/>
          <dgm:chPref val="0"/>
          <dgm:bulletEnabled val="1"/>
        </dgm:presLayoutVars>
      </dgm:prSet>
      <dgm:spPr/>
    </dgm:pt>
    <dgm:pt modelId="{A51CE3B5-EFA0-45AC-B2A3-D539A60BC091}" type="pres">
      <dgm:prSet presAssocID="{7737D96C-85E4-48A4-99A4-E76DD011C128}" presName="childComposite" presStyleCnt="0">
        <dgm:presLayoutVars>
          <dgm:chMax val="0"/>
          <dgm:chPref val="0"/>
        </dgm:presLayoutVars>
      </dgm:prSet>
      <dgm:spPr/>
    </dgm:pt>
    <dgm:pt modelId="{37985312-D1C0-4DA1-B90E-5F300075615D}" type="pres">
      <dgm:prSet presAssocID="{7737D96C-85E4-48A4-99A4-E76DD011C128}" presName="ChildAccent" presStyleLbl="solidFgAcc1" presStyleIdx="2" presStyleCnt="4" custLinFactY="-300000" custLinFactNeighborX="26500" custLinFactNeighborY="-390897"/>
      <dgm:spPr>
        <a:ln>
          <a:solidFill>
            <a:schemeClr val="accent2">
              <a:lumMod val="75000"/>
            </a:schemeClr>
          </a:solidFill>
        </a:ln>
      </dgm:spPr>
    </dgm:pt>
    <dgm:pt modelId="{9907FD72-6491-468C-8FA7-254ECB13EC0F}" type="pres">
      <dgm:prSet presAssocID="{7737D96C-85E4-48A4-99A4-E76DD011C128}" presName="Child" presStyleLbl="revTx" presStyleIdx="3" presStyleCnt="5" custLinFactY="-100000" custLinFactNeighborX="4319" custLinFactNeighborY="-191789">
        <dgm:presLayoutVars>
          <dgm:chMax val="0"/>
          <dgm:chPref val="0"/>
          <dgm:bulletEnabled val="1"/>
        </dgm:presLayoutVars>
      </dgm:prSet>
      <dgm:spPr/>
    </dgm:pt>
    <dgm:pt modelId="{932E32C1-56F7-4AA9-A97E-0FAD1983503E}" type="pres">
      <dgm:prSet presAssocID="{B9CC766B-F5D7-401C-B8C3-993415A0EE5C}" presName="childComposite" presStyleCnt="0">
        <dgm:presLayoutVars>
          <dgm:chMax val="0"/>
          <dgm:chPref val="0"/>
        </dgm:presLayoutVars>
      </dgm:prSet>
      <dgm:spPr/>
    </dgm:pt>
    <dgm:pt modelId="{ED49C3E6-3027-4B9C-87BE-E33529504AC1}" type="pres">
      <dgm:prSet presAssocID="{B9CC766B-F5D7-401C-B8C3-993415A0EE5C}" presName="ChildAccent" presStyleLbl="solidFgAcc1" presStyleIdx="3" presStyleCnt="4" custLinFactY="-362935" custLinFactNeighborX="28192" custLinFactNeighborY="-400000"/>
      <dgm:spPr>
        <a:ln>
          <a:solidFill>
            <a:schemeClr val="accent2">
              <a:lumMod val="75000"/>
            </a:schemeClr>
          </a:solidFill>
        </a:ln>
      </dgm:spPr>
    </dgm:pt>
    <dgm:pt modelId="{65D0EA43-F938-450B-B374-AE8D22708ACB}" type="pres">
      <dgm:prSet presAssocID="{B9CC766B-F5D7-401C-B8C3-993415A0EE5C}" presName="Child" presStyleLbl="revTx" presStyleIdx="4" presStyleCnt="5" custLinFactY="-127299" custLinFactNeighborX="4453" custLinFactNeighborY="-200000">
        <dgm:presLayoutVars>
          <dgm:chMax val="0"/>
          <dgm:chPref val="0"/>
          <dgm:bulletEnabled val="1"/>
        </dgm:presLayoutVars>
      </dgm:prSet>
      <dgm:spPr/>
    </dgm:pt>
  </dgm:ptLst>
  <dgm:cxnLst>
    <dgm:cxn modelId="{94965802-C6E2-4BB1-8E03-6A4102463C0D}" type="presOf" srcId="{B9CC766B-F5D7-401C-B8C3-993415A0EE5C}" destId="{65D0EA43-F938-450B-B374-AE8D22708ACB}" srcOrd="0" destOrd="0" presId="urn:microsoft.com/office/officeart/2008/layout/SquareAccentList"/>
    <dgm:cxn modelId="{28658128-823D-4625-93BE-3AB1B6F070AB}" srcId="{94A6B8DE-F2D1-42DC-AA7C-8AB62C77762B}" destId="{19350522-3454-4B77-B6C7-984CF4159592}" srcOrd="0" destOrd="0" parTransId="{4894B2A0-0492-40E4-ACB1-3CA68AC1C7CB}" sibTransId="{1F7CECE8-748F-4CAC-BF67-A6B83399F71E}"/>
    <dgm:cxn modelId="{4700B82D-16F4-40FC-BB87-6B7C06827BCF}" srcId="{94A6B8DE-F2D1-42DC-AA7C-8AB62C77762B}" destId="{2DF88C50-089A-43FC-BF41-7CCEE6495C89}" srcOrd="1" destOrd="0" parTransId="{3A03889F-957F-4400-A983-F307ED0E40E5}" sibTransId="{AD5D7BDE-7E60-4752-8B7C-BD5D40F7DCD8}"/>
    <dgm:cxn modelId="{EFF20766-98DD-44A8-BDE2-2E17E2716E60}" srcId="{94A6B8DE-F2D1-42DC-AA7C-8AB62C77762B}" destId="{7737D96C-85E4-48A4-99A4-E76DD011C128}" srcOrd="2" destOrd="0" parTransId="{BB7D38B8-FDD7-4E16-9261-84628D7983E3}" sibTransId="{FAEB7A07-F27D-4AE3-ACCC-53B4D29E97FE}"/>
    <dgm:cxn modelId="{506DCE6D-1998-463A-BE60-C5763F6491BA}" type="presOf" srcId="{94A6B8DE-F2D1-42DC-AA7C-8AB62C77762B}" destId="{22BE4245-4516-413D-9134-E0F2E30F7D0E}" srcOrd="0" destOrd="0" presId="urn:microsoft.com/office/officeart/2008/layout/SquareAccentList"/>
    <dgm:cxn modelId="{D5037B53-E4DE-438B-A425-D6E621F45BB6}" type="presOf" srcId="{7737D96C-85E4-48A4-99A4-E76DD011C128}" destId="{9907FD72-6491-468C-8FA7-254ECB13EC0F}" srcOrd="0" destOrd="0" presId="urn:microsoft.com/office/officeart/2008/layout/SquareAccentList"/>
    <dgm:cxn modelId="{EA9B8D9E-05F1-4A1F-AFB0-D84FA17CE23E}" srcId="{AB91F5D2-50F3-4649-AB0E-6160D17A7D33}" destId="{94A6B8DE-F2D1-42DC-AA7C-8AB62C77762B}" srcOrd="0" destOrd="0" parTransId="{DB74516E-4D76-43E1-80DA-68903A773814}" sibTransId="{62B88C40-5488-4FF6-9E94-C143E7DD3FAA}"/>
    <dgm:cxn modelId="{2BA586B8-C386-48F7-AC1E-E3C5E60CF84F}" type="presOf" srcId="{2DF88C50-089A-43FC-BF41-7CCEE6495C89}" destId="{C0EF87A3-D4FD-4C67-8D12-1B756E91F278}" srcOrd="0" destOrd="0" presId="urn:microsoft.com/office/officeart/2008/layout/SquareAccentList"/>
    <dgm:cxn modelId="{2CD667BF-4530-4670-A772-B0C97B8C48C8}" type="presOf" srcId="{19350522-3454-4B77-B6C7-984CF4159592}" destId="{E5B3C157-A4DB-4725-9E8A-945D96C14589}" srcOrd="0" destOrd="0" presId="urn:microsoft.com/office/officeart/2008/layout/SquareAccentList"/>
    <dgm:cxn modelId="{64E5FCCA-7B93-4AB2-A1A2-2F2165AAD4BA}" srcId="{94A6B8DE-F2D1-42DC-AA7C-8AB62C77762B}" destId="{B9CC766B-F5D7-401C-B8C3-993415A0EE5C}" srcOrd="3" destOrd="0" parTransId="{71AC21A9-6627-4E9F-B3FD-C66E720FD2B1}" sibTransId="{9428F33D-6F52-4C51-B95E-90E8C6510FE6}"/>
    <dgm:cxn modelId="{22B5F1DE-81C3-4340-BB6B-96C642A98E27}" type="presOf" srcId="{AB91F5D2-50F3-4649-AB0E-6160D17A7D33}" destId="{F8AE384D-68E7-4D71-9615-B2657F805582}" srcOrd="0" destOrd="0" presId="urn:microsoft.com/office/officeart/2008/layout/SquareAccentList"/>
    <dgm:cxn modelId="{EDF748E0-D5CF-4CC6-A316-394FF97948E1}" type="presParOf" srcId="{F8AE384D-68E7-4D71-9615-B2657F805582}" destId="{80E8A1B6-B305-41A8-A1E9-6279696C72F9}" srcOrd="0" destOrd="0" presId="urn:microsoft.com/office/officeart/2008/layout/SquareAccentList"/>
    <dgm:cxn modelId="{F105495F-1EE2-4ED8-BED8-CACC0D07CED4}" type="presParOf" srcId="{80E8A1B6-B305-41A8-A1E9-6279696C72F9}" destId="{03C86497-C138-4769-BB8C-6C453DF47C5D}" srcOrd="0" destOrd="0" presId="urn:microsoft.com/office/officeart/2008/layout/SquareAccentList"/>
    <dgm:cxn modelId="{45EAE8B4-1089-4464-8DE6-0285087C0E1D}" type="presParOf" srcId="{03C86497-C138-4769-BB8C-6C453DF47C5D}" destId="{49F8ACE8-8590-456A-BDD2-1225FF0B288B}" srcOrd="0" destOrd="0" presId="urn:microsoft.com/office/officeart/2008/layout/SquareAccentList"/>
    <dgm:cxn modelId="{ACCAF0E9-702F-4470-B229-4D118CC22660}" type="presParOf" srcId="{03C86497-C138-4769-BB8C-6C453DF47C5D}" destId="{C959E0E2-3137-4C15-877C-1EEB0E088DC8}" srcOrd="1" destOrd="0" presId="urn:microsoft.com/office/officeart/2008/layout/SquareAccentList"/>
    <dgm:cxn modelId="{7BC8201A-15DE-4214-B87E-AF37AF249C20}" type="presParOf" srcId="{03C86497-C138-4769-BB8C-6C453DF47C5D}" destId="{22BE4245-4516-413D-9134-E0F2E30F7D0E}" srcOrd="2" destOrd="0" presId="urn:microsoft.com/office/officeart/2008/layout/SquareAccentList"/>
    <dgm:cxn modelId="{03487031-9254-491A-B896-737B482A61FE}" type="presParOf" srcId="{80E8A1B6-B305-41A8-A1E9-6279696C72F9}" destId="{D07F1954-D1CA-4556-99D0-C0D62089031C}" srcOrd="1" destOrd="0" presId="urn:microsoft.com/office/officeart/2008/layout/SquareAccentList"/>
    <dgm:cxn modelId="{D1690E50-B64E-45B2-B365-F7E1CF095C37}" type="presParOf" srcId="{D07F1954-D1CA-4556-99D0-C0D62089031C}" destId="{1B224D9E-6B2D-4C0E-A691-B136003B682C}" srcOrd="0" destOrd="0" presId="urn:microsoft.com/office/officeart/2008/layout/SquareAccentList"/>
    <dgm:cxn modelId="{294F73C0-BAE3-4FF1-B5CD-0119BC2C8D9B}" type="presParOf" srcId="{1B224D9E-6B2D-4C0E-A691-B136003B682C}" destId="{3ECDA98A-E9E2-4534-81DA-99F43F064603}" srcOrd="0" destOrd="0" presId="urn:microsoft.com/office/officeart/2008/layout/SquareAccentList"/>
    <dgm:cxn modelId="{507B520D-25BA-491E-A79E-465ED8E5A88D}" type="presParOf" srcId="{1B224D9E-6B2D-4C0E-A691-B136003B682C}" destId="{E5B3C157-A4DB-4725-9E8A-945D96C14589}" srcOrd="1" destOrd="0" presId="urn:microsoft.com/office/officeart/2008/layout/SquareAccentList"/>
    <dgm:cxn modelId="{68C9557E-BA37-4D8F-9F33-0C0B8D46470E}" type="presParOf" srcId="{D07F1954-D1CA-4556-99D0-C0D62089031C}" destId="{A4035B2D-B115-4ED3-AD47-6E1F78DDF8EB}" srcOrd="1" destOrd="0" presId="urn:microsoft.com/office/officeart/2008/layout/SquareAccentList"/>
    <dgm:cxn modelId="{401A90C2-EEC1-4D22-B988-A29A2413602B}" type="presParOf" srcId="{A4035B2D-B115-4ED3-AD47-6E1F78DDF8EB}" destId="{E217F651-1590-49E6-906B-70FFACEBCCBF}" srcOrd="0" destOrd="0" presId="urn:microsoft.com/office/officeart/2008/layout/SquareAccentList"/>
    <dgm:cxn modelId="{09C4180F-B86F-4D28-9CB2-A0BD7BB62E99}" type="presParOf" srcId="{A4035B2D-B115-4ED3-AD47-6E1F78DDF8EB}" destId="{C0EF87A3-D4FD-4C67-8D12-1B756E91F278}" srcOrd="1" destOrd="0" presId="urn:microsoft.com/office/officeart/2008/layout/SquareAccentList"/>
    <dgm:cxn modelId="{1665A166-1980-4ABA-8F28-5423D326E849}" type="presParOf" srcId="{D07F1954-D1CA-4556-99D0-C0D62089031C}" destId="{A51CE3B5-EFA0-45AC-B2A3-D539A60BC091}" srcOrd="2" destOrd="0" presId="urn:microsoft.com/office/officeart/2008/layout/SquareAccentList"/>
    <dgm:cxn modelId="{EA0B17C3-3EFD-4AD4-870E-9564410C0C6A}" type="presParOf" srcId="{A51CE3B5-EFA0-45AC-B2A3-D539A60BC091}" destId="{37985312-D1C0-4DA1-B90E-5F300075615D}" srcOrd="0" destOrd="0" presId="urn:microsoft.com/office/officeart/2008/layout/SquareAccentList"/>
    <dgm:cxn modelId="{798FFDF4-3180-4ABD-B487-927CFC9B9EF1}" type="presParOf" srcId="{A51CE3B5-EFA0-45AC-B2A3-D539A60BC091}" destId="{9907FD72-6491-468C-8FA7-254ECB13EC0F}" srcOrd="1" destOrd="0" presId="urn:microsoft.com/office/officeart/2008/layout/SquareAccentList"/>
    <dgm:cxn modelId="{9B56DFA7-556C-48F8-B240-9BA0E60F914F}" type="presParOf" srcId="{D07F1954-D1CA-4556-99D0-C0D62089031C}" destId="{932E32C1-56F7-4AA9-A97E-0FAD1983503E}" srcOrd="3" destOrd="0" presId="urn:microsoft.com/office/officeart/2008/layout/SquareAccentList"/>
    <dgm:cxn modelId="{1463FA73-925B-4AAE-A7C6-7E97100131EB}" type="presParOf" srcId="{932E32C1-56F7-4AA9-A97E-0FAD1983503E}" destId="{ED49C3E6-3027-4B9C-87BE-E33529504AC1}" srcOrd="0" destOrd="0" presId="urn:microsoft.com/office/officeart/2008/layout/SquareAccentList"/>
    <dgm:cxn modelId="{E5910A05-52A2-4242-A806-3BE2EF631152}" type="presParOf" srcId="{932E32C1-56F7-4AA9-A97E-0FAD1983503E}" destId="{65D0EA43-F938-450B-B374-AE8D22708ACB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F8ACE8-8590-456A-BDD2-1225FF0B288B}">
      <dsp:nvSpPr>
        <dsp:cNvPr id="0" name=""/>
        <dsp:cNvSpPr/>
      </dsp:nvSpPr>
      <dsp:spPr>
        <a:xfrm>
          <a:off x="2715942" y="579332"/>
          <a:ext cx="7251951" cy="853170"/>
        </a:xfrm>
        <a:prstGeom prst="rect">
          <a:avLst/>
        </a:prstGeom>
        <a:solidFill>
          <a:schemeClr val="accent1">
            <a:lumMod val="75000"/>
          </a:schemeClr>
        </a:solidFill>
        <a:ln w="19050" cap="rnd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59E0E2-3137-4C15-877C-1EEB0E088DC8}">
      <dsp:nvSpPr>
        <dsp:cNvPr id="0" name=""/>
        <dsp:cNvSpPr/>
      </dsp:nvSpPr>
      <dsp:spPr>
        <a:xfrm flipH="1">
          <a:off x="2719800" y="797239"/>
          <a:ext cx="856578" cy="440326"/>
        </a:xfrm>
        <a:prstGeom prst="flowChartPredefinedProcess">
          <a:avLst/>
        </a:prstGeom>
        <a:noFill/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BE4245-4516-413D-9134-E0F2E30F7D0E}">
      <dsp:nvSpPr>
        <dsp:cNvPr id="0" name=""/>
        <dsp:cNvSpPr/>
      </dsp:nvSpPr>
      <dsp:spPr>
        <a:xfrm>
          <a:off x="4687747" y="589182"/>
          <a:ext cx="5116106" cy="9527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725" tIns="57150" rIns="85725" bIns="57150" numCol="1" spcCol="1270" anchor="ctr" anchorCtr="0">
          <a:noAutofit/>
        </a:bodyPr>
        <a:lstStyle/>
        <a:p>
          <a:pPr marL="0" lvl="0" indent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500" kern="1200" dirty="0">
              <a:solidFill>
                <a:schemeClr val="bg1"/>
              </a:solidFill>
            </a:rPr>
            <a:t>Leerdoelen</a:t>
          </a:r>
          <a:endParaRPr lang="en-NL" sz="4500" kern="1200" dirty="0">
            <a:solidFill>
              <a:schemeClr val="bg1"/>
            </a:solidFill>
          </a:endParaRPr>
        </a:p>
      </dsp:txBody>
      <dsp:txXfrm>
        <a:off x="4687747" y="589182"/>
        <a:ext cx="5116106" cy="952743"/>
      </dsp:txXfrm>
    </dsp:sp>
    <dsp:sp modelId="{3ECDA98A-E9E2-4534-81DA-99F43F064603}">
      <dsp:nvSpPr>
        <dsp:cNvPr id="0" name=""/>
        <dsp:cNvSpPr/>
      </dsp:nvSpPr>
      <dsp:spPr>
        <a:xfrm>
          <a:off x="3176515" y="3864827"/>
          <a:ext cx="518165" cy="51816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B3C157-A4DB-4725-9E8A-945D96C14589}">
      <dsp:nvSpPr>
        <dsp:cNvPr id="0" name=""/>
        <dsp:cNvSpPr/>
      </dsp:nvSpPr>
      <dsp:spPr>
        <a:xfrm>
          <a:off x="3090097" y="2253816"/>
          <a:ext cx="6744314" cy="12418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NL" sz="1600" kern="1200" dirty="0">
            <a:solidFill>
              <a:schemeClr val="tx1"/>
            </a:solidFill>
          </a:endParaRPr>
        </a:p>
      </dsp:txBody>
      <dsp:txXfrm>
        <a:off x="3090097" y="2253816"/>
        <a:ext cx="6744314" cy="1241821"/>
      </dsp:txXfrm>
    </dsp:sp>
    <dsp:sp modelId="{E217F651-1590-49E6-906B-70FFACEBCCBF}">
      <dsp:nvSpPr>
        <dsp:cNvPr id="0" name=""/>
        <dsp:cNvSpPr/>
      </dsp:nvSpPr>
      <dsp:spPr>
        <a:xfrm>
          <a:off x="2700308" y="2322041"/>
          <a:ext cx="518165" cy="51816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EF87A3-D4FD-4C67-8D12-1B756E91F278}">
      <dsp:nvSpPr>
        <dsp:cNvPr id="0" name=""/>
        <dsp:cNvSpPr/>
      </dsp:nvSpPr>
      <dsp:spPr>
        <a:xfrm>
          <a:off x="3094549" y="4150860"/>
          <a:ext cx="6744314" cy="12418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600" kern="1200" dirty="0"/>
        </a:p>
      </dsp:txBody>
      <dsp:txXfrm>
        <a:off x="3094549" y="4150860"/>
        <a:ext cx="6744314" cy="1241821"/>
      </dsp:txXfrm>
    </dsp:sp>
    <dsp:sp modelId="{37985312-D1C0-4DA1-B90E-5F300075615D}">
      <dsp:nvSpPr>
        <dsp:cNvPr id="0" name=""/>
        <dsp:cNvSpPr/>
      </dsp:nvSpPr>
      <dsp:spPr>
        <a:xfrm>
          <a:off x="2704416" y="1607897"/>
          <a:ext cx="532741" cy="53274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07FD72-6491-468C-8FA7-254ECB13EC0F}">
      <dsp:nvSpPr>
        <dsp:cNvPr id="0" name=""/>
        <dsp:cNvSpPr/>
      </dsp:nvSpPr>
      <dsp:spPr>
        <a:xfrm>
          <a:off x="3362163" y="1310553"/>
          <a:ext cx="6744314" cy="12418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b="0" kern="1200" dirty="0"/>
            <a:t>Het verschil tussen groeien en ontwikkelen uitleggen.</a:t>
          </a:r>
        </a:p>
      </dsp:txBody>
      <dsp:txXfrm>
        <a:off x="3362163" y="1310553"/>
        <a:ext cx="6744314" cy="1241821"/>
      </dsp:txXfrm>
    </dsp:sp>
    <dsp:sp modelId="{ED49C3E6-3027-4B9C-87BE-E33529504AC1}">
      <dsp:nvSpPr>
        <dsp:cNvPr id="0" name=""/>
        <dsp:cNvSpPr/>
      </dsp:nvSpPr>
      <dsp:spPr>
        <a:xfrm>
          <a:off x="2713430" y="2465942"/>
          <a:ext cx="532741" cy="53274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D0EA43-F938-450B-B374-AE8D22708ACB}">
      <dsp:nvSpPr>
        <dsp:cNvPr id="0" name=""/>
        <dsp:cNvSpPr/>
      </dsp:nvSpPr>
      <dsp:spPr>
        <a:xfrm>
          <a:off x="3371200" y="2111404"/>
          <a:ext cx="6744314" cy="12418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 dirty="0"/>
            <a:t>De groei van een mens beschrijven in 3 stappen.</a:t>
          </a:r>
        </a:p>
      </dsp:txBody>
      <dsp:txXfrm>
        <a:off x="3371200" y="2111404"/>
        <a:ext cx="6744314" cy="12418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9-14T09:47:45.885"/>
    </inkml:context>
    <inkml:brush xml:id="br0">
      <inkml:brushProperty name="width" value="0.35" units="cm"/>
      <inkml:brushProperty name="height" value="0.35" units="cm"/>
      <inkml:brushProperty name="color" value="#FFFFFF"/>
      <inkml:brushProperty name="ignorePressure" value="1"/>
    </inkml:brush>
  </inkml:definitions>
  <inkml:trace contextRef="#ctx0" brushRef="#br0">5045 1661,'-8'-8,"-1"1,0 0,0 1,-1 0,0 0,1 1,-2 1,1 0,-1 0,1 1,-6-1,-21-4,-1 2,-26 0,37 4,-208-27,173 22,-24-8,26 4,-30-1,53 8,1-1,0-2,0-2,0-1,1-2,0-1,-11-8,-16-8,2-3,-19-14,66 38,0 0,-1 2,0-1,0 2,-1 0,1 1,-1 0,-6 0,-20-1,0 1,-17 3,4-1,30 0,-1-1,1-1,0-1,0-1,-3-2,-115-47,20 7,74 32,0 2,0 3,-1 1,-1 2,1 3,-8 1,-144 7,-31-2,187-3,1-2,0-2,0-2,-7-4,1-2,-1 2,0 2,-1 3,0 2,-16 2,-425 6,447-5,0-3,-41-9,34 5,-44-2,-62 11,78 2,-25-6,76 1,1-2,-5-3,-33-5,55 12,1-1,-1 0,0-1,1-1,0 0,0 0,0-1,-3-3,-49-26,62 34,0-1,-1 1,1-1,0 1,0-1,0 0,0 1,0-1,0 0,0 0,0 0,0 0,0 0,0 0,0 0,1 0,-1 0,0 0,1-1,-1 1,1 0,0 0,1 0,-1 1,0-1,0 0,1 1,-1-1,0 0,1 1,-1-1,1 0,-1 1,1-1,-1 1,1-1,-1 1,1-1,-1 1,1-1,0 1,-1-1,1 1,0 0,0-1,9-3,1 0,-1 1,1 0,5 0,-10 2,486-117,-387 89,2 4,108-10,-173 31,1 1,0 3,0 1,-1 2,1 2,-1 2,0 2,0 1,6 5,-4 1,0-1,0-3,2-1,-1-3,1-1,22-1,238-8,-101-1,705 3,-877-1,0-3,0 0,11-5,-1 1,22-1,102 4,-99 5,-1-3,46-9,-17-1,-1 4,17 4,193 5,-136 2,-160-2,42 3,-48-2,0-1,0 1,1 0,-1 0,0 0,0 0,0 1,0-1,-1 1,1 0,0 0,-1 0,3 2,-5-4,1 1,0 0,-1-1,1 1,-1 0,1-1,-1 1,1 0,-1 0,1 0,-1 0,0 0,0-1,1 1,-1 0,0 0,0 0,0 0,0 0,0 0,0 0,0 0,0 0,0-1,-1 1,1 0,0 0,-1 0,1 0,0 0,-1-1,1 1,-1 0,1 0,-1-1,0 1,1 0,-1-1,0 1,1 0,-1-1,0 1,0-1,0 1,1-1,-1 0,0 1,0-1,-8 5,0-1,0-1,-1 1,-5 0,5-1,-66 19,-27 2,67-16,-45 6,-63 3,32-4,76-9,-66 10,-6 5,52-8,-1-3,0-3,-6-2,-173-3,99-2,31 3,11 1,-31-7,67-2,-10-4,15 1,-45-1,-108 11,101 2,-22-6,86 0,-33-10,36 7,-1 0,-10 2,-39 4,60 2,-1-1,1-2,0-1,0-1,0-1,-18-7,-44-24,64 24,-1 1,0 1,-1 1,0 1,0 2,-5 1,-10 1,-1 3,1 2,-22 3,54-1,-1-1,1 1,0 1,0 0,0 1,0 1,1-1,0 2,-6 4,-20 15,1 2,1 2,27-23,-12 11,1 1,0 1,2 0,0 2,2 0,0 0,-7 17,-9 8,23-37,8-9,-1-1,1 0,-1 1,1-1,-1 1,1-1,-1 1,1-1,0 1,-1 0,1-1,0 1,-1-1,1 1,0 0,0-1,0 1,0 0,-1-1,1 1,0-1,0 1,0 0,0-1,1 1,-1 0,0-1,0 1,0 0,0-1,1 1,-1 0,0-1,1 1,-1-1,0 1,1-1,-1 1,1-1,-1 1,1-1,-1 1,1-1,-1 0,1 1,-1-1,1 0,-1 1,1-1,0 0,-1 0,1 1,0-1,-1 0,1 0,6 1,-1 0,1 0,0 0,0-1,2-1,-4 1,618-8,-548 5,0-4,74-17,29-3,6 11,37 8,186 11,-129 0,1776-3,-2037-1,-1 0,0-1,1-1,-1 0,0-1,-1-1,1 0,-1-1,6-4,22-13,-1-2,18-16,8-5,-40 31,27-12,-28 14,-1 0,14-11,24-19,2 3,2 3,9 0,0-3,-63 31,1 0,0 1,1 1,-1 1,2 0,-1 1,0 0,5 1,16 1,0 1,0 2,2 2,-7 0,0-1,0-2,0-1,10-3,12-8,20-8,-39 10,0 1,1 2,0 2,16-1,8 5,57 4,-89 0,0 2,0 0,-1 2,1 1,2 3,-22-5,-15-2,-16-1,-84-2,52-2,-25 5,73-2,0 0,-1 0,2 1,-1 0,0 1,0 0,1 0,-1 0,-3 3,-11 8,1 1,-3 4,8-7,0 0,0-1,-1-1,-1 0,-30 14,-3 1,-28 10,60-28,-1-1,0-1,0-1,0 0,-1-2,-5 1,17-3,0 0,0 0,0 0,0-1,0 0,0-1,-2 0,7 1,0 0,0-1,0 1,0 0,0-1,1 0,-1 0,0 0,1 0,0 0,-1 0,1-1,0 1,0-1,0 0,1 1,-1-1,1 0,-2-2,0-5,-1 0,2-1,-1 1,2-1,-1 0,1 1,1-6,3-80,1 47,1 5,-3 34,-1 1,0 0,0-1,-1 1,0-1,-1-5,0 13,1 0,-1 0,0-1,0 1,0 0,0 0,0 1,-1-1,1 0,0 0,-1 0,1 1,-1-1,0 1,0-1,1 1,-1 0,0 0,0 0,0 0,0 0,-1 0,0 0,-8-2,1 0,0 1,-1 1,-5-1,12 2,-101-6,0 4,-27 7,-17 0,-1128-2,676-5,532 5,0 3,-8 5,-7 0,-6-4,-388-4,246-5,-226 2,2310 0,-1808 3,0 1,0 3,-1 1,31 11,-23-5,1-3,0-2,6-2,88-2,21-7,-16-1,238 3,-372 1,-1 0,1 1,-1 0,0 2,0 0,-1 0,2 2,26 12,34 19,-52-24,-11-7,0 0,1-1,0-1,0 0,1-1,-1-1,14 1,24-1,36-4,-32 0,-11 2,-18 1,1-1,-1-2,0-1,0-1,0-1,21-7,17-15,-2-2,13-11,62-29,-114 56,-2-1,0-2,-1 0,0-1,-1-1,11-14,-15 16,-12 12,-1 0,0-1,0 0,0 0,-1 0,1 0,-1 0,0-1,-1 1,1-1,-3 4,1 1,-1-1,1 0,-1 1,0-1,0 0,0 1,0-1,0 1,0-1,0 0,-1 1,1-1,0 0,-1 1,0-1,1 1,-1-1,0 1,0 0,1-1,-1 1,0 0,-1-1,1 1,0 0,0 0,0 0,-1 0,1 0,0 0,-1 0,1 0,-1 1,1-1,-1 1,1-1,-3 0,-14-3,0 0,-1 1,1 1,-1 1,0 0,1 1,-13 3,-2-2,22-1,1 0,0 1,-1 0,1 1,0 0,-1 1,1 0,1 0,-1 1,0 0,1 1,0 0,-6 5,-106 85,56-42,-3-2,-54 29,104-70,-2-1,1-1,-1-1,0-1,-16 3,22-5,1 1,0 0,0 1,0 1,1 0,0 1,-8 6,-34 21,-6 3,48-29,1-1,-2 0,1-1,-1 0,0-1,-1-1,1 0,-1-1,-10 2,-33 1,30-5,1 2,-22 5,-13 8,18-4,0-2,-1-2,0-2,-5-2,-305-3,168-5,113 2,-21-4,62 1,1-1,-1-1,1-2,-4-2,17 3,1-1,0 0,-7-5,13 6,-1 0,0 1,0 1,0 0,-1 0,0 1,-11-1,-66-14,59 11,-1 2,-14-1,31 5,0 0,0-1,1-1,-1 0,1-1,0 0,0-2,-11-5,9 4,0 2,-1-1,0 2,0 1,0 0,0 1,-1 0,-1 2,-38-2,-48 5,34 0,17 0,0 2,-36 8,1 0,0-3,-26-3,-181-7,119-1,-263 2,416 2,1 0,0 2,0 0,-3 2,-4 1,0-1,-5-2,-114 18,90-12,-1-2,-24-1,-463-7,248-2,285 3,0-2,-1 0,1-1,0 0,0-1,0 0,0-1,0-1,1 0,0-1,0-1,0 0,-2-2,-52-32,51 33,1 0,0-2,1 0,0 0,0-1,-7-9,11 8,-1 1,0 0,-1 1,0 0,0 1,-1 0,-1 1,1 1,-1 0,0 1,-1 0,10 4,0 0,0 0,0 0,1 0,-1-1,1 0,-1 0,1-1,0 1,0-1,1 1,-1-1,1-1,0 1,0 0,0-1,0 1,1-1,0 0,0 0,0 0,1 0,-1 0,1 0,0-1,1 1,-1 0,1 0,0-3,0 5,1 0,-1 0,0 0,1 0,0 0,-1 0,1 0,0 1,1-1,-1 0,0 1,1-1,0 1,-1-1,1 1,0 0,0 0,1-1,1-1,1 1,-1 0,1 0,0 0,0 1,0 0,0 0,0 0,4-1,12-1,0 1,1 0,-1 2,15 0,-36 1,75-1,64 9,-115-4,0 1,0 1,0 2,11 2,-14-2,0 0,0 2,-1 0,0 1,-1 1,9 8,-11-7,1-1,0-1,1-1,0 0,1-2,0 0,12 3,6-5,0-2,1-1,-1-2,1-2,3-1,22 0,682-2,-459 5,-276-1,31-1,-39 0,-1 1,1 0,0-1,-1 0,1 1,-1-1,0 0,1 0,-1-1,1 1,-1 0,0-1,1 0,-2 1,-1 1,0 0,0 0,0 0,0 0,1-1,-1 1,0 0,0 0,0 0,0-1,0 1,0 0,0 0,0-1,1 1,-1 0,0 0,0-1,0 1,0 0,0 0,0 0,0-1,-1 1,1 0,0 0,0-1,0 1,0 0,0 0,0 0,0-1,0 1,0 0,-1 0,1 0,0-1,0 1,0 0,0 0,-1 0,1 0,0-1,0 1,0 0,-1 0,1 0,0 0,0 0,-1 0,-13-4,2 4,1 1,0 1,0 0,0 0,0 1,0 0,1 1,-10 4,-32 11,-187 57,214-68,0-1,0-2,-1 0,0-2,-13 0,-38-1,-14-5,22 1,-53 5,81 2,-33 9,37-6,-2-1,-12-2,-161-3,142-2,50-2,0 0,1-2,-1 0,1-1,0-1,0-1,-5-3,-1 1,0 0,-1 1,-20-2,-34 3,46 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9-14T09:49:13.493"/>
    </inkml:context>
    <inkml:brush xml:id="br0">
      <inkml:brushProperty name="width" value="0.35" units="cm"/>
      <inkml:brushProperty name="height" value="0.35" units="cm"/>
      <inkml:brushProperty name="color" value="#FFFFFF"/>
      <inkml:brushProperty name="ignorePressure" value="1"/>
    </inkml:brush>
  </inkml:definitions>
  <inkml:trace contextRef="#ctx0" brushRef="#br0">9083 449,'-8'2,"0"-1,0 1,1 0,-1 0,1 1,0 0,-1 1,-11 4,-22 8,22-8,0-1,0 0,-1-2,0 0,-8 0,-15 0,-48 6,-56 15,82-12,0-2,-1-4,-1-2,-21-3,-2-3,7-2,-1 4,-76 12,58-1,-103 1,-105-14,131-2,172 2,-111 0,-116 15,69 11,41-7,-34-2,-318-12,255-7,-2405 2,2475 6,-20 8,13 0,-1-8,88-2,-67 12,-3 0,80-9,-29 8,41-5,-1-3,-35 0,-489-6,262-3,-91 2,392 0,0 0,0-1,0 0,0-1,1 0,-1-1,-9-3,16 4,0 0,0 0,0 0,0 0,1-1,-1 1,1-1,0 0,0 0,0 0,0-1,0 1,1-1,0 1,-1-1,1 0,1 0,-1 0,0 0,1 0,0-2,-2-5,1 0,0 0,0-1,2 1,-1-1,1 1,1-1,0 1,1-1,1-2,-2 8,1 1,0-1,0 1,0-1,1 1,0 0,0 0,0 0,1 0,-1 1,1-1,0 1,0 0,1 0,-1 1,1-1,0 1,0 0,0 0,5-1,4-1,-1 0,1 2,0 0,0 0,0 1,0 1,1 0,34 1,20 3,-13 0,0-1,72 2,59-8,-133-2,18-6,-16 2,12 2,125 0,45 9,-52 2,5310-3,-5469 1,-1 2,0 1,18 5,35 6,56-5,1-6,29-7,-3 1,-50 0,3 0,19 7,-113-2,0 0,0 2,0 0,36 8,-50-12,0 0,1 1,-1 0,0 0,-1 0,1 1,0 0,-1 1,4 1,-7-2,0 0,0 0,0 0,0 0,-1 0,1 0,-1 1,0 0,0-1,0 1,0 0,0 0,-1 0,0 0,0 0,0 0,0 2,2 25,-1 0,-1 0,-2 0,-1 2,0 9,2-31,0 0,-1 0,-1-1,0 1,-1 3,2-11,0 0,-1 0,1 0,-1 0,1 0,-1 0,0 0,0-1,0 1,0-1,-1 1,1-1,-1 0,1 0,-1 0,0 0,0 0,0-1,-1 1,-5 1,0 0,0 0,-1-1,1 0,-1-1,1 0,-5 0,-70-4,59 2,-2-2,27 3,0 0,0 0,0 0,-1 0,1 0,0 0,0 0,-1-1,1 1,0 0,0 0,0 0,-1 0,1 0,0 0,0 0,0-1,0 1,-1 0,1 0,0 0,0 0,0-1,0 1,0 0,0 0,0 0,-1 0,1-1,0 1,0 0,0 0,0-1,0 1,0 0,0 0,0 0,0-1,0 1,0 0,0 0,0 0,0-1,0 1,1 0,-1 0,0 0,0-1,0 1,0 0,0 0,0 0,0-1,1 1,-1 0,0 0,0 0,0 0,0 0,1 0,-1-1,0 1,0 0,1 0,13-8,42-9,-44 14,1-1,-1 0,0 0,0-1,0-1,1-1,-2 0,0-1,-1 0,0-1,0 0,-1-1,0 1,-1-2,0 1,-1-1,0-1,0 1,-1-1,2-9,0 0,-2 0,0 0,-2 0,0-1,-1 0,-1 0,-2-20,0 7,0-16,-4-24,4 71,-1 0,0 0,0 1,0-1,0 0,0 0,-1 0,0 1,0-1,0 1,0-1,0 1,-1 0,1 0,-1 0,0 0,0 1,0-1,0 1,-1-1,1 1,-1 0,1 0,-1 1,0-1,1 1,-1 0,0 0,-3-1,-13-1,0 1,0 1,0 0,0 2,-12 1,2 0,1-1,-11 0,0 1,1 2,-1 1,1 3,-29 9,-19 15,30-11,-34 8,36-15,-2-1,1-4,-1-1,-41-2,-223-8,305 1,1 0,-1-1,1-1,0 0,0-1,-2-1,-26-11,-17-9,36 13,0 2,-1 0,-1 2,1 1,-1 1,-14-1,2 4,3 0,-1-1,1-1,1-2,-18-6,-46-14,-1 4,-29-1,79 16,-35-11,49 10,0 2,-27-3,-100 4,-54 8,41 0,-2446-2,2575 3,0 1,-35 9,18-3,-1-3,-125 1,-33-10,47 0,-445 2,590-2,0-1,0-2,1-1,0-1,0-2,-24-10,51 18,-26-7,0 2,0 1,0 1,0 1,0 2,-2 1,-47-4,70 3,-1-1,1 0,0 0,0-1,0 0,0 0,0 0,1-1,0 0,-4-3,1 1,0 0,0 1,-1 1,1-1,-2 1,-7-1,-1 1,0 0,0 2,0 0,-4 1,-99 3,53 0,-32-2,25-2,-30 7,102-5,1 0,-1 1,0 0,0 0,1 0,-1 0,1 1,-1-1,1 1,-1 0,1 0,0 0,0 0,0 1,0-1,0 1,1 0,-1 0,1 0,0 0,0 0,0 0,0 1,0-1,1 1,-1-1,1 1,0 0,0-1,0 3,-2 14,1 0,1-1,1 1,0 0,3 11,-2 0,0-20,-1 0,1 0,1-1,0 1,2 3,-3-11,0 0,0 0,1 0,-1 1,1-2,0 1,0 0,0 0,0-1,0 1,1-1,-1 1,1-1,-1 0,1 0,0 0,0-1,0 1,1-1,4 3,1-1,0-1,0 0,1 0,-1-1,0 0,4 0,70-3,-52 0,-20 2,-1 0,1-1,-1 0,1-1,-1 0,0-1,0 0,0-1,0 1,0-2,-1 0,0 0,0 0,0-1,1-2,52-48,-28 23,1 3,2 1,0 1,6 0,-23 17,1 0,0 1,0 2,1 0,0 1,0 1,1 1,0 1,0 1,0 2,20 0,3 0,0 3,-1 1,1 3,13 4,-29-3,-3-1,0 1,17 7,-37-12,1 2,-1-1,0 1,0 0,0 1,-1-1,1 1,-1 1,0-1,-1 1,2 2,-6-8,0 1,0 0,0 0,-1 0,1 0,0 0,-1 0,1 0,0 0,-1 0,1 0,-1 0,0 0,1 0,-1 0,0 0,0 1,0-1,1 0,-1 0,0 0,-1 0,1 1,0-1,0 0,0 0,-1 0,1 0,-1 0,1 1,-1-1,1 0,-1 0,1 0,-1 0,0-1,0 1,1 0,-1 0,0 0,0 0,0-1,0 1,0 0,0-1,0 1,0-1,0 0,-1 1,1-1,0 0,-1 1,-8 2,0-1,0 0,0 0,0-1,-6 0,-112 2,-9-6,-15 0,-488 3,628 2,28 5,-12-6,82 23,2-3,31 2,-59-12,449 73,36 8,47 36,-69-13,-478-106,39 9,1-3,1-4,55-2,241-13,-288-2,0-4,-1-4,43-13,139-21,27 27,-142 14,12-9,-123 9,117-17,-83 10,1 0,41-14,-40 4,24-6,35-4,-125 30,0-2,0-1,0 0,3-3,44-16,103-36,139-74,-275 120,99-54,-3 0,-109 63,-1 0,2 1,-1 1,0 1,20-1,-8 1,-1-2,1-1,37-14,-40 11,0 1,1 2,-1 1,28-2,7 5,1 2,45 6,-95-2,1 1,-1 0,0 1,0 0,0 1,8 6,-5-4,0 0,0-1,18 3,10-2,0-3,1-2,0-2,39-5,3 2,-55 0,-17 1,0 0,0 2,0-1,8 3,-22-2,1-1,-1 1,1 0,-1 0,1 0,-1 0,0 1,0 0,1-1,-1 1,0 0,-1 0,1 1,0-1,-1 1,1-1,-1 1,0 0,1 0,-2 0,1 0,1 2,0 3,0 1,-1-1,0 1,0-1,0 1,-2 0,1 0,-1 0,0 1,0-6,0 1,-1-1,0 1,1-1,-1 0,-1 1,1-1,-1 0,0 0,0 0,0 0,0 0,-1 0,1 0,-1-1,0 1,0-1,-3 3,-7 2,1-1,-1 0,-1-1,1 0,-1-1,0 0,-1-1,1-1,-11 1,-31 4,-49-2,105-6,-348 0,142-3,179 1,1-1,-1-1,1-1,0-2,0 0,-7-5,4 2,0 1,-1 2,0 0,-24 0,-213 6,163 3,134-3,46 2,-69 0,0 0,0 0,0 1,0 0,0 0,-1 0,1 1,-1 0,4 2,13 13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10EF-2D91-4850-985F-0A8429CF1886}" type="datetimeFigureOut">
              <a:rPr lang="nl-NL" smtClean="0"/>
              <a:t>23-9-2020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9646F-4746-4469-A6ED-C20592DBEB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7690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10EF-2D91-4850-985F-0A8429CF1886}" type="datetimeFigureOut">
              <a:rPr lang="nl-NL" smtClean="0"/>
              <a:t>23-9-2020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9646F-4746-4469-A6ED-C20592DBEB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9711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10EF-2D91-4850-985F-0A8429CF1886}" type="datetimeFigureOut">
              <a:rPr lang="nl-NL" smtClean="0"/>
              <a:t>23-9-2020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9646F-4746-4469-A6ED-C20592DBEB36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300075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10EF-2D91-4850-985F-0A8429CF1886}" type="datetimeFigureOut">
              <a:rPr lang="nl-NL" smtClean="0"/>
              <a:t>23-9-2020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9646F-4746-4469-A6ED-C20592DBEB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44946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10EF-2D91-4850-985F-0A8429CF1886}" type="datetimeFigureOut">
              <a:rPr lang="nl-NL" smtClean="0"/>
              <a:t>23-9-2020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9646F-4746-4469-A6ED-C20592DBEB36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590347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10EF-2D91-4850-985F-0A8429CF1886}" type="datetimeFigureOut">
              <a:rPr lang="nl-NL" smtClean="0"/>
              <a:t>23-9-2020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9646F-4746-4469-A6ED-C20592DBEB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18231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10EF-2D91-4850-985F-0A8429CF1886}" type="datetimeFigureOut">
              <a:rPr lang="nl-NL" smtClean="0"/>
              <a:t>23-9-2020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9646F-4746-4469-A6ED-C20592DBEB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21418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10EF-2D91-4850-985F-0A8429CF1886}" type="datetimeFigureOut">
              <a:rPr lang="nl-NL" smtClean="0"/>
              <a:t>23-9-2020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9646F-4746-4469-A6ED-C20592DBEB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8019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10EF-2D91-4850-985F-0A8429CF1886}" type="datetimeFigureOut">
              <a:rPr lang="nl-NL" smtClean="0"/>
              <a:t>23-9-2020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9646F-4746-4469-A6ED-C20592DBEB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9777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10EF-2D91-4850-985F-0A8429CF1886}" type="datetimeFigureOut">
              <a:rPr lang="nl-NL" smtClean="0"/>
              <a:t>23-9-2020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9646F-4746-4469-A6ED-C20592DBEB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1003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10EF-2D91-4850-985F-0A8429CF1886}" type="datetimeFigureOut">
              <a:rPr lang="nl-NL" smtClean="0"/>
              <a:t>23-9-2020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9646F-4746-4469-A6ED-C20592DBEB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093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10EF-2D91-4850-985F-0A8429CF1886}" type="datetimeFigureOut">
              <a:rPr lang="nl-NL" smtClean="0"/>
              <a:t>23-9-2020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9646F-4746-4469-A6ED-C20592DBEB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9466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10EF-2D91-4850-985F-0A8429CF1886}" type="datetimeFigureOut">
              <a:rPr lang="nl-NL" smtClean="0"/>
              <a:t>23-9-2020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9646F-4746-4469-A6ED-C20592DBEB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5498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10EF-2D91-4850-985F-0A8429CF1886}" type="datetimeFigureOut">
              <a:rPr lang="nl-NL" smtClean="0"/>
              <a:t>23-9-2020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9646F-4746-4469-A6ED-C20592DBEB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8484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10EF-2D91-4850-985F-0A8429CF1886}" type="datetimeFigureOut">
              <a:rPr lang="nl-NL" smtClean="0"/>
              <a:t>23-9-2020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9646F-4746-4469-A6ED-C20592DBEB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789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10EF-2D91-4850-985F-0A8429CF1886}" type="datetimeFigureOut">
              <a:rPr lang="nl-NL" smtClean="0"/>
              <a:t>23-9-2020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9646F-4746-4469-A6ED-C20592DBEB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0193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910EF-2D91-4850-985F-0A8429CF1886}" type="datetimeFigureOut">
              <a:rPr lang="nl-NL" smtClean="0"/>
              <a:t>23-9-2020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E59646F-4746-4469-A6ED-C20592DBEB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334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customXml" Target="../ink/ink2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6E3126-3E6C-443D-A27C-DA0CC9A7EA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6253" y="966746"/>
            <a:ext cx="11058676" cy="3174693"/>
          </a:xfrm>
        </p:spPr>
        <p:txBody>
          <a:bodyPr anchor="ctr">
            <a:normAutofit/>
          </a:bodyPr>
          <a:lstStyle/>
          <a:p>
            <a:pPr algn="ctr"/>
            <a:br>
              <a:rPr lang="nl-NL" b="1" dirty="0"/>
            </a:br>
            <a:r>
              <a:rPr lang="nl-NL" b="1" dirty="0"/>
              <a:t>Groei en ontwikkeling</a:t>
            </a:r>
            <a:endParaRPr lang="en-NL" b="1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2D0CD4C-89FA-474A-9BDF-026EC3E134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11118" y="465268"/>
            <a:ext cx="5386777" cy="1222827"/>
          </a:xfrm>
        </p:spPr>
        <p:txBody>
          <a:bodyPr anchor="ctr">
            <a:normAutofit/>
          </a:bodyPr>
          <a:lstStyle/>
          <a:p>
            <a:pPr algn="l"/>
            <a:r>
              <a:rPr lang="nl-NL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Thema 1: Basisstof 5</a:t>
            </a:r>
            <a:endParaRPr lang="en-NL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Gedachtewolkje: wolk 3">
            <a:extLst>
              <a:ext uri="{FF2B5EF4-FFF2-40B4-BE49-F238E27FC236}">
                <a16:creationId xmlns:a16="http://schemas.microsoft.com/office/drawing/2014/main" id="{7DA5BBAF-5A03-425A-9999-BB4E78ED9A63}"/>
              </a:ext>
            </a:extLst>
          </p:cNvPr>
          <p:cNvSpPr/>
          <p:nvPr/>
        </p:nvSpPr>
        <p:spPr>
          <a:xfrm flipV="1">
            <a:off x="9404992" y="5016647"/>
            <a:ext cx="2591481" cy="1749214"/>
          </a:xfrm>
          <a:prstGeom prst="cloudCallout">
            <a:avLst>
              <a:gd name="adj1" fmla="val -3169049"/>
              <a:gd name="adj2" fmla="val 895852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507E6EAD-DFA5-4F7E-97F7-8B8FD611EA41}"/>
              </a:ext>
            </a:extLst>
          </p:cNvPr>
          <p:cNvSpPr txBox="1"/>
          <p:nvPr/>
        </p:nvSpPr>
        <p:spPr>
          <a:xfrm>
            <a:off x="9472630" y="5643573"/>
            <a:ext cx="24562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chemeClr val="bg1"/>
                </a:solidFill>
              </a:rPr>
              <a:t>Wat is Biologie?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C48CE663-D22C-41B8-A081-6038793FEA1F}"/>
              </a:ext>
            </a:extLst>
          </p:cNvPr>
          <p:cNvSpPr txBox="1"/>
          <p:nvPr/>
        </p:nvSpPr>
        <p:spPr>
          <a:xfrm>
            <a:off x="4375376" y="4967924"/>
            <a:ext cx="37401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highlight>
                  <a:srgbClr val="FFFF00"/>
                </a:highlight>
              </a:rPr>
              <a:t>Boek: blz. 16</a:t>
            </a:r>
            <a:br>
              <a:rPr lang="nl-NL" dirty="0">
                <a:highlight>
                  <a:srgbClr val="FFFF00"/>
                </a:highlight>
              </a:rPr>
            </a:br>
            <a:br>
              <a:rPr lang="nl-NL" dirty="0">
                <a:highlight>
                  <a:srgbClr val="FFFF00"/>
                </a:highlight>
              </a:rPr>
            </a:br>
            <a:r>
              <a:rPr lang="nl-NL" dirty="0">
                <a:highlight>
                  <a:srgbClr val="FFFF00"/>
                </a:highlight>
              </a:rPr>
              <a:t>Werkboek: blz. 17</a:t>
            </a:r>
          </a:p>
        </p:txBody>
      </p:sp>
    </p:spTree>
    <p:extLst>
      <p:ext uri="{BB962C8B-B14F-4D97-AF65-F5344CB8AC3E}">
        <p14:creationId xmlns:p14="http://schemas.microsoft.com/office/powerpoint/2010/main" val="1647014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3777AD23-7A48-44D2-9132-5880675D8A2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81997840"/>
              </p:ext>
            </p:extLst>
          </p:nvPr>
        </p:nvGraphicFramePr>
        <p:xfrm>
          <a:off x="-870858" y="696686"/>
          <a:ext cx="12540343" cy="74257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98654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0DF0CAA3-E1E1-4811-983C-89CDE2642782}"/>
              </a:ext>
            </a:extLst>
          </p:cNvPr>
          <p:cNvSpPr txBox="1"/>
          <p:nvPr/>
        </p:nvSpPr>
        <p:spPr>
          <a:xfrm>
            <a:off x="1405783" y="397696"/>
            <a:ext cx="90859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800" dirty="0">
                <a:solidFill>
                  <a:schemeClr val="accent1">
                    <a:lumMod val="50000"/>
                  </a:schemeClr>
                </a:solidFill>
              </a:rPr>
              <a:t>Groei en ontwikkeling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6EA25D28-4515-4E42-A217-EFFE4DEC2458}"/>
              </a:ext>
            </a:extLst>
          </p:cNvPr>
          <p:cNvSpPr txBox="1"/>
          <p:nvPr/>
        </p:nvSpPr>
        <p:spPr>
          <a:xfrm>
            <a:off x="464457" y="2119086"/>
            <a:ext cx="908594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chemeClr val="accent2"/>
                </a:solidFill>
              </a:rPr>
              <a:t>Groeien: </a:t>
            </a:r>
            <a:br>
              <a:rPr lang="nl-NL" sz="2400" b="1" dirty="0"/>
            </a:br>
            <a:r>
              <a:rPr lang="nl-NL" sz="2400" dirty="0"/>
              <a:t>Het groter en zwaarder worden van een organisme.</a:t>
            </a:r>
            <a:br>
              <a:rPr lang="nl-NL" sz="2400" dirty="0"/>
            </a:br>
            <a:br>
              <a:rPr lang="nl-NL" sz="2400" dirty="0"/>
            </a:br>
            <a:br>
              <a:rPr lang="nl-NL" sz="2400" dirty="0"/>
            </a:br>
            <a:r>
              <a:rPr lang="nl-NL" sz="2400" b="1" dirty="0">
                <a:solidFill>
                  <a:schemeClr val="accent2"/>
                </a:solidFill>
              </a:rPr>
              <a:t>Ontwikkelen: </a:t>
            </a:r>
            <a:br>
              <a:rPr lang="nl-NL" sz="2400" b="1" dirty="0"/>
            </a:br>
            <a:r>
              <a:rPr lang="nl-NL" sz="2400" dirty="0"/>
              <a:t>Het optreden van veranderingen in de bouw van een organisme.</a:t>
            </a:r>
          </a:p>
        </p:txBody>
      </p:sp>
    </p:spTree>
    <p:extLst>
      <p:ext uri="{BB962C8B-B14F-4D97-AF65-F5344CB8AC3E}">
        <p14:creationId xmlns:p14="http://schemas.microsoft.com/office/powerpoint/2010/main" val="834880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84B94B45-EC0C-4A79-AE43-CF68AF0EEA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29535" cy="69596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Inkt 5">
                <a:extLst>
                  <a:ext uri="{FF2B5EF4-FFF2-40B4-BE49-F238E27FC236}">
                    <a16:creationId xmlns:a16="http://schemas.microsoft.com/office/drawing/2014/main" id="{A270E8F7-0547-40AA-A9B1-74D18A412916}"/>
                  </a:ext>
                </a:extLst>
              </p14:cNvPr>
              <p14:cNvContentPartPr/>
              <p14:nvPr/>
            </p14:nvContentPartPr>
            <p14:xfrm>
              <a:off x="346240" y="447440"/>
              <a:ext cx="2597760" cy="597960"/>
            </p14:xfrm>
          </p:contentPart>
        </mc:Choice>
        <mc:Fallback xmlns="">
          <p:pic>
            <p:nvPicPr>
              <p:cNvPr id="6" name="Inkt 5">
                <a:extLst>
                  <a:ext uri="{FF2B5EF4-FFF2-40B4-BE49-F238E27FC236}">
                    <a16:creationId xmlns:a16="http://schemas.microsoft.com/office/drawing/2014/main" id="{A270E8F7-0547-40AA-A9B1-74D18A412916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3240" y="384440"/>
                <a:ext cx="2723400" cy="723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8" name="Inkt 7">
                <a:extLst>
                  <a:ext uri="{FF2B5EF4-FFF2-40B4-BE49-F238E27FC236}">
                    <a16:creationId xmlns:a16="http://schemas.microsoft.com/office/drawing/2014/main" id="{61D5AEE4-F703-49D5-81A5-A8F56B773153}"/>
                  </a:ext>
                </a:extLst>
              </p14:cNvPr>
              <p14:cNvContentPartPr/>
              <p14:nvPr/>
            </p14:nvContentPartPr>
            <p14:xfrm>
              <a:off x="242783" y="142617"/>
              <a:ext cx="3269880" cy="354600"/>
            </p14:xfrm>
          </p:contentPart>
        </mc:Choice>
        <mc:Fallback xmlns="">
          <p:pic>
            <p:nvPicPr>
              <p:cNvPr id="8" name="Inkt 7">
                <a:extLst>
                  <a:ext uri="{FF2B5EF4-FFF2-40B4-BE49-F238E27FC236}">
                    <a16:creationId xmlns:a16="http://schemas.microsoft.com/office/drawing/2014/main" id="{61D5AEE4-F703-49D5-81A5-A8F56B773153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0143" y="79977"/>
                <a:ext cx="3395520" cy="480240"/>
              </a:xfrm>
              <a:prstGeom prst="rect">
                <a:avLst/>
              </a:prstGeom>
            </p:spPr>
          </p:pic>
        </mc:Fallback>
      </mc:AlternateContent>
      <p:sp>
        <p:nvSpPr>
          <p:cNvPr id="9" name="Tekstvak 8">
            <a:extLst>
              <a:ext uri="{FF2B5EF4-FFF2-40B4-BE49-F238E27FC236}">
                <a16:creationId xmlns:a16="http://schemas.microsoft.com/office/drawing/2014/main" id="{BF484A23-5AB6-4D35-9009-266DDF498F4D}"/>
              </a:ext>
            </a:extLst>
          </p:cNvPr>
          <p:cNvSpPr txBox="1"/>
          <p:nvPr/>
        </p:nvSpPr>
        <p:spPr>
          <a:xfrm>
            <a:off x="754743" y="391886"/>
            <a:ext cx="7155542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2800" dirty="0"/>
              <a:t>Groei en ontwikkeling bij een cacaoplant</a:t>
            </a:r>
          </a:p>
        </p:txBody>
      </p:sp>
    </p:spTree>
    <p:extLst>
      <p:ext uri="{BB962C8B-B14F-4D97-AF65-F5344CB8AC3E}">
        <p14:creationId xmlns:p14="http://schemas.microsoft.com/office/powerpoint/2010/main" val="3937162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inhoud 4" descr="Afbeelding met persoon, staand, meisje, person&#10;&#10;Automatisch gegenereerde beschrijving">
            <a:extLst>
              <a:ext uri="{FF2B5EF4-FFF2-40B4-BE49-F238E27FC236}">
                <a16:creationId xmlns:a16="http://schemas.microsoft.com/office/drawing/2014/main" id="{8F17D76B-2AE5-404A-9BCF-1AD69526B9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97490" y="-12651"/>
            <a:ext cx="9694510" cy="6870651"/>
          </a:xfr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61518E76-3583-47AA-A5C8-F5B11B81F39D}"/>
              </a:ext>
            </a:extLst>
          </p:cNvPr>
          <p:cNvSpPr txBox="1"/>
          <p:nvPr/>
        </p:nvSpPr>
        <p:spPr>
          <a:xfrm>
            <a:off x="754743" y="391886"/>
            <a:ext cx="7155542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2800" dirty="0"/>
              <a:t>Groei en ontwikkeling bij een meisje</a:t>
            </a:r>
          </a:p>
        </p:txBody>
      </p:sp>
    </p:spTree>
    <p:extLst>
      <p:ext uri="{BB962C8B-B14F-4D97-AF65-F5344CB8AC3E}">
        <p14:creationId xmlns:p14="http://schemas.microsoft.com/office/powerpoint/2010/main" val="35099700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Tijdelijke aanduiding voor inhoud 5" descr="Afbeelding met persoon, surfen, groep, poseren&#10;&#10;Automatisch gegenereerde beschrijving">
            <a:extLst>
              <a:ext uri="{FF2B5EF4-FFF2-40B4-BE49-F238E27FC236}">
                <a16:creationId xmlns:a16="http://schemas.microsoft.com/office/drawing/2014/main" id="{8C70C1E0-6192-411E-80C3-33A4031C1F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638629"/>
            <a:ext cx="12192000" cy="6364513"/>
          </a:xfr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E183BE5C-716D-4385-BE0B-3A266A80CB96}"/>
              </a:ext>
            </a:extLst>
          </p:cNvPr>
          <p:cNvSpPr txBox="1"/>
          <p:nvPr/>
        </p:nvSpPr>
        <p:spPr>
          <a:xfrm>
            <a:off x="2946401" y="217714"/>
            <a:ext cx="4804228" cy="5370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2800" b="1" dirty="0">
                <a:solidFill>
                  <a:schemeClr val="accent1">
                    <a:lumMod val="50000"/>
                  </a:schemeClr>
                </a:solidFill>
              </a:rPr>
              <a:t>De groei van lichaamsdelen</a:t>
            </a:r>
          </a:p>
        </p:txBody>
      </p:sp>
    </p:spTree>
    <p:extLst>
      <p:ext uri="{BB962C8B-B14F-4D97-AF65-F5344CB8AC3E}">
        <p14:creationId xmlns:p14="http://schemas.microsoft.com/office/powerpoint/2010/main" val="38558596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>
            <a:extLst>
              <a:ext uri="{FF2B5EF4-FFF2-40B4-BE49-F238E27FC236}">
                <a16:creationId xmlns:a16="http://schemas.microsoft.com/office/drawing/2014/main" id="{AEB44D78-E475-40CF-A876-7D64152CC61B}"/>
              </a:ext>
            </a:extLst>
          </p:cNvPr>
          <p:cNvSpPr txBox="1"/>
          <p:nvPr/>
        </p:nvSpPr>
        <p:spPr>
          <a:xfrm>
            <a:off x="464457" y="2569028"/>
            <a:ext cx="9956799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chemeClr val="accent1">
                    <a:lumMod val="50000"/>
                  </a:schemeClr>
                </a:solidFill>
              </a:rPr>
              <a:t>Groeispurt: </a:t>
            </a:r>
            <a:r>
              <a:rPr lang="nl-NL" sz="2400" dirty="0"/>
              <a:t>Een periode van snelle groei.</a:t>
            </a:r>
            <a:br>
              <a:rPr lang="nl-NL" sz="2400" dirty="0"/>
            </a:br>
            <a:br>
              <a:rPr lang="nl-NL" sz="2400" dirty="0"/>
            </a:br>
            <a:r>
              <a:rPr lang="nl-NL" sz="2400" b="1" dirty="0">
                <a:solidFill>
                  <a:schemeClr val="accent1">
                    <a:lumMod val="50000"/>
                  </a:schemeClr>
                </a:solidFill>
              </a:rPr>
              <a:t>Groeisnelheid: </a:t>
            </a:r>
            <a:r>
              <a:rPr lang="nl-NL" sz="2400" dirty="0"/>
              <a:t>Het aantal centimeters dat een kind per jaar groeit.</a:t>
            </a:r>
            <a:br>
              <a:rPr lang="nl-NL" sz="2400" dirty="0"/>
            </a:br>
            <a:br>
              <a:rPr lang="nl-NL" sz="2400" dirty="0"/>
            </a:br>
            <a:r>
              <a:rPr lang="nl-NL" sz="2400" b="1" dirty="0">
                <a:solidFill>
                  <a:schemeClr val="accent1">
                    <a:lumMod val="50000"/>
                  </a:schemeClr>
                </a:solidFill>
              </a:rPr>
              <a:t>Puberteit</a:t>
            </a:r>
            <a:r>
              <a:rPr lang="nl-NL" sz="2400" dirty="0">
                <a:solidFill>
                  <a:schemeClr val="accent1">
                    <a:lumMod val="50000"/>
                  </a:schemeClr>
                </a:solidFill>
              </a:rPr>
              <a:t>: </a:t>
            </a:r>
            <a:r>
              <a:rPr lang="nl-NL" sz="2400" dirty="0"/>
              <a:t>Groeispurt begint en duurt ongeveer 2 jaar</a:t>
            </a:r>
            <a:br>
              <a:rPr lang="nl-NL" sz="2400" dirty="0"/>
            </a:br>
            <a:br>
              <a:rPr lang="nl-NL" dirty="0"/>
            </a:b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505005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Rechthoek: afgeronde hoeken 78">
            <a:extLst>
              <a:ext uri="{FF2B5EF4-FFF2-40B4-BE49-F238E27FC236}">
                <a16:creationId xmlns:a16="http://schemas.microsoft.com/office/drawing/2014/main" id="{083B8D8E-BCF4-42BF-A681-67DCAB2E07A0}"/>
              </a:ext>
            </a:extLst>
          </p:cNvPr>
          <p:cNvSpPr/>
          <p:nvPr/>
        </p:nvSpPr>
        <p:spPr>
          <a:xfrm>
            <a:off x="2396483" y="1386057"/>
            <a:ext cx="1202948" cy="395098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sp>
        <p:nvSpPr>
          <p:cNvPr id="76" name="Rechthoek: afgeronde hoeken 75">
            <a:extLst>
              <a:ext uri="{FF2B5EF4-FFF2-40B4-BE49-F238E27FC236}">
                <a16:creationId xmlns:a16="http://schemas.microsoft.com/office/drawing/2014/main" id="{D44A06E7-8A40-4769-9735-32D424BB5EF0}"/>
              </a:ext>
            </a:extLst>
          </p:cNvPr>
          <p:cNvSpPr/>
          <p:nvPr/>
        </p:nvSpPr>
        <p:spPr>
          <a:xfrm>
            <a:off x="4921009" y="5702785"/>
            <a:ext cx="2540774" cy="369332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cxnSp>
        <p:nvCxnSpPr>
          <p:cNvPr id="60" name="Rechte verbindingslijn 59">
            <a:extLst>
              <a:ext uri="{FF2B5EF4-FFF2-40B4-BE49-F238E27FC236}">
                <a16:creationId xmlns:a16="http://schemas.microsoft.com/office/drawing/2014/main" id="{9B105645-C79A-47A2-9961-B32C3E771DAB}"/>
              </a:ext>
            </a:extLst>
          </p:cNvPr>
          <p:cNvCxnSpPr>
            <a:cxnSpLocks/>
          </p:cNvCxnSpPr>
          <p:nvPr/>
        </p:nvCxnSpPr>
        <p:spPr>
          <a:xfrm flipV="1">
            <a:off x="6183484" y="976702"/>
            <a:ext cx="41974" cy="4726083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Rechte verbindingslijn 48">
            <a:extLst>
              <a:ext uri="{FF2B5EF4-FFF2-40B4-BE49-F238E27FC236}">
                <a16:creationId xmlns:a16="http://schemas.microsoft.com/office/drawing/2014/main" id="{2DFF782E-FB1E-483A-A929-1FD41A3037E5}"/>
              </a:ext>
            </a:extLst>
          </p:cNvPr>
          <p:cNvCxnSpPr>
            <a:cxnSpLocks/>
          </p:cNvCxnSpPr>
          <p:nvPr/>
        </p:nvCxnSpPr>
        <p:spPr>
          <a:xfrm flipV="1">
            <a:off x="3620374" y="1658164"/>
            <a:ext cx="5137159" cy="2969677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Rechte verbindingslijn 32">
            <a:extLst>
              <a:ext uri="{FF2B5EF4-FFF2-40B4-BE49-F238E27FC236}">
                <a16:creationId xmlns:a16="http://schemas.microsoft.com/office/drawing/2014/main" id="{5EC521B0-A269-44AC-B73D-BCFA8A348E73}"/>
              </a:ext>
            </a:extLst>
          </p:cNvPr>
          <p:cNvCxnSpPr>
            <a:cxnSpLocks/>
          </p:cNvCxnSpPr>
          <p:nvPr/>
        </p:nvCxnSpPr>
        <p:spPr>
          <a:xfrm>
            <a:off x="3396086" y="1648349"/>
            <a:ext cx="5361447" cy="2984234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hthoek: afgeronde hoeken 43">
            <a:extLst>
              <a:ext uri="{FF2B5EF4-FFF2-40B4-BE49-F238E27FC236}">
                <a16:creationId xmlns:a16="http://schemas.microsoft.com/office/drawing/2014/main" id="{2CCD339D-A92B-4459-8DD4-7D43A7178CD8}"/>
              </a:ext>
            </a:extLst>
          </p:cNvPr>
          <p:cNvSpPr/>
          <p:nvPr/>
        </p:nvSpPr>
        <p:spPr>
          <a:xfrm>
            <a:off x="5263035" y="597762"/>
            <a:ext cx="1758999" cy="369332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1" name="Rechthoek: afgeronde hoeken 30">
            <a:extLst>
              <a:ext uri="{FF2B5EF4-FFF2-40B4-BE49-F238E27FC236}">
                <a16:creationId xmlns:a16="http://schemas.microsoft.com/office/drawing/2014/main" id="{FCE66E2A-EB98-488A-8E4C-64E35FE70845}"/>
              </a:ext>
            </a:extLst>
          </p:cNvPr>
          <p:cNvSpPr/>
          <p:nvPr/>
        </p:nvSpPr>
        <p:spPr>
          <a:xfrm>
            <a:off x="8613511" y="4578650"/>
            <a:ext cx="1406319" cy="369332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9" name="Rechthoek: afgeronde hoeken 28">
            <a:extLst>
              <a:ext uri="{FF2B5EF4-FFF2-40B4-BE49-F238E27FC236}">
                <a16:creationId xmlns:a16="http://schemas.microsoft.com/office/drawing/2014/main" id="{94C11BC2-D588-4629-AF35-3BD167B0BDD0}"/>
              </a:ext>
            </a:extLst>
          </p:cNvPr>
          <p:cNvSpPr/>
          <p:nvPr/>
        </p:nvSpPr>
        <p:spPr>
          <a:xfrm>
            <a:off x="8613512" y="1401547"/>
            <a:ext cx="1143624" cy="379608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AFA7D17B-6B75-480D-826C-9D901B0D9DB1}"/>
              </a:ext>
            </a:extLst>
          </p:cNvPr>
          <p:cNvSpPr txBox="1"/>
          <p:nvPr/>
        </p:nvSpPr>
        <p:spPr>
          <a:xfrm>
            <a:off x="8546774" y="1421638"/>
            <a:ext cx="1473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Tot 18 jaar</a:t>
            </a:r>
            <a:endParaRPr lang="en-NL" dirty="0">
              <a:solidFill>
                <a:schemeClr val="bg1"/>
              </a:solidFill>
            </a:endParaRP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4C4638CB-B104-4C73-9441-77F3E65E4994}"/>
              </a:ext>
            </a:extLst>
          </p:cNvPr>
          <p:cNvSpPr txBox="1"/>
          <p:nvPr/>
        </p:nvSpPr>
        <p:spPr>
          <a:xfrm>
            <a:off x="8664886" y="4578650"/>
            <a:ext cx="1682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Groeispurt</a:t>
            </a:r>
            <a:endParaRPr lang="en-NL" dirty="0">
              <a:solidFill>
                <a:schemeClr val="bg1"/>
              </a:solidFill>
            </a:endParaRPr>
          </a:p>
        </p:txBody>
      </p:sp>
      <p:sp>
        <p:nvSpPr>
          <p:cNvPr id="43" name="Tekstvak 42">
            <a:extLst>
              <a:ext uri="{FF2B5EF4-FFF2-40B4-BE49-F238E27FC236}">
                <a16:creationId xmlns:a16="http://schemas.microsoft.com/office/drawing/2014/main" id="{348DAA46-E466-4B3E-85CF-64F53F2C4A7F}"/>
              </a:ext>
            </a:extLst>
          </p:cNvPr>
          <p:cNvSpPr txBox="1"/>
          <p:nvPr/>
        </p:nvSpPr>
        <p:spPr>
          <a:xfrm>
            <a:off x="5404506" y="608248"/>
            <a:ext cx="2215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Groeisnelheid</a:t>
            </a:r>
            <a:endParaRPr lang="en-NL" dirty="0">
              <a:solidFill>
                <a:schemeClr val="bg1"/>
              </a:solidFill>
            </a:endParaRPr>
          </a:p>
        </p:txBody>
      </p:sp>
      <p:sp>
        <p:nvSpPr>
          <p:cNvPr id="45" name="Rechthoek: afgeronde hoeken 44">
            <a:extLst>
              <a:ext uri="{FF2B5EF4-FFF2-40B4-BE49-F238E27FC236}">
                <a16:creationId xmlns:a16="http://schemas.microsoft.com/office/drawing/2014/main" id="{E983F61C-18E5-485D-9962-DA147631817A}"/>
              </a:ext>
            </a:extLst>
          </p:cNvPr>
          <p:cNvSpPr/>
          <p:nvPr/>
        </p:nvSpPr>
        <p:spPr>
          <a:xfrm>
            <a:off x="1326229" y="4580456"/>
            <a:ext cx="2393750" cy="367525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7" name="Tekstvak 46">
            <a:extLst>
              <a:ext uri="{FF2B5EF4-FFF2-40B4-BE49-F238E27FC236}">
                <a16:creationId xmlns:a16="http://schemas.microsoft.com/office/drawing/2014/main" id="{9BEE2E0D-D2AB-4972-A606-1A8B649DC826}"/>
              </a:ext>
            </a:extLst>
          </p:cNvPr>
          <p:cNvSpPr txBox="1"/>
          <p:nvPr/>
        </p:nvSpPr>
        <p:spPr>
          <a:xfrm>
            <a:off x="1410733" y="4578650"/>
            <a:ext cx="2809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Groter en zwaarder</a:t>
            </a:r>
            <a:endParaRPr lang="en-NL" dirty="0">
              <a:solidFill>
                <a:schemeClr val="bg1"/>
              </a:solidFill>
            </a:endParaRPr>
          </a:p>
        </p:txBody>
      </p:sp>
      <p:sp>
        <p:nvSpPr>
          <p:cNvPr id="75" name="Tekstvak 74">
            <a:extLst>
              <a:ext uri="{FF2B5EF4-FFF2-40B4-BE49-F238E27FC236}">
                <a16:creationId xmlns:a16="http://schemas.microsoft.com/office/drawing/2014/main" id="{B4FE322C-4F2A-4B75-B97E-8697D69FF3A8}"/>
              </a:ext>
            </a:extLst>
          </p:cNvPr>
          <p:cNvSpPr txBox="1"/>
          <p:nvPr/>
        </p:nvSpPr>
        <p:spPr>
          <a:xfrm>
            <a:off x="4795373" y="5702785"/>
            <a:ext cx="2951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    Verandering in bouw</a:t>
            </a:r>
            <a:endParaRPr lang="en-NL" dirty="0">
              <a:solidFill>
                <a:schemeClr val="bg1"/>
              </a:solidFill>
            </a:endParaRPr>
          </a:p>
        </p:txBody>
      </p:sp>
      <p:sp>
        <p:nvSpPr>
          <p:cNvPr id="78" name="Tekstvak 77">
            <a:extLst>
              <a:ext uri="{FF2B5EF4-FFF2-40B4-BE49-F238E27FC236}">
                <a16:creationId xmlns:a16="http://schemas.microsoft.com/office/drawing/2014/main" id="{B2D9A4A5-D06F-48F0-BC65-DBB45EEEE1EE}"/>
              </a:ext>
            </a:extLst>
          </p:cNvPr>
          <p:cNvSpPr txBox="1"/>
          <p:nvPr/>
        </p:nvSpPr>
        <p:spPr>
          <a:xfrm>
            <a:off x="2413613" y="1421638"/>
            <a:ext cx="2129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Puberteit</a:t>
            </a:r>
            <a:endParaRPr lang="en-NL" dirty="0">
              <a:solidFill>
                <a:schemeClr val="bg1"/>
              </a:solidFill>
            </a:endParaRPr>
          </a:p>
        </p:txBody>
      </p:sp>
      <p:sp>
        <p:nvSpPr>
          <p:cNvPr id="15" name="Ovaal 14">
            <a:extLst>
              <a:ext uri="{FF2B5EF4-FFF2-40B4-BE49-F238E27FC236}">
                <a16:creationId xmlns:a16="http://schemas.microsoft.com/office/drawing/2014/main" id="{F3328079-74F0-47F1-AC54-5547DC2003A1}"/>
              </a:ext>
            </a:extLst>
          </p:cNvPr>
          <p:cNvSpPr/>
          <p:nvPr/>
        </p:nvSpPr>
        <p:spPr>
          <a:xfrm>
            <a:off x="4710428" y="2374913"/>
            <a:ext cx="3036159" cy="167016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8874634D-7B14-4D1C-B545-E0CC1789DA7C}"/>
              </a:ext>
            </a:extLst>
          </p:cNvPr>
          <p:cNvSpPr txBox="1"/>
          <p:nvPr/>
        </p:nvSpPr>
        <p:spPr>
          <a:xfrm>
            <a:off x="4807891" y="2601857"/>
            <a:ext cx="28124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>
                <a:solidFill>
                  <a:schemeClr val="bg1"/>
                </a:solidFill>
              </a:rPr>
              <a:t>Groei en ontwikkeling</a:t>
            </a:r>
          </a:p>
        </p:txBody>
      </p:sp>
    </p:spTree>
    <p:extLst>
      <p:ext uri="{BB962C8B-B14F-4D97-AF65-F5344CB8AC3E}">
        <p14:creationId xmlns:p14="http://schemas.microsoft.com/office/powerpoint/2010/main" val="303416925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144</Words>
  <Application>Microsoft Office PowerPoint</Application>
  <PresentationFormat>Breedbeeld</PresentationFormat>
  <Paragraphs>20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Facet</vt:lpstr>
      <vt:lpstr> Groei en ontwikkeling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Groei en ontwikkeling</dc:title>
  <dc:creator>Serife Erokutan</dc:creator>
  <cp:lastModifiedBy>Serife Erokutan</cp:lastModifiedBy>
  <cp:revision>3</cp:revision>
  <dcterms:created xsi:type="dcterms:W3CDTF">2020-09-23T15:20:17Z</dcterms:created>
  <dcterms:modified xsi:type="dcterms:W3CDTF">2020-09-23T15:39:18Z</dcterms:modified>
</cp:coreProperties>
</file>