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88" r:id="rId2"/>
    <p:sldId id="266" r:id="rId3"/>
    <p:sldId id="289" r:id="rId4"/>
    <p:sldId id="29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B4C6BFD8-C05E-41F0-8D57-011042C7493C}">
          <p14:sldIdLst>
            <p14:sldId id="288"/>
            <p14:sldId id="266"/>
            <p14:sldId id="289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ife Erokutan" initials="SE" lastIdx="2" clrIdx="0">
    <p:extLst>
      <p:ext uri="{19B8F6BF-5375-455C-9EA6-DF929625EA0E}">
        <p15:presenceInfo xmlns:p15="http://schemas.microsoft.com/office/powerpoint/2012/main" userId="f60219676b231a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D91"/>
    <a:srgbClr val="D91D84"/>
    <a:srgbClr val="C71B79"/>
    <a:srgbClr val="0083E6"/>
    <a:srgbClr val="F399BB"/>
    <a:srgbClr val="FFA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>
        <p:scale>
          <a:sx n="44" d="100"/>
          <a:sy n="44" d="100"/>
        </p:scale>
        <p:origin x="60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Een ander woord voor gedaanteverwisseling benoemen.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De vier stadia van de levenscyclus van een vlinder.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De betekenis van gedaanteverwisseling uitleggen.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4144"/>
      <dgm:spPr>
        <a:ln>
          <a:solidFill>
            <a:schemeClr val="accent4">
              <a:lumMod val="50000"/>
            </a:schemeClr>
          </a:solidFill>
        </a:ln>
      </dgm:spPr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>
        <a:ln>
          <a:solidFill>
            <a:schemeClr val="accent4">
              <a:lumMod val="50000"/>
            </a:schemeClr>
          </a:solidFill>
        </a:ln>
      </dgm:spPr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>
        <a:ln>
          <a:solidFill>
            <a:schemeClr val="accent4">
              <a:lumMod val="50000"/>
            </a:schemeClr>
          </a:solidFill>
        </a:ln>
      </dgm:spPr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72479" y="460228"/>
          <a:ext cx="5761032" cy="677768"/>
        </a:xfrm>
        <a:prstGeom prst="rect">
          <a:avLst/>
        </a:prstGeom>
        <a:solidFill>
          <a:schemeClr val="accent4">
            <a:lumMod val="5000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75544" y="633336"/>
          <a:ext cx="680475" cy="349800"/>
        </a:xfrm>
        <a:prstGeom prst="flowChartPredefinedProcess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389198" y="468053"/>
          <a:ext cx="4064293" cy="75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389198" y="468053"/>
        <a:ext cx="4064293" cy="756870"/>
      </dsp:txXfrm>
    </dsp:sp>
    <dsp:sp modelId="{3ECDA98A-E9E2-4534-81DA-99F43F064603}">
      <dsp:nvSpPr>
        <dsp:cNvPr id="0" name=""/>
        <dsp:cNvSpPr/>
      </dsp:nvSpPr>
      <dsp:spPr>
        <a:xfrm>
          <a:off x="3240541" y="225161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63923" y="1790457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63923" y="1790457"/>
        <a:ext cx="5357760" cy="986517"/>
      </dsp:txXfrm>
    </dsp:sp>
    <dsp:sp modelId="{E3CBE6AA-5F88-4B33-AB70-EB3D8AAE9452}">
      <dsp:nvSpPr>
        <dsp:cNvPr id="0" name=""/>
        <dsp:cNvSpPr/>
      </dsp:nvSpPr>
      <dsp:spPr>
        <a:xfrm>
          <a:off x="2857442" y="2911575"/>
          <a:ext cx="152467" cy="494654"/>
        </a:xfrm>
        <a:prstGeom prst="rect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62803" y="1992249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Een ander woord voor gedaanteverwisseling benoemen.</a:t>
          </a:r>
          <a:endParaRPr lang="en-NL" sz="1600" kern="1200" dirty="0"/>
        </a:p>
      </dsp:txBody>
      <dsp:txXfrm>
        <a:off x="3762803" y="1992249"/>
        <a:ext cx="5357760" cy="986517"/>
      </dsp:txXfrm>
    </dsp:sp>
    <dsp:sp modelId="{6F9D4332-FC28-44F0-B533-AFFAA937FE4B}">
      <dsp:nvSpPr>
        <dsp:cNvPr id="0" name=""/>
        <dsp:cNvSpPr/>
      </dsp:nvSpPr>
      <dsp:spPr>
        <a:xfrm>
          <a:off x="3240541" y="3204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62803" y="1114683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vier stadia van de levenscyclus van een vlinder.</a:t>
          </a:r>
          <a:endParaRPr lang="en-NL" sz="1600" kern="1200" dirty="0"/>
        </a:p>
      </dsp:txBody>
      <dsp:txXfrm>
        <a:off x="3762803" y="1114683"/>
        <a:ext cx="5357760" cy="986517"/>
      </dsp:txXfrm>
    </dsp:sp>
    <dsp:sp modelId="{E217F651-1590-49E6-906B-70FFACEBCCBF}">
      <dsp:nvSpPr>
        <dsp:cNvPr id="0" name=""/>
        <dsp:cNvSpPr/>
      </dsp:nvSpPr>
      <dsp:spPr>
        <a:xfrm>
          <a:off x="3254270" y="3817690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67459" y="5270524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67459" y="5270524"/>
        <a:ext cx="5357760" cy="986517"/>
      </dsp:txXfrm>
    </dsp:sp>
    <dsp:sp modelId="{CC35A39C-C8F3-4E2F-BDC4-F7B1E3882F15}">
      <dsp:nvSpPr>
        <dsp:cNvPr id="0" name=""/>
        <dsp:cNvSpPr/>
      </dsp:nvSpPr>
      <dsp:spPr>
        <a:xfrm>
          <a:off x="3240541" y="1368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62803" y="2928878"/>
          <a:ext cx="5357760" cy="95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betekenis van gedaanteverwisseling uitleggen.</a:t>
          </a:r>
          <a:endParaRPr lang="en-NL" sz="1600" kern="1200" dirty="0"/>
        </a:p>
      </dsp:txBody>
      <dsp:txXfrm>
        <a:off x="3762803" y="2928878"/>
        <a:ext cx="5357760" cy="95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34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2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3947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18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6932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52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443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2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23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14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20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6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1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3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0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4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0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results?search_query=van+ei+tot+vlind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55231" y="2201933"/>
            <a:ext cx="11058676" cy="3174693"/>
          </a:xfrm>
        </p:spPr>
        <p:txBody>
          <a:bodyPr anchor="ctr">
            <a:normAutofit/>
          </a:bodyPr>
          <a:lstStyle/>
          <a:p>
            <a:pPr algn="ctr"/>
            <a:r>
              <a:rPr lang="nl-NL" sz="4000" b="1" dirty="0"/>
              <a:t>Gedaanteverwisseling </a:t>
            </a:r>
            <a:br>
              <a:rPr lang="nl-NL" sz="4000" b="1" dirty="0"/>
            </a:br>
            <a:endParaRPr lang="en-NL" sz="4000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9696" y="92139"/>
            <a:ext cx="5386777" cy="1222827"/>
          </a:xfrm>
        </p:spPr>
        <p:txBody>
          <a:bodyPr anchor="ctr">
            <a:normAutofit/>
          </a:bodyPr>
          <a:lstStyle/>
          <a:p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Thema 1</a:t>
            </a:r>
            <a:b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Basisstof 7 </a:t>
            </a:r>
            <a:endParaRPr lang="en-NL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948969" y="218224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1016607" y="835440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8CE663-D22C-41B8-A081-6038793FEA1F}"/>
              </a:ext>
            </a:extLst>
          </p:cNvPr>
          <p:cNvSpPr txBox="1"/>
          <p:nvPr/>
        </p:nvSpPr>
        <p:spPr>
          <a:xfrm>
            <a:off x="6794380" y="218224"/>
            <a:ext cx="374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FFFF00"/>
                </a:highlight>
              </a:rPr>
              <a:t>Boek: blz. 20</a:t>
            </a:r>
            <a:br>
              <a:rPr lang="nl-NL" dirty="0">
                <a:highlight>
                  <a:srgbClr val="FFFF00"/>
                </a:highlight>
              </a:rPr>
            </a:br>
            <a:br>
              <a:rPr lang="nl-NL" dirty="0">
                <a:highlight>
                  <a:srgbClr val="FFFF00"/>
                </a:highlight>
              </a:rPr>
            </a:br>
            <a:r>
              <a:rPr lang="nl-NL" dirty="0">
                <a:highlight>
                  <a:srgbClr val="FFFF00"/>
                </a:highlight>
              </a:rPr>
              <a:t>Werkboek: blz. 22</a:t>
            </a:r>
          </a:p>
        </p:txBody>
      </p:sp>
    </p:spTree>
    <p:extLst>
      <p:ext uri="{BB962C8B-B14F-4D97-AF65-F5344CB8AC3E}">
        <p14:creationId xmlns:p14="http://schemas.microsoft.com/office/powerpoint/2010/main" val="164701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543746"/>
              </p:ext>
            </p:extLst>
          </p:nvPr>
        </p:nvGraphicFramePr>
        <p:xfrm>
          <a:off x="116879" y="1177389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Afbeelding 5" descr="Afbeelding met vogel, pinguïn, zitten, kijken&#10;&#10;Automatisch gegenereerde beschrijving">
            <a:extLst>
              <a:ext uri="{FF2B5EF4-FFF2-40B4-BE49-F238E27FC236}">
                <a16:creationId xmlns:a16="http://schemas.microsoft.com/office/drawing/2014/main" id="{EC94C8C8-DA45-4AEF-A3C8-8835C4BC3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8027" y="1883200"/>
            <a:ext cx="1956785" cy="33136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Afbeelding 15" descr="Afbeelding met kaart&#10;&#10;Automatisch gegenereerde beschrijving">
            <a:extLst>
              <a:ext uri="{FF2B5EF4-FFF2-40B4-BE49-F238E27FC236}">
                <a16:creationId xmlns:a16="http://schemas.microsoft.com/office/drawing/2014/main" id="{B88F914E-D969-4D08-A03B-E0D8B781CF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757" y="1883200"/>
            <a:ext cx="7508147" cy="2502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id="{EF9FB8B4-5700-45FA-BBB8-390030AD0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786" y="156238"/>
            <a:ext cx="8596668" cy="132080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Gedaanteverwisseling / Metamorfose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FF3002EA-4FAA-4AF8-B2B1-0FA0EE2DC85B}"/>
              </a:ext>
            </a:extLst>
          </p:cNvPr>
          <p:cNvSpPr txBox="1"/>
          <p:nvPr/>
        </p:nvSpPr>
        <p:spPr>
          <a:xfrm>
            <a:off x="97133" y="796308"/>
            <a:ext cx="9843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accent5"/>
                </a:solidFill>
              </a:rPr>
              <a:t>Een jong dier heeft een heel andere lichaamsbouw en levenswijze dan een volwassen dier.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0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0E4A5-75CE-4C28-89D6-0A2E30754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Gedaanteverwisseling bij de vlinder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FA1828A-8766-4314-9AB2-A283B8FBC998}"/>
              </a:ext>
            </a:extLst>
          </p:cNvPr>
          <p:cNvSpPr txBox="1"/>
          <p:nvPr/>
        </p:nvSpPr>
        <p:spPr>
          <a:xfrm>
            <a:off x="144836" y="3429000"/>
            <a:ext cx="96616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>
                <a:hlinkClick r:id="rId2"/>
              </a:rPr>
              <a:t>https://www.youtube.com/results?search_query=van+ei+tot+vlinder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939327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Aangepast 5">
      <a:dk1>
        <a:srgbClr val="1D1B0E"/>
      </a:dk1>
      <a:lt1>
        <a:srgbClr val="FFFFFF"/>
      </a:lt1>
      <a:dk2>
        <a:srgbClr val="FFFFFF"/>
      </a:dk2>
      <a:lt2>
        <a:srgbClr val="A39B4E"/>
      </a:lt2>
      <a:accent1>
        <a:srgbClr val="DAD6B2"/>
      </a:accent1>
      <a:accent2>
        <a:srgbClr val="6C6734"/>
      </a:accent2>
      <a:accent3>
        <a:srgbClr val="94A088"/>
      </a:accent3>
      <a:accent4>
        <a:srgbClr val="E6E4CC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Gedaanteverwisseling  </vt:lpstr>
      <vt:lpstr>PowerPoint-presentatie</vt:lpstr>
      <vt:lpstr>Gedaanteverwisseling / Metamorfose</vt:lpstr>
      <vt:lpstr>Gedaanteverwisseling bij de vlinder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Serife Erokutan</dc:creator>
  <cp:lastModifiedBy>Serife Erokutan</cp:lastModifiedBy>
  <cp:revision>8</cp:revision>
  <dcterms:created xsi:type="dcterms:W3CDTF">2020-09-20T19:52:00Z</dcterms:created>
  <dcterms:modified xsi:type="dcterms:W3CDTF">2020-09-23T15:48:52Z</dcterms:modified>
</cp:coreProperties>
</file>