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8" r:id="rId2"/>
    <p:sldId id="266" r:id="rId3"/>
    <p:sldId id="306" r:id="rId4"/>
    <p:sldId id="307" r:id="rId5"/>
    <p:sldId id="262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5" autoAdjust="0"/>
    <p:restoredTop sz="94660"/>
  </p:normalViewPr>
  <p:slideViewPr>
    <p:cSldViewPr snapToGrid="0">
      <p:cViewPr varScale="1">
        <p:scale>
          <a:sx n="44" d="100"/>
          <a:sy n="44" d="100"/>
        </p:scale>
        <p:origin x="60" y="13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91F5D2-50F3-4649-AB0E-6160D17A7D33}" type="doc">
      <dgm:prSet loTypeId="urn:microsoft.com/office/officeart/2008/layout/SquareAccentList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NL"/>
        </a:p>
      </dgm:t>
    </dgm:pt>
    <dgm:pt modelId="{94A6B8DE-F2D1-42DC-AA7C-8AB62C77762B}">
      <dgm:prSet phldrT="[Tekst]" custT="1"/>
      <dgm:spPr/>
      <dgm:t>
        <a:bodyPr/>
        <a:lstStyle/>
        <a:p>
          <a:r>
            <a:rPr lang="nl-NL" sz="4500" dirty="0">
              <a:solidFill>
                <a:schemeClr val="bg1"/>
              </a:solidFill>
            </a:rPr>
            <a:t>Leerdoelen</a:t>
          </a:r>
          <a:endParaRPr lang="en-NL" sz="4500" dirty="0">
            <a:solidFill>
              <a:schemeClr val="bg1"/>
            </a:solidFill>
          </a:endParaRPr>
        </a:p>
      </dgm:t>
    </dgm:pt>
    <dgm:pt modelId="{DB74516E-4D76-43E1-80DA-68903A773814}" type="parTrans" cxnId="{EA9B8D9E-05F1-4A1F-AFB0-D84FA17CE23E}">
      <dgm:prSet/>
      <dgm:spPr/>
      <dgm:t>
        <a:bodyPr/>
        <a:lstStyle/>
        <a:p>
          <a:endParaRPr lang="en-NL"/>
        </a:p>
      </dgm:t>
    </dgm:pt>
    <dgm:pt modelId="{62B88C40-5488-4FF6-9E94-C143E7DD3FAA}" type="sibTrans" cxnId="{EA9B8D9E-05F1-4A1F-AFB0-D84FA17CE23E}">
      <dgm:prSet/>
      <dgm:spPr/>
      <dgm:t>
        <a:bodyPr/>
        <a:lstStyle/>
        <a:p>
          <a:endParaRPr lang="en-NL"/>
        </a:p>
      </dgm:t>
    </dgm:pt>
    <dgm:pt modelId="{19350522-3454-4B77-B6C7-984CF4159592}">
      <dgm:prSet phldrT="[Tekst]" custT="1"/>
      <dgm:spPr/>
      <dgm:t>
        <a:bodyPr/>
        <a:lstStyle/>
        <a:p>
          <a:endParaRPr lang="en-NL" sz="1600" dirty="0">
            <a:solidFill>
              <a:schemeClr val="tx1"/>
            </a:solidFill>
          </a:endParaRPr>
        </a:p>
      </dgm:t>
    </dgm:pt>
    <dgm:pt modelId="{4894B2A0-0492-40E4-ACB1-3CA68AC1C7CB}" type="parTrans" cxnId="{28658128-823D-4625-93BE-3AB1B6F070AB}">
      <dgm:prSet/>
      <dgm:spPr/>
      <dgm:t>
        <a:bodyPr/>
        <a:lstStyle/>
        <a:p>
          <a:endParaRPr lang="en-NL"/>
        </a:p>
      </dgm:t>
    </dgm:pt>
    <dgm:pt modelId="{1F7CECE8-748F-4CAC-BF67-A6B83399F71E}" type="sibTrans" cxnId="{28658128-823D-4625-93BE-3AB1B6F070AB}">
      <dgm:prSet/>
      <dgm:spPr/>
      <dgm:t>
        <a:bodyPr/>
        <a:lstStyle/>
        <a:p>
          <a:endParaRPr lang="en-NL"/>
        </a:p>
      </dgm:t>
    </dgm:pt>
    <dgm:pt modelId="{7BE05FD6-3C89-4AC3-8BDC-2A0A1314D9E5}">
      <dgm:prSet phldrT="[Tekst]" custT="1"/>
      <dgm:spPr/>
      <dgm:t>
        <a:bodyPr/>
        <a:lstStyle/>
        <a:p>
          <a:r>
            <a:rPr lang="nl-NL" sz="1600" dirty="0"/>
            <a:t>Minimaal 3 gebeurtenissen benoemen bij gedaanteverwisseling (kikker).</a:t>
          </a:r>
          <a:endParaRPr lang="en-NL" sz="1600" dirty="0"/>
        </a:p>
      </dgm:t>
    </dgm:pt>
    <dgm:pt modelId="{667E8C15-4040-4E64-A6F8-141B4D77C750}" type="parTrans" cxnId="{8DA40D17-F87C-4ED6-BA1E-15F8F2E22D7E}">
      <dgm:prSet/>
      <dgm:spPr/>
      <dgm:t>
        <a:bodyPr/>
        <a:lstStyle/>
        <a:p>
          <a:endParaRPr lang="en-NL"/>
        </a:p>
      </dgm:t>
    </dgm:pt>
    <dgm:pt modelId="{95F88A7E-7FFA-4D5E-9F4B-690BB88F6D18}" type="sibTrans" cxnId="{8DA40D17-F87C-4ED6-BA1E-15F8F2E22D7E}">
      <dgm:prSet/>
      <dgm:spPr/>
      <dgm:t>
        <a:bodyPr/>
        <a:lstStyle/>
        <a:p>
          <a:endParaRPr lang="en-NL"/>
        </a:p>
      </dgm:t>
    </dgm:pt>
    <dgm:pt modelId="{9BBA99F7-1777-4F10-8124-355965B1E6F6}">
      <dgm:prSet phldrT="[Tekst]" custT="1"/>
      <dgm:spPr/>
      <dgm:t>
        <a:bodyPr/>
        <a:lstStyle/>
        <a:p>
          <a:r>
            <a:rPr lang="nl-NL" sz="1600" dirty="0"/>
            <a:t>De drie stadia van de levenscyclus van de bruine kikker.</a:t>
          </a:r>
          <a:endParaRPr lang="en-NL" sz="1600" dirty="0"/>
        </a:p>
      </dgm:t>
    </dgm:pt>
    <dgm:pt modelId="{5F15C4DB-520D-425E-B953-2235D3101ABB}" type="parTrans" cxnId="{277EA8DD-2708-4F23-BDC6-86D8B867D9E1}">
      <dgm:prSet/>
      <dgm:spPr/>
      <dgm:t>
        <a:bodyPr/>
        <a:lstStyle/>
        <a:p>
          <a:endParaRPr lang="en-NL"/>
        </a:p>
      </dgm:t>
    </dgm:pt>
    <dgm:pt modelId="{042384BB-CCE0-45F1-8D85-5C02CAF0CE65}" type="sibTrans" cxnId="{277EA8DD-2708-4F23-BDC6-86D8B867D9E1}">
      <dgm:prSet/>
      <dgm:spPr/>
      <dgm:t>
        <a:bodyPr/>
        <a:lstStyle/>
        <a:p>
          <a:endParaRPr lang="en-NL"/>
        </a:p>
      </dgm:t>
    </dgm:pt>
    <dgm:pt modelId="{2DF88C50-089A-43FC-BF41-7CCEE6495C89}">
      <dgm:prSet custT="1"/>
      <dgm:spPr/>
      <dgm:t>
        <a:bodyPr/>
        <a:lstStyle/>
        <a:p>
          <a:endParaRPr lang="nl-NL" sz="1600" dirty="0"/>
        </a:p>
      </dgm:t>
    </dgm:pt>
    <dgm:pt modelId="{3A03889F-957F-4400-A983-F307ED0E40E5}" type="parTrans" cxnId="{4700B82D-16F4-40FC-BB87-6B7C06827BCF}">
      <dgm:prSet/>
      <dgm:spPr/>
      <dgm:t>
        <a:bodyPr/>
        <a:lstStyle/>
        <a:p>
          <a:endParaRPr lang="en-NL"/>
        </a:p>
      </dgm:t>
    </dgm:pt>
    <dgm:pt modelId="{AD5D7BDE-7E60-4752-8B7C-BD5D40F7DCD8}" type="sibTrans" cxnId="{4700B82D-16F4-40FC-BB87-6B7C06827BCF}">
      <dgm:prSet/>
      <dgm:spPr/>
      <dgm:t>
        <a:bodyPr/>
        <a:lstStyle/>
        <a:p>
          <a:endParaRPr lang="en-NL"/>
        </a:p>
      </dgm:t>
    </dgm:pt>
    <dgm:pt modelId="{9D4EE374-C3EA-4D84-BF80-DDAB13A0B3F1}">
      <dgm:prSet custT="1"/>
      <dgm:spPr/>
      <dgm:t>
        <a:bodyPr/>
        <a:lstStyle/>
        <a:p>
          <a:r>
            <a:rPr lang="nl-NL" sz="1600" dirty="0"/>
            <a:t>De veranderingen voor en na de metamorfose benoemen.</a:t>
          </a:r>
          <a:endParaRPr lang="en-NL" sz="1600" dirty="0"/>
        </a:p>
      </dgm:t>
    </dgm:pt>
    <dgm:pt modelId="{230B79B4-6505-4385-B794-91B0986A7F7F}" type="parTrans" cxnId="{002A20F6-5250-49B6-88F3-86D1BD444E1E}">
      <dgm:prSet/>
      <dgm:spPr/>
      <dgm:t>
        <a:bodyPr/>
        <a:lstStyle/>
        <a:p>
          <a:endParaRPr lang="en-NL"/>
        </a:p>
      </dgm:t>
    </dgm:pt>
    <dgm:pt modelId="{4C448597-E809-4940-AB38-DA7D699D6F4E}" type="sibTrans" cxnId="{002A20F6-5250-49B6-88F3-86D1BD444E1E}">
      <dgm:prSet/>
      <dgm:spPr/>
      <dgm:t>
        <a:bodyPr/>
        <a:lstStyle/>
        <a:p>
          <a:endParaRPr lang="en-NL"/>
        </a:p>
      </dgm:t>
    </dgm:pt>
    <dgm:pt modelId="{F8AE384D-68E7-4D71-9615-B2657F805582}" type="pres">
      <dgm:prSet presAssocID="{AB91F5D2-50F3-4649-AB0E-6160D17A7D33}" presName="layout" presStyleCnt="0">
        <dgm:presLayoutVars>
          <dgm:chMax/>
          <dgm:chPref/>
          <dgm:dir/>
          <dgm:resizeHandles/>
        </dgm:presLayoutVars>
      </dgm:prSet>
      <dgm:spPr/>
    </dgm:pt>
    <dgm:pt modelId="{80E8A1B6-B305-41A8-A1E9-6279696C72F9}" type="pres">
      <dgm:prSet presAssocID="{94A6B8DE-F2D1-42DC-AA7C-8AB62C77762B}" presName="root" presStyleCnt="0">
        <dgm:presLayoutVars>
          <dgm:chMax/>
          <dgm:chPref/>
        </dgm:presLayoutVars>
      </dgm:prSet>
      <dgm:spPr/>
    </dgm:pt>
    <dgm:pt modelId="{03C86497-C138-4769-BB8C-6C453DF47C5D}" type="pres">
      <dgm:prSet presAssocID="{94A6B8DE-F2D1-42DC-AA7C-8AB62C77762B}" presName="rootComposite" presStyleCnt="0">
        <dgm:presLayoutVars/>
      </dgm:prSet>
      <dgm:spPr/>
    </dgm:pt>
    <dgm:pt modelId="{49F8ACE8-8590-456A-BDD2-1225FF0B288B}" type="pres">
      <dgm:prSet presAssocID="{94A6B8DE-F2D1-42DC-AA7C-8AB62C77762B}" presName="ParentAccent" presStyleLbl="alignNode1" presStyleIdx="0" presStyleCnt="1" custLinFactNeighborX="-127" custLinFactNeighborY="-77753"/>
      <dgm:spPr>
        <a:solidFill>
          <a:schemeClr val="accent4">
            <a:lumMod val="50000"/>
          </a:schemeClr>
        </a:solidFill>
        <a:ln>
          <a:solidFill>
            <a:schemeClr val="accent4">
              <a:lumMod val="50000"/>
            </a:schemeClr>
          </a:solidFill>
        </a:ln>
      </dgm:spPr>
    </dgm:pt>
    <dgm:pt modelId="{C959E0E2-3137-4C15-877C-1EEB0E088DC8}" type="pres">
      <dgm:prSet presAssocID="{94A6B8DE-F2D1-42DC-AA7C-8AB62C77762B}" presName="ParentSmallAccent" presStyleLbl="fgAcc1" presStyleIdx="0" presStyleCnt="1" custFlipVert="0" custFlipHor="1" custScaleX="160783" custScaleY="82651" custLinFactY="-52432" custLinFactNeighborX="29387" custLinFactNeighborY="-100000"/>
      <dgm:spPr>
        <a:prstGeom prst="flowChartPredefinedProcess">
          <a:avLst/>
        </a:prstGeom>
        <a:noFill/>
        <a:ln>
          <a:noFill/>
        </a:ln>
      </dgm:spPr>
    </dgm:pt>
    <dgm:pt modelId="{22BE4245-4516-413D-9134-E0F2E30F7D0E}" type="pres">
      <dgm:prSet presAssocID="{94A6B8DE-F2D1-42DC-AA7C-8AB62C77762B}" presName="Parent" presStyleLbl="revTx" presStyleIdx="0" presStyleCnt="6" custScaleX="70548" custScaleY="62163" custLinFactNeighborX="4531" custLinFactNeighborY="38442">
        <dgm:presLayoutVars>
          <dgm:chMax/>
          <dgm:chPref val="4"/>
          <dgm:bulletEnabled val="1"/>
        </dgm:presLayoutVars>
      </dgm:prSet>
      <dgm:spPr/>
    </dgm:pt>
    <dgm:pt modelId="{D07F1954-D1CA-4556-99D0-C0D62089031C}" type="pres">
      <dgm:prSet presAssocID="{94A6B8DE-F2D1-42DC-AA7C-8AB62C77762B}" presName="childShape" presStyleCnt="0">
        <dgm:presLayoutVars>
          <dgm:chMax val="0"/>
          <dgm:chPref val="0"/>
        </dgm:presLayoutVars>
      </dgm:prSet>
      <dgm:spPr/>
    </dgm:pt>
    <dgm:pt modelId="{1B224D9E-6B2D-4C0E-A691-B136003B682C}" type="pres">
      <dgm:prSet presAssocID="{19350522-3454-4B77-B6C7-984CF4159592}" presName="childComposite" presStyleCnt="0">
        <dgm:presLayoutVars>
          <dgm:chMax val="0"/>
          <dgm:chPref val="0"/>
        </dgm:presLayoutVars>
      </dgm:prSet>
      <dgm:spPr/>
    </dgm:pt>
    <dgm:pt modelId="{3ECDA98A-E9E2-4534-81DA-99F43F064603}" type="pres">
      <dgm:prSet presAssocID="{19350522-3454-4B77-B6C7-984CF4159592}" presName="ChildAccent" presStyleLbl="solidFgAcc1" presStyleIdx="0" presStyleCnt="5" custScaleX="97264" custScaleY="97264" custLinFactNeighborX="21117" custLinFactNeighborY="4144"/>
      <dgm:spPr>
        <a:ln>
          <a:solidFill>
            <a:schemeClr val="accent4">
              <a:lumMod val="50000"/>
            </a:schemeClr>
          </a:solidFill>
        </a:ln>
      </dgm:spPr>
    </dgm:pt>
    <dgm:pt modelId="{E5B3C157-A4DB-4725-9E8A-945D96C14589}" type="pres">
      <dgm:prSet presAssocID="{19350522-3454-4B77-B6C7-984CF4159592}" presName="Child" presStyleLbl="revTx" presStyleIdx="1" presStyleCnt="6" custLinFactNeighborX="285" custLinFactNeighborY="-15831">
        <dgm:presLayoutVars>
          <dgm:chMax val="0"/>
          <dgm:chPref val="0"/>
          <dgm:bulletEnabled val="1"/>
        </dgm:presLayoutVars>
      </dgm:prSet>
      <dgm:spPr/>
    </dgm:pt>
    <dgm:pt modelId="{187F326B-B21E-4B84-861B-772B44F8CEC2}" type="pres">
      <dgm:prSet presAssocID="{7BE05FD6-3C89-4AC3-8BDC-2A0A1314D9E5}" presName="childComposite" presStyleCnt="0">
        <dgm:presLayoutVars>
          <dgm:chMax val="0"/>
          <dgm:chPref val="0"/>
        </dgm:presLayoutVars>
      </dgm:prSet>
      <dgm:spPr/>
    </dgm:pt>
    <dgm:pt modelId="{E3CBE6AA-5F88-4B33-AB70-EB3D8AAE9452}" type="pres">
      <dgm:prSet presAssocID="{7BE05FD6-3C89-4AC3-8BDC-2A0A1314D9E5}" presName="ChildAccent" presStyleLbl="solidFgAcc1" presStyleIdx="1" presStyleCnt="5" custScaleX="36026" custScaleY="116880" custLinFactX="-23" custLinFactNeighborX="-100000" custLinFactNeighborY="-63208"/>
      <dgm:spPr>
        <a:noFill/>
        <a:ln>
          <a:noFill/>
        </a:ln>
      </dgm:spPr>
    </dgm:pt>
    <dgm:pt modelId="{AD7D4D2C-5BC3-486B-BBB0-B4F26D678E22}" type="pres">
      <dgm:prSet presAssocID="{7BE05FD6-3C89-4AC3-8BDC-2A0A1314D9E5}" presName="Child" presStyleLbl="revTx" presStyleIdx="2" presStyleCnt="6" custLinFactNeighborX="3997" custLinFactNeighborY="-95376">
        <dgm:presLayoutVars>
          <dgm:chMax val="0"/>
          <dgm:chPref val="0"/>
          <dgm:bulletEnabled val="1"/>
        </dgm:presLayoutVars>
      </dgm:prSet>
      <dgm:spPr/>
    </dgm:pt>
    <dgm:pt modelId="{C7774982-B35A-43B2-BE22-6759DB078814}" type="pres">
      <dgm:prSet presAssocID="{9BBA99F7-1777-4F10-8124-355965B1E6F6}" presName="childComposite" presStyleCnt="0">
        <dgm:presLayoutVars>
          <dgm:chMax val="0"/>
          <dgm:chPref val="0"/>
        </dgm:presLayoutVars>
      </dgm:prSet>
      <dgm:spPr/>
    </dgm:pt>
    <dgm:pt modelId="{6F9D4332-FC28-44F0-B533-AFFAA937FE4B}" type="pres">
      <dgm:prSet presAssocID="{9BBA99F7-1777-4F10-8124-355965B1E6F6}" presName="ChildAccent" presStyleLbl="solidFgAcc1" presStyleIdx="2" presStyleCnt="5" custScaleX="97264" custScaleY="97264" custLinFactY="-100000" custLinFactNeighborX="21117" custLinFactNeighborY="-137020"/>
      <dgm:spPr>
        <a:ln>
          <a:solidFill>
            <a:schemeClr val="accent4">
              <a:lumMod val="50000"/>
            </a:schemeClr>
          </a:solidFill>
        </a:ln>
      </dgm:spPr>
    </dgm:pt>
    <dgm:pt modelId="{1E6C3481-6EEB-4476-9728-44E3A2EED1D8}" type="pres">
      <dgm:prSet presAssocID="{9BBA99F7-1777-4F10-8124-355965B1E6F6}" presName="Child" presStyleLbl="revTx" presStyleIdx="3" presStyleCnt="6" custLinFactY="-100000" custLinFactNeighborX="3997" custLinFactNeighborY="-184332">
        <dgm:presLayoutVars>
          <dgm:chMax val="0"/>
          <dgm:chPref val="0"/>
          <dgm:bulletEnabled val="1"/>
        </dgm:presLayoutVars>
      </dgm:prSet>
      <dgm:spPr/>
    </dgm:pt>
    <dgm:pt modelId="{A4035B2D-B115-4ED3-AD47-6E1F78DDF8EB}" type="pres">
      <dgm:prSet presAssocID="{2DF88C50-089A-43FC-BF41-7CCEE6495C89}" presName="childComposite" presStyleCnt="0">
        <dgm:presLayoutVars>
          <dgm:chMax val="0"/>
          <dgm:chPref val="0"/>
        </dgm:presLayoutVars>
      </dgm:prSet>
      <dgm:spPr/>
    </dgm:pt>
    <dgm:pt modelId="{E217F651-1590-49E6-906B-70FFACEBCCBF}" type="pres">
      <dgm:prSet presAssocID="{2DF88C50-089A-43FC-BF41-7CCEE6495C89}" presName="ChildAccent" presStyleLbl="solidFgAcc1" presStyleIdx="3" presStyleCnt="5" custScaleX="97264" custScaleY="97264" custLinFactY="-125114" custLinFactNeighborX="24361" custLinFactNeighborY="-200000"/>
      <dgm:spPr>
        <a:ln>
          <a:solidFill>
            <a:schemeClr val="bg1"/>
          </a:solidFill>
        </a:ln>
      </dgm:spPr>
    </dgm:pt>
    <dgm:pt modelId="{C0EF87A3-D4FD-4C67-8D12-1B756E91F278}" type="pres">
      <dgm:prSet presAssocID="{2DF88C50-089A-43FC-BF41-7CCEE6495C89}" presName="Child" presStyleLbl="revTx" presStyleIdx="4" presStyleCnt="6" custLinFactNeighborX="351" custLinFactNeighborY="36932">
        <dgm:presLayoutVars>
          <dgm:chMax val="0"/>
          <dgm:chPref val="0"/>
          <dgm:bulletEnabled val="1"/>
        </dgm:presLayoutVars>
      </dgm:prSet>
      <dgm:spPr/>
    </dgm:pt>
    <dgm:pt modelId="{F5F7B49A-EDE3-4697-B92C-A1A00F907EFE}" type="pres">
      <dgm:prSet presAssocID="{9D4EE374-C3EA-4D84-BF80-DDAB13A0B3F1}" presName="childComposite" presStyleCnt="0">
        <dgm:presLayoutVars>
          <dgm:chMax val="0"/>
          <dgm:chPref val="0"/>
        </dgm:presLayoutVars>
      </dgm:prSet>
      <dgm:spPr/>
    </dgm:pt>
    <dgm:pt modelId="{CC35A39C-C8F3-4E2F-BDC4-F7B1E3882F15}" type="pres">
      <dgm:prSet presAssocID="{9D4EE374-C3EA-4D84-BF80-DDAB13A0B3F1}" presName="ChildAccent" presStyleLbl="solidFgAcc1" presStyleIdx="4" presStyleCnt="5" custScaleX="97264" custScaleY="97264" custLinFactY="-533643" custLinFactNeighborX="21117" custLinFactNeighborY="-600000"/>
      <dgm:spPr>
        <a:ln>
          <a:solidFill>
            <a:schemeClr val="accent4">
              <a:lumMod val="50000"/>
            </a:schemeClr>
          </a:solidFill>
        </a:ln>
      </dgm:spPr>
    </dgm:pt>
    <dgm:pt modelId="{3B22C701-E047-4306-895D-90C4FF2CECE7}" type="pres">
      <dgm:prSet presAssocID="{9D4EE374-C3EA-4D84-BF80-DDAB13A0B3F1}" presName="Child" presStyleLbl="revTx" presStyleIdx="5" presStyleCnt="6" custScaleY="97084" custLinFactY="-100433" custLinFactNeighborX="3997" custLinFactNeighborY="-200000">
        <dgm:presLayoutVars>
          <dgm:chMax val="0"/>
          <dgm:chPref val="0"/>
          <dgm:bulletEnabled val="1"/>
        </dgm:presLayoutVars>
      </dgm:prSet>
      <dgm:spPr/>
    </dgm:pt>
  </dgm:ptLst>
  <dgm:cxnLst>
    <dgm:cxn modelId="{8DA40D17-F87C-4ED6-BA1E-15F8F2E22D7E}" srcId="{94A6B8DE-F2D1-42DC-AA7C-8AB62C77762B}" destId="{7BE05FD6-3C89-4AC3-8BDC-2A0A1314D9E5}" srcOrd="1" destOrd="0" parTransId="{667E8C15-4040-4E64-A6F8-141B4D77C750}" sibTransId="{95F88A7E-7FFA-4D5E-9F4B-690BB88F6D18}"/>
    <dgm:cxn modelId="{28658128-823D-4625-93BE-3AB1B6F070AB}" srcId="{94A6B8DE-F2D1-42DC-AA7C-8AB62C77762B}" destId="{19350522-3454-4B77-B6C7-984CF4159592}" srcOrd="0" destOrd="0" parTransId="{4894B2A0-0492-40E4-ACB1-3CA68AC1C7CB}" sibTransId="{1F7CECE8-748F-4CAC-BF67-A6B83399F71E}"/>
    <dgm:cxn modelId="{4700B82D-16F4-40FC-BB87-6B7C06827BCF}" srcId="{94A6B8DE-F2D1-42DC-AA7C-8AB62C77762B}" destId="{2DF88C50-089A-43FC-BF41-7CCEE6495C89}" srcOrd="3" destOrd="0" parTransId="{3A03889F-957F-4400-A983-F307ED0E40E5}" sibTransId="{AD5D7BDE-7E60-4752-8B7C-BD5D40F7DCD8}"/>
    <dgm:cxn modelId="{2F08A233-F096-47B5-856F-03C0B3ADDB60}" type="presOf" srcId="{9D4EE374-C3EA-4D84-BF80-DDAB13A0B3F1}" destId="{3B22C701-E047-4306-895D-90C4FF2CECE7}" srcOrd="0" destOrd="0" presId="urn:microsoft.com/office/officeart/2008/layout/SquareAccentList"/>
    <dgm:cxn modelId="{506DCE6D-1998-463A-BE60-C5763F6491BA}" type="presOf" srcId="{94A6B8DE-F2D1-42DC-AA7C-8AB62C77762B}" destId="{22BE4245-4516-413D-9134-E0F2E30F7D0E}" srcOrd="0" destOrd="0" presId="urn:microsoft.com/office/officeart/2008/layout/SquareAccentList"/>
    <dgm:cxn modelId="{EA9B8D9E-05F1-4A1F-AFB0-D84FA17CE23E}" srcId="{AB91F5D2-50F3-4649-AB0E-6160D17A7D33}" destId="{94A6B8DE-F2D1-42DC-AA7C-8AB62C77762B}" srcOrd="0" destOrd="0" parTransId="{DB74516E-4D76-43E1-80DA-68903A773814}" sibTransId="{62B88C40-5488-4FF6-9E94-C143E7DD3FAA}"/>
    <dgm:cxn modelId="{2BA586B8-C386-48F7-AC1E-E3C5E60CF84F}" type="presOf" srcId="{2DF88C50-089A-43FC-BF41-7CCEE6495C89}" destId="{C0EF87A3-D4FD-4C67-8D12-1B756E91F278}" srcOrd="0" destOrd="0" presId="urn:microsoft.com/office/officeart/2008/layout/SquareAccentList"/>
    <dgm:cxn modelId="{2CD667BF-4530-4670-A772-B0C97B8C48C8}" type="presOf" srcId="{19350522-3454-4B77-B6C7-984CF4159592}" destId="{E5B3C157-A4DB-4725-9E8A-945D96C14589}" srcOrd="0" destOrd="0" presId="urn:microsoft.com/office/officeart/2008/layout/SquareAccentList"/>
    <dgm:cxn modelId="{277EA8DD-2708-4F23-BDC6-86D8B867D9E1}" srcId="{94A6B8DE-F2D1-42DC-AA7C-8AB62C77762B}" destId="{9BBA99F7-1777-4F10-8124-355965B1E6F6}" srcOrd="2" destOrd="0" parTransId="{5F15C4DB-520D-425E-B953-2235D3101ABB}" sibTransId="{042384BB-CCE0-45F1-8D85-5C02CAF0CE65}"/>
    <dgm:cxn modelId="{22B5F1DE-81C3-4340-BB6B-96C642A98E27}" type="presOf" srcId="{AB91F5D2-50F3-4649-AB0E-6160D17A7D33}" destId="{F8AE384D-68E7-4D71-9615-B2657F805582}" srcOrd="0" destOrd="0" presId="urn:microsoft.com/office/officeart/2008/layout/SquareAccentList"/>
    <dgm:cxn modelId="{786A3BE2-DE37-4862-9763-5833B678C9CF}" type="presOf" srcId="{9BBA99F7-1777-4F10-8124-355965B1E6F6}" destId="{1E6C3481-6EEB-4476-9728-44E3A2EED1D8}" srcOrd="0" destOrd="0" presId="urn:microsoft.com/office/officeart/2008/layout/SquareAccentList"/>
    <dgm:cxn modelId="{002A20F6-5250-49B6-88F3-86D1BD444E1E}" srcId="{94A6B8DE-F2D1-42DC-AA7C-8AB62C77762B}" destId="{9D4EE374-C3EA-4D84-BF80-DDAB13A0B3F1}" srcOrd="4" destOrd="0" parTransId="{230B79B4-6505-4385-B794-91B0986A7F7F}" sibTransId="{4C448597-E809-4940-AB38-DA7D699D6F4E}"/>
    <dgm:cxn modelId="{E040A7FE-464D-4309-8241-4BD80C881F3C}" type="presOf" srcId="{7BE05FD6-3C89-4AC3-8BDC-2A0A1314D9E5}" destId="{AD7D4D2C-5BC3-486B-BBB0-B4F26D678E22}" srcOrd="0" destOrd="0" presId="urn:microsoft.com/office/officeart/2008/layout/SquareAccentList"/>
    <dgm:cxn modelId="{EDF748E0-D5CF-4CC6-A316-394FF97948E1}" type="presParOf" srcId="{F8AE384D-68E7-4D71-9615-B2657F805582}" destId="{80E8A1B6-B305-41A8-A1E9-6279696C72F9}" srcOrd="0" destOrd="0" presId="urn:microsoft.com/office/officeart/2008/layout/SquareAccentList"/>
    <dgm:cxn modelId="{F105495F-1EE2-4ED8-BED8-CACC0D07CED4}" type="presParOf" srcId="{80E8A1B6-B305-41A8-A1E9-6279696C72F9}" destId="{03C86497-C138-4769-BB8C-6C453DF47C5D}" srcOrd="0" destOrd="0" presId="urn:microsoft.com/office/officeart/2008/layout/SquareAccentList"/>
    <dgm:cxn modelId="{45EAE8B4-1089-4464-8DE6-0285087C0E1D}" type="presParOf" srcId="{03C86497-C138-4769-BB8C-6C453DF47C5D}" destId="{49F8ACE8-8590-456A-BDD2-1225FF0B288B}" srcOrd="0" destOrd="0" presId="urn:microsoft.com/office/officeart/2008/layout/SquareAccentList"/>
    <dgm:cxn modelId="{ACCAF0E9-702F-4470-B229-4D118CC22660}" type="presParOf" srcId="{03C86497-C138-4769-BB8C-6C453DF47C5D}" destId="{C959E0E2-3137-4C15-877C-1EEB0E088DC8}" srcOrd="1" destOrd="0" presId="urn:microsoft.com/office/officeart/2008/layout/SquareAccentList"/>
    <dgm:cxn modelId="{7BC8201A-15DE-4214-B87E-AF37AF249C20}" type="presParOf" srcId="{03C86497-C138-4769-BB8C-6C453DF47C5D}" destId="{22BE4245-4516-413D-9134-E0F2E30F7D0E}" srcOrd="2" destOrd="0" presId="urn:microsoft.com/office/officeart/2008/layout/SquareAccentList"/>
    <dgm:cxn modelId="{03487031-9254-491A-B896-737B482A61FE}" type="presParOf" srcId="{80E8A1B6-B305-41A8-A1E9-6279696C72F9}" destId="{D07F1954-D1CA-4556-99D0-C0D62089031C}" srcOrd="1" destOrd="0" presId="urn:microsoft.com/office/officeart/2008/layout/SquareAccentList"/>
    <dgm:cxn modelId="{D1690E50-B64E-45B2-B365-F7E1CF095C37}" type="presParOf" srcId="{D07F1954-D1CA-4556-99D0-C0D62089031C}" destId="{1B224D9E-6B2D-4C0E-A691-B136003B682C}" srcOrd="0" destOrd="0" presId="urn:microsoft.com/office/officeart/2008/layout/SquareAccentList"/>
    <dgm:cxn modelId="{294F73C0-BAE3-4FF1-B5CD-0119BC2C8D9B}" type="presParOf" srcId="{1B224D9E-6B2D-4C0E-A691-B136003B682C}" destId="{3ECDA98A-E9E2-4534-81DA-99F43F064603}" srcOrd="0" destOrd="0" presId="urn:microsoft.com/office/officeart/2008/layout/SquareAccentList"/>
    <dgm:cxn modelId="{507B520D-25BA-491E-A79E-465ED8E5A88D}" type="presParOf" srcId="{1B224D9E-6B2D-4C0E-A691-B136003B682C}" destId="{E5B3C157-A4DB-4725-9E8A-945D96C14589}" srcOrd="1" destOrd="0" presId="urn:microsoft.com/office/officeart/2008/layout/SquareAccentList"/>
    <dgm:cxn modelId="{9099CE2C-A5DB-4A63-9D03-B5B5827064D0}" type="presParOf" srcId="{D07F1954-D1CA-4556-99D0-C0D62089031C}" destId="{187F326B-B21E-4B84-861B-772B44F8CEC2}" srcOrd="1" destOrd="0" presId="urn:microsoft.com/office/officeart/2008/layout/SquareAccentList"/>
    <dgm:cxn modelId="{40064811-3206-42E2-AB25-D969C3FF9847}" type="presParOf" srcId="{187F326B-B21E-4B84-861B-772B44F8CEC2}" destId="{E3CBE6AA-5F88-4B33-AB70-EB3D8AAE9452}" srcOrd="0" destOrd="0" presId="urn:microsoft.com/office/officeart/2008/layout/SquareAccentList"/>
    <dgm:cxn modelId="{2BFA71B2-17F6-4435-8A4E-91069D2568AC}" type="presParOf" srcId="{187F326B-B21E-4B84-861B-772B44F8CEC2}" destId="{AD7D4D2C-5BC3-486B-BBB0-B4F26D678E22}" srcOrd="1" destOrd="0" presId="urn:microsoft.com/office/officeart/2008/layout/SquareAccentList"/>
    <dgm:cxn modelId="{BB3D3819-72FD-48DE-AAF3-D4796009B89A}" type="presParOf" srcId="{D07F1954-D1CA-4556-99D0-C0D62089031C}" destId="{C7774982-B35A-43B2-BE22-6759DB078814}" srcOrd="2" destOrd="0" presId="urn:microsoft.com/office/officeart/2008/layout/SquareAccentList"/>
    <dgm:cxn modelId="{FE0AF78F-896C-493E-9A98-B713B0E21B96}" type="presParOf" srcId="{C7774982-B35A-43B2-BE22-6759DB078814}" destId="{6F9D4332-FC28-44F0-B533-AFFAA937FE4B}" srcOrd="0" destOrd="0" presId="urn:microsoft.com/office/officeart/2008/layout/SquareAccentList"/>
    <dgm:cxn modelId="{6D6A4CD3-640B-4CC7-BDFE-0361A0C5009C}" type="presParOf" srcId="{C7774982-B35A-43B2-BE22-6759DB078814}" destId="{1E6C3481-6EEB-4476-9728-44E3A2EED1D8}" srcOrd="1" destOrd="0" presId="urn:microsoft.com/office/officeart/2008/layout/SquareAccentList"/>
    <dgm:cxn modelId="{68C9557E-BA37-4D8F-9F33-0C0B8D46470E}" type="presParOf" srcId="{D07F1954-D1CA-4556-99D0-C0D62089031C}" destId="{A4035B2D-B115-4ED3-AD47-6E1F78DDF8EB}" srcOrd="3" destOrd="0" presId="urn:microsoft.com/office/officeart/2008/layout/SquareAccentList"/>
    <dgm:cxn modelId="{401A90C2-EEC1-4D22-B988-A29A2413602B}" type="presParOf" srcId="{A4035B2D-B115-4ED3-AD47-6E1F78DDF8EB}" destId="{E217F651-1590-49E6-906B-70FFACEBCCBF}" srcOrd="0" destOrd="0" presId="urn:microsoft.com/office/officeart/2008/layout/SquareAccentList"/>
    <dgm:cxn modelId="{09C4180F-B86F-4D28-9CB2-A0BD7BB62E99}" type="presParOf" srcId="{A4035B2D-B115-4ED3-AD47-6E1F78DDF8EB}" destId="{C0EF87A3-D4FD-4C67-8D12-1B756E91F278}" srcOrd="1" destOrd="0" presId="urn:microsoft.com/office/officeart/2008/layout/SquareAccentList"/>
    <dgm:cxn modelId="{1956A3EC-4F51-46DA-98B3-135D2ED2620E}" type="presParOf" srcId="{D07F1954-D1CA-4556-99D0-C0D62089031C}" destId="{F5F7B49A-EDE3-4697-B92C-A1A00F907EFE}" srcOrd="4" destOrd="0" presId="urn:microsoft.com/office/officeart/2008/layout/SquareAccentList"/>
    <dgm:cxn modelId="{1DA4CF3F-E774-4A9A-9AF0-8A37135161DC}" type="presParOf" srcId="{F5F7B49A-EDE3-4697-B92C-A1A00F907EFE}" destId="{CC35A39C-C8F3-4E2F-BDC4-F7B1E3882F15}" srcOrd="0" destOrd="0" presId="urn:microsoft.com/office/officeart/2008/layout/SquareAccentList"/>
    <dgm:cxn modelId="{148113D3-A754-4962-8223-3596CDF8BDD0}" type="presParOf" srcId="{F5F7B49A-EDE3-4697-B92C-A1A00F907EFE}" destId="{3B22C701-E047-4306-895D-90C4FF2CECE7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CF49BD1-07BA-4B9B-B11E-747CFA518606}" type="doc">
      <dgm:prSet loTypeId="urn:microsoft.com/office/officeart/2005/8/layout/h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D45196A7-2F73-4E82-A53C-D79ECC55098E}">
      <dgm:prSet phldrT="[Tekst]" custT="1"/>
      <dgm:spPr/>
      <dgm:t>
        <a:bodyPr/>
        <a:lstStyle/>
        <a:p>
          <a:r>
            <a:rPr lang="nl-NL" sz="2400" dirty="0">
              <a:solidFill>
                <a:schemeClr val="accent4">
                  <a:lumMod val="50000"/>
                </a:schemeClr>
              </a:solidFill>
            </a:rPr>
            <a:t>Ei</a:t>
          </a:r>
        </a:p>
      </dgm:t>
    </dgm:pt>
    <dgm:pt modelId="{53CEDE00-7E0E-496C-AA83-D51524E6875B}" type="parTrans" cxnId="{BA731167-E42F-448F-9E0C-D3B238896DA7}">
      <dgm:prSet/>
      <dgm:spPr/>
      <dgm:t>
        <a:bodyPr/>
        <a:lstStyle/>
        <a:p>
          <a:endParaRPr lang="nl-NL"/>
        </a:p>
      </dgm:t>
    </dgm:pt>
    <dgm:pt modelId="{4ED98ADC-1868-40DA-9DD8-28E28D879F20}" type="sibTrans" cxnId="{BA731167-E42F-448F-9E0C-D3B238896DA7}">
      <dgm:prSet/>
      <dgm:spPr/>
      <dgm:t>
        <a:bodyPr/>
        <a:lstStyle/>
        <a:p>
          <a:endParaRPr lang="nl-NL"/>
        </a:p>
      </dgm:t>
    </dgm:pt>
    <dgm:pt modelId="{DAC2DE65-5EB5-4254-80D7-37F0A972AC6D}">
      <dgm:prSet phldrT="[Tekst]"/>
      <dgm:spPr/>
      <dgm:t>
        <a:bodyPr/>
        <a:lstStyle/>
        <a:p>
          <a:r>
            <a:rPr lang="nl-NL" dirty="0"/>
            <a:t>Kikkerdril: </a:t>
          </a:r>
          <a:br>
            <a:rPr lang="nl-NL" dirty="0"/>
          </a:br>
          <a:r>
            <a:rPr lang="nl-NL" dirty="0"/>
            <a:t>Een kluit kikkereieren in een sloot.</a:t>
          </a:r>
        </a:p>
      </dgm:t>
    </dgm:pt>
    <dgm:pt modelId="{72DC931E-C942-4376-A34C-BF17E2BDF4DD}" type="parTrans" cxnId="{6EEE6532-2027-4C10-9443-23131EFB8FD7}">
      <dgm:prSet/>
      <dgm:spPr/>
      <dgm:t>
        <a:bodyPr/>
        <a:lstStyle/>
        <a:p>
          <a:endParaRPr lang="nl-NL"/>
        </a:p>
      </dgm:t>
    </dgm:pt>
    <dgm:pt modelId="{79BA6A20-4274-431C-A336-79C91F6A19BE}" type="sibTrans" cxnId="{6EEE6532-2027-4C10-9443-23131EFB8FD7}">
      <dgm:prSet/>
      <dgm:spPr/>
      <dgm:t>
        <a:bodyPr/>
        <a:lstStyle/>
        <a:p>
          <a:endParaRPr lang="nl-NL"/>
        </a:p>
      </dgm:t>
    </dgm:pt>
    <dgm:pt modelId="{A6C02A6E-15F3-46D6-AD69-E89DAE777013}">
      <dgm:prSet phldrT="[Tekst]" custT="1"/>
      <dgm:spPr/>
      <dgm:t>
        <a:bodyPr/>
        <a:lstStyle/>
        <a:p>
          <a:r>
            <a:rPr lang="nl-NL" sz="2400" dirty="0">
              <a:solidFill>
                <a:schemeClr val="accent4">
                  <a:lumMod val="50000"/>
                </a:schemeClr>
              </a:solidFill>
            </a:rPr>
            <a:t>Kikkervisje</a:t>
          </a:r>
        </a:p>
      </dgm:t>
    </dgm:pt>
    <dgm:pt modelId="{695F1AE3-D459-4FC6-9FE1-0B9C57D703E9}" type="parTrans" cxnId="{61E910D5-C90C-4FFD-8BCE-0FFD194CE1E2}">
      <dgm:prSet/>
      <dgm:spPr/>
      <dgm:t>
        <a:bodyPr/>
        <a:lstStyle/>
        <a:p>
          <a:endParaRPr lang="nl-NL"/>
        </a:p>
      </dgm:t>
    </dgm:pt>
    <dgm:pt modelId="{E7988303-403A-4B37-BACB-A888D5CBA1EF}" type="sibTrans" cxnId="{61E910D5-C90C-4FFD-8BCE-0FFD194CE1E2}">
      <dgm:prSet/>
      <dgm:spPr/>
      <dgm:t>
        <a:bodyPr/>
        <a:lstStyle/>
        <a:p>
          <a:endParaRPr lang="nl-NL"/>
        </a:p>
      </dgm:t>
    </dgm:pt>
    <dgm:pt modelId="{470994CB-68A1-475F-A903-AD098EDFC219}">
      <dgm:prSet phldrT="[Tekst]"/>
      <dgm:spPr/>
      <dgm:t>
        <a:bodyPr/>
        <a:lstStyle/>
        <a:p>
          <a:r>
            <a:rPr lang="nl-NL" dirty="0"/>
            <a:t>Leeft alleen in het water</a:t>
          </a:r>
          <a:br>
            <a:rPr lang="nl-NL" dirty="0"/>
          </a:br>
          <a:endParaRPr lang="nl-NL" dirty="0"/>
        </a:p>
      </dgm:t>
    </dgm:pt>
    <dgm:pt modelId="{48FC64A1-12C6-4122-9CFB-FEFC7EFA2593}" type="parTrans" cxnId="{531FC01F-BA41-40B6-A88C-9D363F53BA21}">
      <dgm:prSet/>
      <dgm:spPr/>
      <dgm:t>
        <a:bodyPr/>
        <a:lstStyle/>
        <a:p>
          <a:endParaRPr lang="nl-NL"/>
        </a:p>
      </dgm:t>
    </dgm:pt>
    <dgm:pt modelId="{CE9E4509-E59C-4E08-B977-C2253B82D9EC}" type="sibTrans" cxnId="{531FC01F-BA41-40B6-A88C-9D363F53BA21}">
      <dgm:prSet/>
      <dgm:spPr/>
      <dgm:t>
        <a:bodyPr/>
        <a:lstStyle/>
        <a:p>
          <a:endParaRPr lang="nl-NL"/>
        </a:p>
      </dgm:t>
    </dgm:pt>
    <dgm:pt modelId="{4F4E96CF-A1A7-4FD3-A330-012586131DE3}">
      <dgm:prSet phldrT="[Tekst]"/>
      <dgm:spPr/>
      <dgm:t>
        <a:bodyPr/>
        <a:lstStyle/>
        <a:p>
          <a:r>
            <a:rPr lang="nl-NL" dirty="0"/>
            <a:t>Ademt met kieuwen en huid</a:t>
          </a:r>
          <a:br>
            <a:rPr lang="nl-NL" dirty="0"/>
          </a:br>
          <a:endParaRPr lang="nl-NL" dirty="0"/>
        </a:p>
      </dgm:t>
    </dgm:pt>
    <dgm:pt modelId="{C65EAA65-81D1-4814-B28E-24D00B11A79A}" type="parTrans" cxnId="{1A41D410-766C-4A72-A8DE-3CC76D66B502}">
      <dgm:prSet/>
      <dgm:spPr/>
      <dgm:t>
        <a:bodyPr/>
        <a:lstStyle/>
        <a:p>
          <a:endParaRPr lang="nl-NL"/>
        </a:p>
      </dgm:t>
    </dgm:pt>
    <dgm:pt modelId="{82B069F5-F3B6-41A1-A638-F647AF41F855}" type="sibTrans" cxnId="{1A41D410-766C-4A72-A8DE-3CC76D66B502}">
      <dgm:prSet/>
      <dgm:spPr/>
      <dgm:t>
        <a:bodyPr/>
        <a:lstStyle/>
        <a:p>
          <a:endParaRPr lang="nl-NL"/>
        </a:p>
      </dgm:t>
    </dgm:pt>
    <dgm:pt modelId="{563578AF-5CCB-48D2-B6A4-32E613420270}">
      <dgm:prSet phldrT="[Tekst]" custT="1"/>
      <dgm:spPr/>
      <dgm:t>
        <a:bodyPr/>
        <a:lstStyle/>
        <a:p>
          <a:r>
            <a:rPr lang="nl-NL" sz="2400" dirty="0">
              <a:solidFill>
                <a:schemeClr val="accent4">
                  <a:lumMod val="50000"/>
                </a:schemeClr>
              </a:solidFill>
            </a:rPr>
            <a:t>Kikker</a:t>
          </a:r>
        </a:p>
      </dgm:t>
    </dgm:pt>
    <dgm:pt modelId="{4B3A1105-9384-4724-A142-2D87F332AA3E}" type="parTrans" cxnId="{7E537661-7DA2-4FEF-A52E-215575401A40}">
      <dgm:prSet/>
      <dgm:spPr/>
      <dgm:t>
        <a:bodyPr/>
        <a:lstStyle/>
        <a:p>
          <a:endParaRPr lang="nl-NL"/>
        </a:p>
      </dgm:t>
    </dgm:pt>
    <dgm:pt modelId="{60AD1D5C-BD54-4AAB-AFF3-CE42B57690E5}" type="sibTrans" cxnId="{7E537661-7DA2-4FEF-A52E-215575401A40}">
      <dgm:prSet/>
      <dgm:spPr/>
      <dgm:t>
        <a:bodyPr/>
        <a:lstStyle/>
        <a:p>
          <a:endParaRPr lang="nl-NL"/>
        </a:p>
      </dgm:t>
    </dgm:pt>
    <dgm:pt modelId="{A380E2E8-8D97-4FF7-89DA-AAC18C83337A}">
      <dgm:prSet phldrT="[Tekst]"/>
      <dgm:spPr/>
      <dgm:t>
        <a:bodyPr/>
        <a:lstStyle/>
        <a:p>
          <a:r>
            <a:rPr lang="nl-NL" dirty="0"/>
            <a:t>Leeft in het water en op het land.</a:t>
          </a:r>
          <a:br>
            <a:rPr lang="nl-NL" dirty="0"/>
          </a:br>
          <a:endParaRPr lang="nl-NL" dirty="0"/>
        </a:p>
      </dgm:t>
    </dgm:pt>
    <dgm:pt modelId="{343DD95C-D83D-44A5-BD5F-F34CA3C7DC8D}" type="parTrans" cxnId="{389A6E4E-A1DB-4214-B976-9BADC566C4DD}">
      <dgm:prSet/>
      <dgm:spPr/>
      <dgm:t>
        <a:bodyPr/>
        <a:lstStyle/>
        <a:p>
          <a:endParaRPr lang="nl-NL"/>
        </a:p>
      </dgm:t>
    </dgm:pt>
    <dgm:pt modelId="{232C2256-7182-472C-B58F-76E53A70568A}" type="sibTrans" cxnId="{389A6E4E-A1DB-4214-B976-9BADC566C4DD}">
      <dgm:prSet/>
      <dgm:spPr/>
      <dgm:t>
        <a:bodyPr/>
        <a:lstStyle/>
        <a:p>
          <a:endParaRPr lang="nl-NL"/>
        </a:p>
      </dgm:t>
    </dgm:pt>
    <dgm:pt modelId="{1D1B6195-15A2-4809-BC03-3A6C805375BD}">
      <dgm:prSet phldrT="[Tekst]"/>
      <dgm:spPr/>
      <dgm:t>
        <a:bodyPr/>
        <a:lstStyle/>
        <a:p>
          <a:r>
            <a:rPr lang="nl-NL" dirty="0"/>
            <a:t>Ademt met longen en huid</a:t>
          </a:r>
          <a:br>
            <a:rPr lang="nl-NL" dirty="0"/>
          </a:br>
          <a:endParaRPr lang="nl-NL" dirty="0"/>
        </a:p>
      </dgm:t>
    </dgm:pt>
    <dgm:pt modelId="{DC25CD4A-209C-406C-A41F-6D07606FE6E5}" type="parTrans" cxnId="{C7D95590-4F44-4278-BB7B-0903D18BF18F}">
      <dgm:prSet/>
      <dgm:spPr/>
      <dgm:t>
        <a:bodyPr/>
        <a:lstStyle/>
        <a:p>
          <a:endParaRPr lang="nl-NL"/>
        </a:p>
      </dgm:t>
    </dgm:pt>
    <dgm:pt modelId="{E1D338B0-F422-47ED-8A7F-F61C49109383}" type="sibTrans" cxnId="{C7D95590-4F44-4278-BB7B-0903D18BF18F}">
      <dgm:prSet/>
      <dgm:spPr/>
      <dgm:t>
        <a:bodyPr/>
        <a:lstStyle/>
        <a:p>
          <a:endParaRPr lang="nl-NL"/>
        </a:p>
      </dgm:t>
    </dgm:pt>
    <dgm:pt modelId="{8F77B32F-BCB4-45B6-A138-720C93EF23E7}">
      <dgm:prSet phldrT="[Tekst]"/>
      <dgm:spPr/>
      <dgm:t>
        <a:bodyPr/>
        <a:lstStyle/>
        <a:p>
          <a:r>
            <a:rPr lang="nl-NL" dirty="0"/>
            <a:t>Jong, uitwendige kieuwen</a:t>
          </a:r>
        </a:p>
      </dgm:t>
    </dgm:pt>
    <dgm:pt modelId="{B16D4136-5EA8-47BD-85CF-5F2C39332EA9}" type="parTrans" cxnId="{BAA5691B-860D-4BC5-8750-C03E09BE38AE}">
      <dgm:prSet/>
      <dgm:spPr/>
      <dgm:t>
        <a:bodyPr/>
        <a:lstStyle/>
        <a:p>
          <a:endParaRPr lang="nl-NL"/>
        </a:p>
      </dgm:t>
    </dgm:pt>
    <dgm:pt modelId="{6154B320-DA09-47F4-8072-4F54ABA743AB}" type="sibTrans" cxnId="{BAA5691B-860D-4BC5-8750-C03E09BE38AE}">
      <dgm:prSet/>
      <dgm:spPr/>
      <dgm:t>
        <a:bodyPr/>
        <a:lstStyle/>
        <a:p>
          <a:endParaRPr lang="nl-NL"/>
        </a:p>
      </dgm:t>
    </dgm:pt>
    <dgm:pt modelId="{7179759A-B142-4FFE-8396-1680A6FA3E60}">
      <dgm:prSet phldrT="[Tekst]"/>
      <dgm:spPr/>
      <dgm:t>
        <a:bodyPr/>
        <a:lstStyle/>
        <a:p>
          <a:r>
            <a:rPr lang="nl-NL" dirty="0"/>
            <a:t>Oud, inwendige kieuwen</a:t>
          </a:r>
          <a:br>
            <a:rPr lang="nl-NL" dirty="0"/>
          </a:br>
          <a:endParaRPr lang="nl-NL" dirty="0"/>
        </a:p>
      </dgm:t>
    </dgm:pt>
    <dgm:pt modelId="{8143CBF2-273B-459C-A8DA-4A649DF81C89}" type="parTrans" cxnId="{454E1CA4-57C9-45B2-A2BD-4F0B4157EC53}">
      <dgm:prSet/>
      <dgm:spPr/>
      <dgm:t>
        <a:bodyPr/>
        <a:lstStyle/>
        <a:p>
          <a:endParaRPr lang="nl-NL"/>
        </a:p>
      </dgm:t>
    </dgm:pt>
    <dgm:pt modelId="{E27A7388-7A57-4D04-BDBE-3B47E6970712}" type="sibTrans" cxnId="{454E1CA4-57C9-45B2-A2BD-4F0B4157EC53}">
      <dgm:prSet/>
      <dgm:spPr/>
      <dgm:t>
        <a:bodyPr/>
        <a:lstStyle/>
        <a:p>
          <a:endParaRPr lang="nl-NL"/>
        </a:p>
      </dgm:t>
    </dgm:pt>
    <dgm:pt modelId="{9E8305D5-123B-49A4-A81F-220356CC0CFA}">
      <dgm:prSet phldrT="[Tekst]"/>
      <dgm:spPr/>
      <dgm:t>
        <a:bodyPr/>
        <a:lstStyle/>
        <a:p>
          <a:r>
            <a:rPr lang="nl-NL" dirty="0"/>
            <a:t>Eet algen</a:t>
          </a:r>
          <a:br>
            <a:rPr lang="nl-NL" dirty="0"/>
          </a:br>
          <a:endParaRPr lang="nl-NL" dirty="0"/>
        </a:p>
      </dgm:t>
    </dgm:pt>
    <dgm:pt modelId="{BE64E8CC-9D69-4944-B5E3-0740AD6CD87A}" type="parTrans" cxnId="{8FB73D48-8CB6-43AA-A65C-AEE80971258F}">
      <dgm:prSet/>
      <dgm:spPr/>
      <dgm:t>
        <a:bodyPr/>
        <a:lstStyle/>
        <a:p>
          <a:endParaRPr lang="nl-NL"/>
        </a:p>
      </dgm:t>
    </dgm:pt>
    <dgm:pt modelId="{B7BFD8B0-032E-43C5-A42A-85FB107C2876}" type="sibTrans" cxnId="{8FB73D48-8CB6-43AA-A65C-AEE80971258F}">
      <dgm:prSet/>
      <dgm:spPr/>
      <dgm:t>
        <a:bodyPr/>
        <a:lstStyle/>
        <a:p>
          <a:endParaRPr lang="nl-NL"/>
        </a:p>
      </dgm:t>
    </dgm:pt>
    <dgm:pt modelId="{94321EB6-DBAF-453C-9F36-DEBC7977E689}">
      <dgm:prSet phldrT="[Tekst]"/>
      <dgm:spPr/>
      <dgm:t>
        <a:bodyPr/>
        <a:lstStyle/>
        <a:p>
          <a:r>
            <a:rPr lang="nl-NL" dirty="0"/>
            <a:t>Beweegt met de staart</a:t>
          </a:r>
          <a:br>
            <a:rPr lang="nl-NL" dirty="0"/>
          </a:br>
          <a:endParaRPr lang="nl-NL" dirty="0"/>
        </a:p>
      </dgm:t>
    </dgm:pt>
    <dgm:pt modelId="{A9C45A62-1D72-4D90-8EE7-6FF2D392832D}" type="parTrans" cxnId="{B4D59BE8-4037-40B7-8B23-A73A2FE6CCD8}">
      <dgm:prSet/>
      <dgm:spPr/>
      <dgm:t>
        <a:bodyPr/>
        <a:lstStyle/>
        <a:p>
          <a:endParaRPr lang="nl-NL"/>
        </a:p>
      </dgm:t>
    </dgm:pt>
    <dgm:pt modelId="{B47831D0-0493-4727-A6E8-BD84A7707109}" type="sibTrans" cxnId="{B4D59BE8-4037-40B7-8B23-A73A2FE6CCD8}">
      <dgm:prSet/>
      <dgm:spPr/>
      <dgm:t>
        <a:bodyPr/>
        <a:lstStyle/>
        <a:p>
          <a:endParaRPr lang="nl-NL"/>
        </a:p>
      </dgm:t>
    </dgm:pt>
    <dgm:pt modelId="{D0A01CA1-BBFD-4D84-9110-D675559C7342}">
      <dgm:prSet phldrT="[Tekst]"/>
      <dgm:spPr/>
      <dgm:t>
        <a:bodyPr/>
        <a:lstStyle/>
        <a:p>
          <a:r>
            <a:rPr lang="nl-NL" dirty="0"/>
            <a:t>Eet insecten</a:t>
          </a:r>
          <a:br>
            <a:rPr lang="nl-NL" dirty="0"/>
          </a:br>
          <a:endParaRPr lang="nl-NL" dirty="0"/>
        </a:p>
      </dgm:t>
    </dgm:pt>
    <dgm:pt modelId="{E31D1F8B-F5F2-4057-87F1-EDA023704C14}" type="parTrans" cxnId="{4958C897-97D6-45BC-B528-2766D48CBCE3}">
      <dgm:prSet/>
      <dgm:spPr/>
      <dgm:t>
        <a:bodyPr/>
        <a:lstStyle/>
        <a:p>
          <a:endParaRPr lang="nl-NL"/>
        </a:p>
      </dgm:t>
    </dgm:pt>
    <dgm:pt modelId="{35B3EA96-E5E1-4A44-8C5E-544EB4BF3365}" type="sibTrans" cxnId="{4958C897-97D6-45BC-B528-2766D48CBCE3}">
      <dgm:prSet/>
      <dgm:spPr/>
      <dgm:t>
        <a:bodyPr/>
        <a:lstStyle/>
        <a:p>
          <a:endParaRPr lang="nl-NL"/>
        </a:p>
      </dgm:t>
    </dgm:pt>
    <dgm:pt modelId="{883D9591-C70C-48F7-A60A-E92474B73FE6}">
      <dgm:prSet phldrT="[Tekst]"/>
      <dgm:spPr/>
      <dgm:t>
        <a:bodyPr/>
        <a:lstStyle/>
        <a:p>
          <a:r>
            <a:rPr lang="nl-NL" dirty="0"/>
            <a:t>Beweegt met de achterpoten.</a:t>
          </a:r>
        </a:p>
      </dgm:t>
    </dgm:pt>
    <dgm:pt modelId="{29E503BA-7591-47C3-9AA7-333F0EAC7280}" type="parTrans" cxnId="{5C5662D6-78A1-47FB-867C-17D2FBAC4B89}">
      <dgm:prSet/>
      <dgm:spPr/>
      <dgm:t>
        <a:bodyPr/>
        <a:lstStyle/>
        <a:p>
          <a:endParaRPr lang="nl-NL"/>
        </a:p>
      </dgm:t>
    </dgm:pt>
    <dgm:pt modelId="{1345DF55-5CB7-4418-83C6-A2A7101F81BF}" type="sibTrans" cxnId="{5C5662D6-78A1-47FB-867C-17D2FBAC4B89}">
      <dgm:prSet/>
      <dgm:spPr/>
      <dgm:t>
        <a:bodyPr/>
        <a:lstStyle/>
        <a:p>
          <a:endParaRPr lang="nl-NL"/>
        </a:p>
      </dgm:t>
    </dgm:pt>
    <dgm:pt modelId="{CC57404C-D8E5-4367-9168-F30D74E7D9C6}">
      <dgm:prSet custT="1"/>
      <dgm:spPr/>
      <dgm:t>
        <a:bodyPr/>
        <a:lstStyle/>
        <a:p>
          <a:r>
            <a:rPr lang="nl-NL" sz="2400" dirty="0">
              <a:solidFill>
                <a:schemeClr val="accent6">
                  <a:lumMod val="75000"/>
                </a:schemeClr>
              </a:solidFill>
            </a:rPr>
            <a:t>Metamorfose</a:t>
          </a:r>
        </a:p>
      </dgm:t>
    </dgm:pt>
    <dgm:pt modelId="{148E4D7B-2E22-43F2-AC64-38606D4C4E92}" type="parTrans" cxnId="{3745FDD9-FFE7-447C-94D0-5554E44649CB}">
      <dgm:prSet/>
      <dgm:spPr/>
      <dgm:t>
        <a:bodyPr/>
        <a:lstStyle/>
        <a:p>
          <a:endParaRPr lang="nl-NL"/>
        </a:p>
      </dgm:t>
    </dgm:pt>
    <dgm:pt modelId="{A7BA97EF-2F1A-4491-875B-935F8CC80EC5}" type="sibTrans" cxnId="{3745FDD9-FFE7-447C-94D0-5554E44649CB}">
      <dgm:prSet/>
      <dgm:spPr/>
      <dgm:t>
        <a:bodyPr/>
        <a:lstStyle/>
        <a:p>
          <a:endParaRPr lang="nl-NL"/>
        </a:p>
      </dgm:t>
    </dgm:pt>
    <dgm:pt modelId="{82880CE5-8C01-4492-BC15-8BF95BC9959D}">
      <dgm:prSet/>
      <dgm:spPr/>
      <dgm:t>
        <a:bodyPr/>
        <a:lstStyle/>
        <a:p>
          <a:r>
            <a:rPr lang="nl-NL" dirty="0">
              <a:solidFill>
                <a:schemeClr val="accent6">
                  <a:lumMod val="75000"/>
                </a:schemeClr>
              </a:solidFill>
            </a:rPr>
            <a:t>Staart wordt kleiner en verdwijnt.</a:t>
          </a:r>
          <a:br>
            <a:rPr lang="nl-NL" dirty="0">
              <a:solidFill>
                <a:schemeClr val="accent6">
                  <a:lumMod val="75000"/>
                </a:schemeClr>
              </a:solidFill>
            </a:rPr>
          </a:br>
          <a:endParaRPr lang="nl-NL" dirty="0">
            <a:solidFill>
              <a:schemeClr val="accent6">
                <a:lumMod val="75000"/>
              </a:schemeClr>
            </a:solidFill>
          </a:endParaRPr>
        </a:p>
      </dgm:t>
    </dgm:pt>
    <dgm:pt modelId="{B8A07CF1-1954-422F-A9D2-F48BE33E419E}" type="parTrans" cxnId="{811E11B2-B2AA-4C95-BBDF-AAA36DEF7DC3}">
      <dgm:prSet/>
      <dgm:spPr/>
      <dgm:t>
        <a:bodyPr/>
        <a:lstStyle/>
        <a:p>
          <a:endParaRPr lang="nl-NL"/>
        </a:p>
      </dgm:t>
    </dgm:pt>
    <dgm:pt modelId="{CBA3C528-DD78-43D6-90B4-36BBF89C0615}" type="sibTrans" cxnId="{811E11B2-B2AA-4C95-BBDF-AAA36DEF7DC3}">
      <dgm:prSet/>
      <dgm:spPr/>
      <dgm:t>
        <a:bodyPr/>
        <a:lstStyle/>
        <a:p>
          <a:endParaRPr lang="nl-NL"/>
        </a:p>
      </dgm:t>
    </dgm:pt>
    <dgm:pt modelId="{537BD127-1288-48DA-98A5-240E05382DA7}">
      <dgm:prSet/>
      <dgm:spPr/>
      <dgm:t>
        <a:bodyPr/>
        <a:lstStyle/>
        <a:p>
          <a:r>
            <a:rPr lang="nl-NL" dirty="0">
              <a:solidFill>
                <a:schemeClr val="accent6">
                  <a:lumMod val="75000"/>
                </a:schemeClr>
              </a:solidFill>
            </a:rPr>
            <a:t>Eerst verschijnen de achterpoten, daarna voorpoten.</a:t>
          </a:r>
          <a:br>
            <a:rPr lang="nl-NL" dirty="0">
              <a:solidFill>
                <a:schemeClr val="accent6">
                  <a:lumMod val="75000"/>
                </a:schemeClr>
              </a:solidFill>
            </a:rPr>
          </a:br>
          <a:endParaRPr lang="nl-NL" dirty="0">
            <a:solidFill>
              <a:schemeClr val="accent6">
                <a:lumMod val="75000"/>
              </a:schemeClr>
            </a:solidFill>
          </a:endParaRPr>
        </a:p>
      </dgm:t>
    </dgm:pt>
    <dgm:pt modelId="{924AE3F4-4617-47CA-B369-C45D3A68C4ED}" type="parTrans" cxnId="{0D300F69-2F46-4649-9337-C7634D42B5A5}">
      <dgm:prSet/>
      <dgm:spPr/>
      <dgm:t>
        <a:bodyPr/>
        <a:lstStyle/>
        <a:p>
          <a:endParaRPr lang="nl-NL"/>
        </a:p>
      </dgm:t>
    </dgm:pt>
    <dgm:pt modelId="{A4B310A7-1C81-4114-8074-7765C7D1E9C0}" type="sibTrans" cxnId="{0D300F69-2F46-4649-9337-C7634D42B5A5}">
      <dgm:prSet/>
      <dgm:spPr/>
      <dgm:t>
        <a:bodyPr/>
        <a:lstStyle/>
        <a:p>
          <a:endParaRPr lang="nl-NL"/>
        </a:p>
      </dgm:t>
    </dgm:pt>
    <dgm:pt modelId="{F899D56A-491F-4533-88E7-1F155D98E1FA}">
      <dgm:prSet/>
      <dgm:spPr/>
      <dgm:t>
        <a:bodyPr/>
        <a:lstStyle/>
        <a:p>
          <a:r>
            <a:rPr lang="nl-NL" dirty="0">
              <a:solidFill>
                <a:schemeClr val="accent6">
                  <a:lumMod val="75000"/>
                </a:schemeClr>
              </a:solidFill>
            </a:rPr>
            <a:t>Bek wordt groter.</a:t>
          </a:r>
          <a:br>
            <a:rPr lang="nl-NL" dirty="0">
              <a:solidFill>
                <a:schemeClr val="accent6">
                  <a:lumMod val="75000"/>
                </a:schemeClr>
              </a:solidFill>
            </a:rPr>
          </a:br>
          <a:endParaRPr lang="nl-NL" dirty="0">
            <a:solidFill>
              <a:schemeClr val="accent6">
                <a:lumMod val="75000"/>
              </a:schemeClr>
            </a:solidFill>
          </a:endParaRPr>
        </a:p>
      </dgm:t>
    </dgm:pt>
    <dgm:pt modelId="{6233BB14-C999-47DE-86A7-B8892E8C98BD}" type="parTrans" cxnId="{537F5A36-CFC5-464A-9787-2953F90B9250}">
      <dgm:prSet/>
      <dgm:spPr/>
      <dgm:t>
        <a:bodyPr/>
        <a:lstStyle/>
        <a:p>
          <a:endParaRPr lang="nl-NL"/>
        </a:p>
      </dgm:t>
    </dgm:pt>
    <dgm:pt modelId="{8C4FA584-4620-4DDE-8D52-4A1E719D89B7}" type="sibTrans" cxnId="{537F5A36-CFC5-464A-9787-2953F90B9250}">
      <dgm:prSet/>
      <dgm:spPr/>
      <dgm:t>
        <a:bodyPr/>
        <a:lstStyle/>
        <a:p>
          <a:endParaRPr lang="nl-NL"/>
        </a:p>
      </dgm:t>
    </dgm:pt>
    <dgm:pt modelId="{A82977C2-DBD7-411C-9F82-F98205C48718}">
      <dgm:prSet/>
      <dgm:spPr/>
      <dgm:t>
        <a:bodyPr/>
        <a:lstStyle/>
        <a:p>
          <a:r>
            <a:rPr lang="nl-NL" dirty="0">
              <a:solidFill>
                <a:schemeClr val="accent6">
                  <a:lumMod val="75000"/>
                </a:schemeClr>
              </a:solidFill>
            </a:rPr>
            <a:t>Kieuwen verdwijnen, er ontstaan longen.</a:t>
          </a:r>
        </a:p>
      </dgm:t>
    </dgm:pt>
    <dgm:pt modelId="{44A5E92A-D679-4129-BE4E-BC1CB1C175EF}" type="parTrans" cxnId="{4D562A0E-0942-4097-9D81-05E1925AFCB2}">
      <dgm:prSet/>
      <dgm:spPr/>
      <dgm:t>
        <a:bodyPr/>
        <a:lstStyle/>
        <a:p>
          <a:endParaRPr lang="nl-NL"/>
        </a:p>
      </dgm:t>
    </dgm:pt>
    <dgm:pt modelId="{A6C4DB16-1367-46BC-B23B-2B63D6D2CC1A}" type="sibTrans" cxnId="{4D562A0E-0942-4097-9D81-05E1925AFCB2}">
      <dgm:prSet/>
      <dgm:spPr/>
      <dgm:t>
        <a:bodyPr/>
        <a:lstStyle/>
        <a:p>
          <a:endParaRPr lang="nl-NL"/>
        </a:p>
      </dgm:t>
    </dgm:pt>
    <dgm:pt modelId="{0C9EAA9F-89A5-4E9C-827F-AF8F109342FF}" type="pres">
      <dgm:prSet presAssocID="{2CF49BD1-07BA-4B9B-B11E-747CFA518606}" presName="Name0" presStyleCnt="0">
        <dgm:presLayoutVars>
          <dgm:dir/>
          <dgm:animLvl val="lvl"/>
          <dgm:resizeHandles val="exact"/>
        </dgm:presLayoutVars>
      </dgm:prSet>
      <dgm:spPr/>
    </dgm:pt>
    <dgm:pt modelId="{69394B38-414D-49F8-9718-9913CAC0D63F}" type="pres">
      <dgm:prSet presAssocID="{D45196A7-2F73-4E82-A53C-D79ECC55098E}" presName="composite" presStyleCnt="0"/>
      <dgm:spPr/>
    </dgm:pt>
    <dgm:pt modelId="{859688F9-F789-418C-B74F-C087064A09FB}" type="pres">
      <dgm:prSet presAssocID="{D45196A7-2F73-4E82-A53C-D79ECC55098E}" presName="parTx" presStyleLbl="alignNode1" presStyleIdx="0" presStyleCnt="4" custLinFactNeighborX="-103" custLinFactNeighborY="1185">
        <dgm:presLayoutVars>
          <dgm:chMax val="0"/>
          <dgm:chPref val="0"/>
          <dgm:bulletEnabled val="1"/>
        </dgm:presLayoutVars>
      </dgm:prSet>
      <dgm:spPr/>
    </dgm:pt>
    <dgm:pt modelId="{99A23D29-2432-4001-9766-1352FB0E1F45}" type="pres">
      <dgm:prSet presAssocID="{D45196A7-2F73-4E82-A53C-D79ECC55098E}" presName="desTx" presStyleLbl="alignAccFollowNode1" presStyleIdx="0" presStyleCnt="4">
        <dgm:presLayoutVars>
          <dgm:bulletEnabled val="1"/>
        </dgm:presLayoutVars>
      </dgm:prSet>
      <dgm:spPr/>
    </dgm:pt>
    <dgm:pt modelId="{0A913BD8-BF0A-4818-864E-2DBB16CFA2D5}" type="pres">
      <dgm:prSet presAssocID="{4ED98ADC-1868-40DA-9DD8-28E28D879F20}" presName="space" presStyleCnt="0"/>
      <dgm:spPr/>
    </dgm:pt>
    <dgm:pt modelId="{ED3734BF-484F-4EFD-B8A1-42E3627861F3}" type="pres">
      <dgm:prSet presAssocID="{A6C02A6E-15F3-46D6-AD69-E89DAE777013}" presName="composite" presStyleCnt="0"/>
      <dgm:spPr/>
    </dgm:pt>
    <dgm:pt modelId="{5AB77FF3-40D1-4762-B9D0-BA0E13228344}" type="pres">
      <dgm:prSet presAssocID="{A6C02A6E-15F3-46D6-AD69-E89DAE777013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3CD79748-60B0-49EE-9FC6-A4AC21BC51E4}" type="pres">
      <dgm:prSet presAssocID="{A6C02A6E-15F3-46D6-AD69-E89DAE777013}" presName="desTx" presStyleLbl="alignAccFollowNode1" presStyleIdx="1" presStyleCnt="4" custLinFactNeighborY="186">
        <dgm:presLayoutVars>
          <dgm:bulletEnabled val="1"/>
        </dgm:presLayoutVars>
      </dgm:prSet>
      <dgm:spPr/>
    </dgm:pt>
    <dgm:pt modelId="{D08C73F3-30D1-4F57-9EAD-63A4B6D25C34}" type="pres">
      <dgm:prSet presAssocID="{E7988303-403A-4B37-BACB-A888D5CBA1EF}" presName="space" presStyleCnt="0"/>
      <dgm:spPr/>
    </dgm:pt>
    <dgm:pt modelId="{0EF665C0-65A9-4F2C-AA00-3AFF42213BB8}" type="pres">
      <dgm:prSet presAssocID="{CC57404C-D8E5-4367-9168-F30D74E7D9C6}" presName="composite" presStyleCnt="0"/>
      <dgm:spPr/>
    </dgm:pt>
    <dgm:pt modelId="{D5C55D56-D743-466B-9CE3-8D327C5D688C}" type="pres">
      <dgm:prSet presAssocID="{CC57404C-D8E5-4367-9168-F30D74E7D9C6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A3A3A9B0-F7C7-4B30-8868-A75FC854D3CC}" type="pres">
      <dgm:prSet presAssocID="{CC57404C-D8E5-4367-9168-F30D74E7D9C6}" presName="desTx" presStyleLbl="alignAccFollowNode1" presStyleIdx="2" presStyleCnt="4">
        <dgm:presLayoutVars>
          <dgm:bulletEnabled val="1"/>
        </dgm:presLayoutVars>
      </dgm:prSet>
      <dgm:spPr/>
    </dgm:pt>
    <dgm:pt modelId="{192EF345-2816-4ABC-A51C-788820D3C5A7}" type="pres">
      <dgm:prSet presAssocID="{A7BA97EF-2F1A-4491-875B-935F8CC80EC5}" presName="space" presStyleCnt="0"/>
      <dgm:spPr/>
    </dgm:pt>
    <dgm:pt modelId="{ADF286A9-D3A0-4517-8117-D768A96FC1BD}" type="pres">
      <dgm:prSet presAssocID="{563578AF-5CCB-48D2-B6A4-32E613420270}" presName="composite" presStyleCnt="0"/>
      <dgm:spPr/>
    </dgm:pt>
    <dgm:pt modelId="{88126DF0-CB68-4F2F-8AB6-91364AB8525A}" type="pres">
      <dgm:prSet presAssocID="{563578AF-5CCB-48D2-B6A4-32E613420270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</dgm:pt>
    <dgm:pt modelId="{FA37D84C-93EA-4523-8630-A3475B5C420C}" type="pres">
      <dgm:prSet presAssocID="{563578AF-5CCB-48D2-B6A4-32E613420270}" presName="desTx" presStyleLbl="alignAccFollowNode1" presStyleIdx="3" presStyleCnt="4" custLinFactNeighborY="3938">
        <dgm:presLayoutVars>
          <dgm:bulletEnabled val="1"/>
        </dgm:presLayoutVars>
      </dgm:prSet>
      <dgm:spPr/>
    </dgm:pt>
  </dgm:ptLst>
  <dgm:cxnLst>
    <dgm:cxn modelId="{5A858705-FD7B-46CC-98B3-FB82FB00B787}" type="presOf" srcId="{537BD127-1288-48DA-98A5-240E05382DA7}" destId="{A3A3A9B0-F7C7-4B30-8868-A75FC854D3CC}" srcOrd="0" destOrd="1" presId="urn:microsoft.com/office/officeart/2005/8/layout/hList1"/>
    <dgm:cxn modelId="{4D562A0E-0942-4097-9D81-05E1925AFCB2}" srcId="{CC57404C-D8E5-4367-9168-F30D74E7D9C6}" destId="{A82977C2-DBD7-411C-9F82-F98205C48718}" srcOrd="3" destOrd="0" parTransId="{44A5E92A-D679-4129-BE4E-BC1CB1C175EF}" sibTransId="{A6C4DB16-1367-46BC-B23B-2B63D6D2CC1A}"/>
    <dgm:cxn modelId="{1A41D410-766C-4A72-A8DE-3CC76D66B502}" srcId="{A6C02A6E-15F3-46D6-AD69-E89DAE777013}" destId="{4F4E96CF-A1A7-4FD3-A330-012586131DE3}" srcOrd="1" destOrd="0" parTransId="{C65EAA65-81D1-4814-B28E-24D00B11A79A}" sibTransId="{82B069F5-F3B6-41A1-A638-F647AF41F855}"/>
    <dgm:cxn modelId="{59F19913-65C0-4DC5-809C-2A71A670BBB2}" type="presOf" srcId="{2CF49BD1-07BA-4B9B-B11E-747CFA518606}" destId="{0C9EAA9F-89A5-4E9C-827F-AF8F109342FF}" srcOrd="0" destOrd="0" presId="urn:microsoft.com/office/officeart/2005/8/layout/hList1"/>
    <dgm:cxn modelId="{BAA5691B-860D-4BC5-8750-C03E09BE38AE}" srcId="{A6C02A6E-15F3-46D6-AD69-E89DAE777013}" destId="{8F77B32F-BCB4-45B6-A138-720C93EF23E7}" srcOrd="2" destOrd="0" parTransId="{B16D4136-5EA8-47BD-85CF-5F2C39332EA9}" sibTransId="{6154B320-DA09-47F4-8072-4F54ABA743AB}"/>
    <dgm:cxn modelId="{531FC01F-BA41-40B6-A88C-9D363F53BA21}" srcId="{A6C02A6E-15F3-46D6-AD69-E89DAE777013}" destId="{470994CB-68A1-475F-A903-AD098EDFC219}" srcOrd="0" destOrd="0" parTransId="{48FC64A1-12C6-4122-9CFB-FEFC7EFA2593}" sibTransId="{CE9E4509-E59C-4E08-B977-C2253B82D9EC}"/>
    <dgm:cxn modelId="{3032D624-AAA4-4092-BA4B-CEB10981EB69}" type="presOf" srcId="{DAC2DE65-5EB5-4254-80D7-37F0A972AC6D}" destId="{99A23D29-2432-4001-9766-1352FB0E1F45}" srcOrd="0" destOrd="0" presId="urn:microsoft.com/office/officeart/2005/8/layout/hList1"/>
    <dgm:cxn modelId="{6EEE6532-2027-4C10-9443-23131EFB8FD7}" srcId="{D45196A7-2F73-4E82-A53C-D79ECC55098E}" destId="{DAC2DE65-5EB5-4254-80D7-37F0A972AC6D}" srcOrd="0" destOrd="0" parTransId="{72DC931E-C942-4376-A34C-BF17E2BDF4DD}" sibTransId="{79BA6A20-4274-431C-A336-79C91F6A19BE}"/>
    <dgm:cxn modelId="{537F5A36-CFC5-464A-9787-2953F90B9250}" srcId="{CC57404C-D8E5-4367-9168-F30D74E7D9C6}" destId="{F899D56A-491F-4533-88E7-1F155D98E1FA}" srcOrd="2" destOrd="0" parTransId="{6233BB14-C999-47DE-86A7-B8892E8C98BD}" sibTransId="{8C4FA584-4620-4DDE-8D52-4A1E719D89B7}"/>
    <dgm:cxn modelId="{7E537661-7DA2-4FEF-A52E-215575401A40}" srcId="{2CF49BD1-07BA-4B9B-B11E-747CFA518606}" destId="{563578AF-5CCB-48D2-B6A4-32E613420270}" srcOrd="3" destOrd="0" parTransId="{4B3A1105-9384-4724-A142-2D87F332AA3E}" sibTransId="{60AD1D5C-BD54-4AAB-AFF3-CE42B57690E5}"/>
    <dgm:cxn modelId="{B3D92544-A8B3-4CED-8F4A-B926A86FE2D8}" type="presOf" srcId="{9E8305D5-123B-49A4-A81F-220356CC0CFA}" destId="{3CD79748-60B0-49EE-9FC6-A4AC21BC51E4}" srcOrd="0" destOrd="4" presId="urn:microsoft.com/office/officeart/2005/8/layout/hList1"/>
    <dgm:cxn modelId="{15890966-A23F-4C0A-90E8-537E6DBD8400}" type="presOf" srcId="{A6C02A6E-15F3-46D6-AD69-E89DAE777013}" destId="{5AB77FF3-40D1-4762-B9D0-BA0E13228344}" srcOrd="0" destOrd="0" presId="urn:microsoft.com/office/officeart/2005/8/layout/hList1"/>
    <dgm:cxn modelId="{BA731167-E42F-448F-9E0C-D3B238896DA7}" srcId="{2CF49BD1-07BA-4B9B-B11E-747CFA518606}" destId="{D45196A7-2F73-4E82-A53C-D79ECC55098E}" srcOrd="0" destOrd="0" parTransId="{53CEDE00-7E0E-496C-AA83-D51524E6875B}" sibTransId="{4ED98ADC-1868-40DA-9DD8-28E28D879F20}"/>
    <dgm:cxn modelId="{8FB73D48-8CB6-43AA-A65C-AEE80971258F}" srcId="{A6C02A6E-15F3-46D6-AD69-E89DAE777013}" destId="{9E8305D5-123B-49A4-A81F-220356CC0CFA}" srcOrd="4" destOrd="0" parTransId="{BE64E8CC-9D69-4944-B5E3-0740AD6CD87A}" sibTransId="{B7BFD8B0-032E-43C5-A42A-85FB107C2876}"/>
    <dgm:cxn modelId="{0D300F69-2F46-4649-9337-C7634D42B5A5}" srcId="{CC57404C-D8E5-4367-9168-F30D74E7D9C6}" destId="{537BD127-1288-48DA-98A5-240E05382DA7}" srcOrd="1" destOrd="0" parTransId="{924AE3F4-4617-47CA-B369-C45D3A68C4ED}" sibTransId="{A4B310A7-1C81-4114-8074-7765C7D1E9C0}"/>
    <dgm:cxn modelId="{F171096C-713E-4AA2-AB82-08F8B64C02CF}" type="presOf" srcId="{563578AF-5CCB-48D2-B6A4-32E613420270}" destId="{88126DF0-CB68-4F2F-8AB6-91364AB8525A}" srcOrd="0" destOrd="0" presId="urn:microsoft.com/office/officeart/2005/8/layout/hList1"/>
    <dgm:cxn modelId="{584DC66C-8616-4419-BC55-1211068BF83E}" type="presOf" srcId="{7179759A-B142-4FFE-8396-1680A6FA3E60}" destId="{3CD79748-60B0-49EE-9FC6-A4AC21BC51E4}" srcOrd="0" destOrd="3" presId="urn:microsoft.com/office/officeart/2005/8/layout/hList1"/>
    <dgm:cxn modelId="{389A6E4E-A1DB-4214-B976-9BADC566C4DD}" srcId="{563578AF-5CCB-48D2-B6A4-32E613420270}" destId="{A380E2E8-8D97-4FF7-89DA-AAC18C83337A}" srcOrd="0" destOrd="0" parTransId="{343DD95C-D83D-44A5-BD5F-F34CA3C7DC8D}" sibTransId="{232C2256-7182-472C-B58F-76E53A70568A}"/>
    <dgm:cxn modelId="{60054577-3357-4BE1-BDF4-794AB41E6E85}" type="presOf" srcId="{1D1B6195-15A2-4809-BC03-3A6C805375BD}" destId="{FA37D84C-93EA-4523-8630-A3475B5C420C}" srcOrd="0" destOrd="1" presId="urn:microsoft.com/office/officeart/2005/8/layout/hList1"/>
    <dgm:cxn modelId="{2A81B678-069A-42AF-9A1F-839637AD1BB0}" type="presOf" srcId="{82880CE5-8C01-4492-BC15-8BF95BC9959D}" destId="{A3A3A9B0-F7C7-4B30-8868-A75FC854D3CC}" srcOrd="0" destOrd="0" presId="urn:microsoft.com/office/officeart/2005/8/layout/hList1"/>
    <dgm:cxn modelId="{2048E458-DC72-41E2-8B11-284A248C4479}" type="presOf" srcId="{F899D56A-491F-4533-88E7-1F155D98E1FA}" destId="{A3A3A9B0-F7C7-4B30-8868-A75FC854D3CC}" srcOrd="0" destOrd="2" presId="urn:microsoft.com/office/officeart/2005/8/layout/hList1"/>
    <dgm:cxn modelId="{D2B29659-D168-4888-B3B9-18AAE28D082A}" type="presOf" srcId="{A82977C2-DBD7-411C-9F82-F98205C48718}" destId="{A3A3A9B0-F7C7-4B30-8868-A75FC854D3CC}" srcOrd="0" destOrd="3" presId="urn:microsoft.com/office/officeart/2005/8/layout/hList1"/>
    <dgm:cxn modelId="{27A83181-8C9A-4091-8588-CF60F7FC26EE}" type="presOf" srcId="{470994CB-68A1-475F-A903-AD098EDFC219}" destId="{3CD79748-60B0-49EE-9FC6-A4AC21BC51E4}" srcOrd="0" destOrd="0" presId="urn:microsoft.com/office/officeart/2005/8/layout/hList1"/>
    <dgm:cxn modelId="{CE0C8E87-4560-4C8E-8531-9145F210BA78}" type="presOf" srcId="{4F4E96CF-A1A7-4FD3-A330-012586131DE3}" destId="{3CD79748-60B0-49EE-9FC6-A4AC21BC51E4}" srcOrd="0" destOrd="1" presId="urn:microsoft.com/office/officeart/2005/8/layout/hList1"/>
    <dgm:cxn modelId="{50307F8F-47B7-419F-9719-01B5E8085A90}" type="presOf" srcId="{D45196A7-2F73-4E82-A53C-D79ECC55098E}" destId="{859688F9-F789-418C-B74F-C087064A09FB}" srcOrd="0" destOrd="0" presId="urn:microsoft.com/office/officeart/2005/8/layout/hList1"/>
    <dgm:cxn modelId="{C7D95590-4F44-4278-BB7B-0903D18BF18F}" srcId="{563578AF-5CCB-48D2-B6A4-32E613420270}" destId="{1D1B6195-15A2-4809-BC03-3A6C805375BD}" srcOrd="1" destOrd="0" parTransId="{DC25CD4A-209C-406C-A41F-6D07606FE6E5}" sibTransId="{E1D338B0-F422-47ED-8A7F-F61C49109383}"/>
    <dgm:cxn modelId="{06431791-838C-4FFF-A6A5-9C5FA561B331}" type="presOf" srcId="{D0A01CA1-BBFD-4D84-9110-D675559C7342}" destId="{FA37D84C-93EA-4523-8630-A3475B5C420C}" srcOrd="0" destOrd="2" presId="urn:microsoft.com/office/officeart/2005/8/layout/hList1"/>
    <dgm:cxn modelId="{4958C897-97D6-45BC-B528-2766D48CBCE3}" srcId="{563578AF-5CCB-48D2-B6A4-32E613420270}" destId="{D0A01CA1-BBFD-4D84-9110-D675559C7342}" srcOrd="2" destOrd="0" parTransId="{E31D1F8B-F5F2-4057-87F1-EDA023704C14}" sibTransId="{35B3EA96-E5E1-4A44-8C5E-544EB4BF3365}"/>
    <dgm:cxn modelId="{454E1CA4-57C9-45B2-A2BD-4F0B4157EC53}" srcId="{A6C02A6E-15F3-46D6-AD69-E89DAE777013}" destId="{7179759A-B142-4FFE-8396-1680A6FA3E60}" srcOrd="3" destOrd="0" parTransId="{8143CBF2-273B-459C-A8DA-4A649DF81C89}" sibTransId="{E27A7388-7A57-4D04-BDBE-3B47E6970712}"/>
    <dgm:cxn modelId="{811E11B2-B2AA-4C95-BBDF-AAA36DEF7DC3}" srcId="{CC57404C-D8E5-4367-9168-F30D74E7D9C6}" destId="{82880CE5-8C01-4492-BC15-8BF95BC9959D}" srcOrd="0" destOrd="0" parTransId="{B8A07CF1-1954-422F-A9D2-F48BE33E419E}" sibTransId="{CBA3C528-DD78-43D6-90B4-36BBF89C0615}"/>
    <dgm:cxn modelId="{E0D660B3-7FE7-40AA-86B6-215E46AD584A}" type="presOf" srcId="{8F77B32F-BCB4-45B6-A138-720C93EF23E7}" destId="{3CD79748-60B0-49EE-9FC6-A4AC21BC51E4}" srcOrd="0" destOrd="2" presId="urn:microsoft.com/office/officeart/2005/8/layout/hList1"/>
    <dgm:cxn modelId="{4BFD48B5-C34F-4020-BDB1-3B4BC2B31E22}" type="presOf" srcId="{CC57404C-D8E5-4367-9168-F30D74E7D9C6}" destId="{D5C55D56-D743-466B-9CE3-8D327C5D688C}" srcOrd="0" destOrd="0" presId="urn:microsoft.com/office/officeart/2005/8/layout/hList1"/>
    <dgm:cxn modelId="{D3AEE5B5-DC1E-4E20-BC91-7FCD74878C98}" type="presOf" srcId="{883D9591-C70C-48F7-A60A-E92474B73FE6}" destId="{FA37D84C-93EA-4523-8630-A3475B5C420C}" srcOrd="0" destOrd="3" presId="urn:microsoft.com/office/officeart/2005/8/layout/hList1"/>
    <dgm:cxn modelId="{E1C3C6C9-6FC5-4F64-B7CB-D67333994911}" type="presOf" srcId="{94321EB6-DBAF-453C-9F36-DEBC7977E689}" destId="{3CD79748-60B0-49EE-9FC6-A4AC21BC51E4}" srcOrd="0" destOrd="5" presId="urn:microsoft.com/office/officeart/2005/8/layout/hList1"/>
    <dgm:cxn modelId="{84C24ACD-CF49-47E0-A517-8BA9FF667936}" type="presOf" srcId="{A380E2E8-8D97-4FF7-89DA-AAC18C83337A}" destId="{FA37D84C-93EA-4523-8630-A3475B5C420C}" srcOrd="0" destOrd="0" presId="urn:microsoft.com/office/officeart/2005/8/layout/hList1"/>
    <dgm:cxn modelId="{61E910D5-C90C-4FFD-8BCE-0FFD194CE1E2}" srcId="{2CF49BD1-07BA-4B9B-B11E-747CFA518606}" destId="{A6C02A6E-15F3-46D6-AD69-E89DAE777013}" srcOrd="1" destOrd="0" parTransId="{695F1AE3-D459-4FC6-9FE1-0B9C57D703E9}" sibTransId="{E7988303-403A-4B37-BACB-A888D5CBA1EF}"/>
    <dgm:cxn modelId="{5C5662D6-78A1-47FB-867C-17D2FBAC4B89}" srcId="{563578AF-5CCB-48D2-B6A4-32E613420270}" destId="{883D9591-C70C-48F7-A60A-E92474B73FE6}" srcOrd="3" destOrd="0" parTransId="{29E503BA-7591-47C3-9AA7-333F0EAC7280}" sibTransId="{1345DF55-5CB7-4418-83C6-A2A7101F81BF}"/>
    <dgm:cxn modelId="{3745FDD9-FFE7-447C-94D0-5554E44649CB}" srcId="{2CF49BD1-07BA-4B9B-B11E-747CFA518606}" destId="{CC57404C-D8E5-4367-9168-F30D74E7D9C6}" srcOrd="2" destOrd="0" parTransId="{148E4D7B-2E22-43F2-AC64-38606D4C4E92}" sibTransId="{A7BA97EF-2F1A-4491-875B-935F8CC80EC5}"/>
    <dgm:cxn modelId="{B4D59BE8-4037-40B7-8B23-A73A2FE6CCD8}" srcId="{A6C02A6E-15F3-46D6-AD69-E89DAE777013}" destId="{94321EB6-DBAF-453C-9F36-DEBC7977E689}" srcOrd="5" destOrd="0" parTransId="{A9C45A62-1D72-4D90-8EE7-6FF2D392832D}" sibTransId="{B47831D0-0493-4727-A6E8-BD84A7707109}"/>
    <dgm:cxn modelId="{48DCC1BF-80E3-4B97-871F-8F9F5C280CB8}" type="presParOf" srcId="{0C9EAA9F-89A5-4E9C-827F-AF8F109342FF}" destId="{69394B38-414D-49F8-9718-9913CAC0D63F}" srcOrd="0" destOrd="0" presId="urn:microsoft.com/office/officeart/2005/8/layout/hList1"/>
    <dgm:cxn modelId="{76CDBD78-D6A4-4B3E-9E0F-E975108E91D9}" type="presParOf" srcId="{69394B38-414D-49F8-9718-9913CAC0D63F}" destId="{859688F9-F789-418C-B74F-C087064A09FB}" srcOrd="0" destOrd="0" presId="urn:microsoft.com/office/officeart/2005/8/layout/hList1"/>
    <dgm:cxn modelId="{642E97E8-B29E-4A61-9095-0AD6AED39C39}" type="presParOf" srcId="{69394B38-414D-49F8-9718-9913CAC0D63F}" destId="{99A23D29-2432-4001-9766-1352FB0E1F45}" srcOrd="1" destOrd="0" presId="urn:microsoft.com/office/officeart/2005/8/layout/hList1"/>
    <dgm:cxn modelId="{F45056CC-820D-4538-A2C3-F23168F15C48}" type="presParOf" srcId="{0C9EAA9F-89A5-4E9C-827F-AF8F109342FF}" destId="{0A913BD8-BF0A-4818-864E-2DBB16CFA2D5}" srcOrd="1" destOrd="0" presId="urn:microsoft.com/office/officeart/2005/8/layout/hList1"/>
    <dgm:cxn modelId="{177C9577-AFED-465F-9B80-CD6170EF3E2B}" type="presParOf" srcId="{0C9EAA9F-89A5-4E9C-827F-AF8F109342FF}" destId="{ED3734BF-484F-4EFD-B8A1-42E3627861F3}" srcOrd="2" destOrd="0" presId="urn:microsoft.com/office/officeart/2005/8/layout/hList1"/>
    <dgm:cxn modelId="{F6E2B2F8-908E-4482-8039-CA93A104D1DD}" type="presParOf" srcId="{ED3734BF-484F-4EFD-B8A1-42E3627861F3}" destId="{5AB77FF3-40D1-4762-B9D0-BA0E13228344}" srcOrd="0" destOrd="0" presId="urn:microsoft.com/office/officeart/2005/8/layout/hList1"/>
    <dgm:cxn modelId="{C25FC4EB-F965-4EBE-8EF9-4BCFF6EFB10D}" type="presParOf" srcId="{ED3734BF-484F-4EFD-B8A1-42E3627861F3}" destId="{3CD79748-60B0-49EE-9FC6-A4AC21BC51E4}" srcOrd="1" destOrd="0" presId="urn:microsoft.com/office/officeart/2005/8/layout/hList1"/>
    <dgm:cxn modelId="{35EF02B6-9DD8-479D-8CB9-FEE446654ADB}" type="presParOf" srcId="{0C9EAA9F-89A5-4E9C-827F-AF8F109342FF}" destId="{D08C73F3-30D1-4F57-9EAD-63A4B6D25C34}" srcOrd="3" destOrd="0" presId="urn:microsoft.com/office/officeart/2005/8/layout/hList1"/>
    <dgm:cxn modelId="{D18A678C-2320-4F0B-8639-C562FA9BEF7F}" type="presParOf" srcId="{0C9EAA9F-89A5-4E9C-827F-AF8F109342FF}" destId="{0EF665C0-65A9-4F2C-AA00-3AFF42213BB8}" srcOrd="4" destOrd="0" presId="urn:microsoft.com/office/officeart/2005/8/layout/hList1"/>
    <dgm:cxn modelId="{7987502F-E5E2-4480-83E2-042928CCB7EB}" type="presParOf" srcId="{0EF665C0-65A9-4F2C-AA00-3AFF42213BB8}" destId="{D5C55D56-D743-466B-9CE3-8D327C5D688C}" srcOrd="0" destOrd="0" presId="urn:microsoft.com/office/officeart/2005/8/layout/hList1"/>
    <dgm:cxn modelId="{4E4CB1EF-1A84-487D-9125-4173938C577A}" type="presParOf" srcId="{0EF665C0-65A9-4F2C-AA00-3AFF42213BB8}" destId="{A3A3A9B0-F7C7-4B30-8868-A75FC854D3CC}" srcOrd="1" destOrd="0" presId="urn:microsoft.com/office/officeart/2005/8/layout/hList1"/>
    <dgm:cxn modelId="{4F43CDAB-BB32-4BF2-AA07-26B03834019C}" type="presParOf" srcId="{0C9EAA9F-89A5-4E9C-827F-AF8F109342FF}" destId="{192EF345-2816-4ABC-A51C-788820D3C5A7}" srcOrd="5" destOrd="0" presId="urn:microsoft.com/office/officeart/2005/8/layout/hList1"/>
    <dgm:cxn modelId="{E787C89E-D14A-4025-BE4B-07F54F7DB8F3}" type="presParOf" srcId="{0C9EAA9F-89A5-4E9C-827F-AF8F109342FF}" destId="{ADF286A9-D3A0-4517-8117-D768A96FC1BD}" srcOrd="6" destOrd="0" presId="urn:microsoft.com/office/officeart/2005/8/layout/hList1"/>
    <dgm:cxn modelId="{9E89D8C9-03F8-4C27-BE99-ABA6F444E638}" type="presParOf" srcId="{ADF286A9-D3A0-4517-8117-D768A96FC1BD}" destId="{88126DF0-CB68-4F2F-8AB6-91364AB8525A}" srcOrd="0" destOrd="0" presId="urn:microsoft.com/office/officeart/2005/8/layout/hList1"/>
    <dgm:cxn modelId="{F7FE7894-F900-41D4-894C-2C209BE8233F}" type="presParOf" srcId="{ADF286A9-D3A0-4517-8117-D768A96FC1BD}" destId="{FA37D84C-93EA-4523-8630-A3475B5C420C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F8ACE8-8590-456A-BDD2-1225FF0B288B}">
      <dsp:nvSpPr>
        <dsp:cNvPr id="0" name=""/>
        <dsp:cNvSpPr/>
      </dsp:nvSpPr>
      <dsp:spPr>
        <a:xfrm>
          <a:off x="3272479" y="460228"/>
          <a:ext cx="5761032" cy="677768"/>
        </a:xfrm>
        <a:prstGeom prst="rect">
          <a:avLst/>
        </a:prstGeom>
        <a:solidFill>
          <a:schemeClr val="accent4">
            <a:lumMod val="50000"/>
          </a:schemeClr>
        </a:solidFill>
        <a:ln w="19050" cap="rnd" cmpd="sng" algn="ctr">
          <a:solidFill>
            <a:schemeClr val="accent4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59E0E2-3137-4C15-877C-1EEB0E088DC8}">
      <dsp:nvSpPr>
        <dsp:cNvPr id="0" name=""/>
        <dsp:cNvSpPr/>
      </dsp:nvSpPr>
      <dsp:spPr>
        <a:xfrm flipH="1">
          <a:off x="3275544" y="633336"/>
          <a:ext cx="680475" cy="349800"/>
        </a:xfrm>
        <a:prstGeom prst="flowChartPredefinedProcess">
          <a:avLst/>
        </a:prstGeom>
        <a:noFill/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BE4245-4516-413D-9134-E0F2E30F7D0E}">
      <dsp:nvSpPr>
        <dsp:cNvPr id="0" name=""/>
        <dsp:cNvSpPr/>
      </dsp:nvSpPr>
      <dsp:spPr>
        <a:xfrm>
          <a:off x="4389198" y="468053"/>
          <a:ext cx="4064293" cy="7568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725" tIns="57150" rIns="85725" bIns="57150" numCol="1" spcCol="1270" anchor="ctr" anchorCtr="0">
          <a:noAutofit/>
        </a:bodyPr>
        <a:lstStyle/>
        <a:p>
          <a:pPr marL="0" lvl="0" indent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500" kern="1200" dirty="0">
              <a:solidFill>
                <a:schemeClr val="bg1"/>
              </a:solidFill>
            </a:rPr>
            <a:t>Leerdoelen</a:t>
          </a:r>
          <a:endParaRPr lang="en-NL" sz="4500" kern="1200" dirty="0">
            <a:solidFill>
              <a:schemeClr val="bg1"/>
            </a:solidFill>
          </a:endParaRPr>
        </a:p>
      </dsp:txBody>
      <dsp:txXfrm>
        <a:off x="4389198" y="468053"/>
        <a:ext cx="4064293" cy="756870"/>
      </dsp:txXfrm>
    </dsp:sp>
    <dsp:sp modelId="{3ECDA98A-E9E2-4534-81DA-99F43F064603}">
      <dsp:nvSpPr>
        <dsp:cNvPr id="0" name=""/>
        <dsp:cNvSpPr/>
      </dsp:nvSpPr>
      <dsp:spPr>
        <a:xfrm>
          <a:off x="3240541" y="2251611"/>
          <a:ext cx="411636" cy="4116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B3C157-A4DB-4725-9E8A-945D96C14589}">
      <dsp:nvSpPr>
        <dsp:cNvPr id="0" name=""/>
        <dsp:cNvSpPr/>
      </dsp:nvSpPr>
      <dsp:spPr>
        <a:xfrm>
          <a:off x="3563923" y="1790457"/>
          <a:ext cx="5357760" cy="9865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NL" sz="1600" kern="1200" dirty="0">
            <a:solidFill>
              <a:schemeClr val="tx1"/>
            </a:solidFill>
          </a:endParaRPr>
        </a:p>
      </dsp:txBody>
      <dsp:txXfrm>
        <a:off x="3563923" y="1790457"/>
        <a:ext cx="5357760" cy="986517"/>
      </dsp:txXfrm>
    </dsp:sp>
    <dsp:sp modelId="{E3CBE6AA-5F88-4B33-AB70-EB3D8AAE9452}">
      <dsp:nvSpPr>
        <dsp:cNvPr id="0" name=""/>
        <dsp:cNvSpPr/>
      </dsp:nvSpPr>
      <dsp:spPr>
        <a:xfrm>
          <a:off x="2857442" y="2911575"/>
          <a:ext cx="152467" cy="494654"/>
        </a:xfrm>
        <a:prstGeom prst="rect">
          <a:avLst/>
        </a:prstGeom>
        <a:noFill/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7D4D2C-5BC3-486B-BBB0-B4F26D678E22}">
      <dsp:nvSpPr>
        <dsp:cNvPr id="0" name=""/>
        <dsp:cNvSpPr/>
      </dsp:nvSpPr>
      <dsp:spPr>
        <a:xfrm>
          <a:off x="3762803" y="1992249"/>
          <a:ext cx="5357760" cy="9865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Minimaal 3 gebeurtenissen benoemen bij gedaanteverwisseling (kikker).</a:t>
          </a:r>
          <a:endParaRPr lang="en-NL" sz="1600" kern="1200" dirty="0"/>
        </a:p>
      </dsp:txBody>
      <dsp:txXfrm>
        <a:off x="3762803" y="1992249"/>
        <a:ext cx="5357760" cy="986517"/>
      </dsp:txXfrm>
    </dsp:sp>
    <dsp:sp modelId="{6F9D4332-FC28-44F0-B533-AFFAA937FE4B}">
      <dsp:nvSpPr>
        <dsp:cNvPr id="0" name=""/>
        <dsp:cNvSpPr/>
      </dsp:nvSpPr>
      <dsp:spPr>
        <a:xfrm>
          <a:off x="3240541" y="3204001"/>
          <a:ext cx="411636" cy="4116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6C3481-6EEB-4476-9728-44E3A2EED1D8}">
      <dsp:nvSpPr>
        <dsp:cNvPr id="0" name=""/>
        <dsp:cNvSpPr/>
      </dsp:nvSpPr>
      <dsp:spPr>
        <a:xfrm>
          <a:off x="3762803" y="1114683"/>
          <a:ext cx="5357760" cy="9865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De drie stadia van de levenscyclus van de bruine kikker.</a:t>
          </a:r>
          <a:endParaRPr lang="en-NL" sz="1600" kern="1200" dirty="0"/>
        </a:p>
      </dsp:txBody>
      <dsp:txXfrm>
        <a:off x="3762803" y="1114683"/>
        <a:ext cx="5357760" cy="986517"/>
      </dsp:txXfrm>
    </dsp:sp>
    <dsp:sp modelId="{E217F651-1590-49E6-906B-70FFACEBCCBF}">
      <dsp:nvSpPr>
        <dsp:cNvPr id="0" name=""/>
        <dsp:cNvSpPr/>
      </dsp:nvSpPr>
      <dsp:spPr>
        <a:xfrm>
          <a:off x="3254270" y="3817690"/>
          <a:ext cx="411636" cy="4116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EF87A3-D4FD-4C67-8D12-1B756E91F278}">
      <dsp:nvSpPr>
        <dsp:cNvPr id="0" name=""/>
        <dsp:cNvSpPr/>
      </dsp:nvSpPr>
      <dsp:spPr>
        <a:xfrm>
          <a:off x="3567459" y="5270524"/>
          <a:ext cx="5357760" cy="9865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600" kern="1200" dirty="0"/>
        </a:p>
      </dsp:txBody>
      <dsp:txXfrm>
        <a:off x="3567459" y="5270524"/>
        <a:ext cx="5357760" cy="986517"/>
      </dsp:txXfrm>
    </dsp:sp>
    <dsp:sp modelId="{CC35A39C-C8F3-4E2F-BDC4-F7B1E3882F15}">
      <dsp:nvSpPr>
        <dsp:cNvPr id="0" name=""/>
        <dsp:cNvSpPr/>
      </dsp:nvSpPr>
      <dsp:spPr>
        <a:xfrm>
          <a:off x="3240541" y="1368001"/>
          <a:ext cx="411636" cy="4116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22C701-E047-4306-895D-90C4FF2CECE7}">
      <dsp:nvSpPr>
        <dsp:cNvPr id="0" name=""/>
        <dsp:cNvSpPr/>
      </dsp:nvSpPr>
      <dsp:spPr>
        <a:xfrm>
          <a:off x="3762803" y="2928878"/>
          <a:ext cx="5357760" cy="957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De veranderingen voor en na de metamorfose benoemen.</a:t>
          </a:r>
          <a:endParaRPr lang="en-NL" sz="1600" kern="1200" dirty="0"/>
        </a:p>
      </dsp:txBody>
      <dsp:txXfrm>
        <a:off x="3762803" y="2928878"/>
        <a:ext cx="5357760" cy="9577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9688F9-F789-418C-B74F-C087064A09FB}">
      <dsp:nvSpPr>
        <dsp:cNvPr id="0" name=""/>
        <dsp:cNvSpPr/>
      </dsp:nvSpPr>
      <dsp:spPr>
        <a:xfrm>
          <a:off x="1744" y="48012"/>
          <a:ext cx="2756296" cy="576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 dirty="0">
              <a:solidFill>
                <a:schemeClr val="accent4">
                  <a:lumMod val="50000"/>
                </a:schemeClr>
              </a:solidFill>
            </a:rPr>
            <a:t>Ei</a:t>
          </a:r>
        </a:p>
      </dsp:txBody>
      <dsp:txXfrm>
        <a:off x="1744" y="48012"/>
        <a:ext cx="2756296" cy="576000"/>
      </dsp:txXfrm>
    </dsp:sp>
    <dsp:sp modelId="{99A23D29-2432-4001-9766-1352FB0E1F45}">
      <dsp:nvSpPr>
        <dsp:cNvPr id="0" name=""/>
        <dsp:cNvSpPr/>
      </dsp:nvSpPr>
      <dsp:spPr>
        <a:xfrm>
          <a:off x="4583" y="617186"/>
          <a:ext cx="2756296" cy="47917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2000" kern="1200" dirty="0"/>
            <a:t>Kikkerdril: </a:t>
          </a:r>
          <a:br>
            <a:rPr lang="nl-NL" sz="2000" kern="1200" dirty="0"/>
          </a:br>
          <a:r>
            <a:rPr lang="nl-NL" sz="2000" kern="1200" dirty="0"/>
            <a:t>Een kluit kikkereieren in een sloot.</a:t>
          </a:r>
        </a:p>
      </dsp:txBody>
      <dsp:txXfrm>
        <a:off x="4583" y="617186"/>
        <a:ext cx="2756296" cy="4791740"/>
      </dsp:txXfrm>
    </dsp:sp>
    <dsp:sp modelId="{5AB77FF3-40D1-4762-B9D0-BA0E13228344}">
      <dsp:nvSpPr>
        <dsp:cNvPr id="0" name=""/>
        <dsp:cNvSpPr/>
      </dsp:nvSpPr>
      <dsp:spPr>
        <a:xfrm>
          <a:off x="3146762" y="41186"/>
          <a:ext cx="2756296" cy="576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 dirty="0">
              <a:solidFill>
                <a:schemeClr val="accent4">
                  <a:lumMod val="50000"/>
                </a:schemeClr>
              </a:solidFill>
            </a:rPr>
            <a:t>Kikkervisje</a:t>
          </a:r>
        </a:p>
      </dsp:txBody>
      <dsp:txXfrm>
        <a:off x="3146762" y="41186"/>
        <a:ext cx="2756296" cy="576000"/>
      </dsp:txXfrm>
    </dsp:sp>
    <dsp:sp modelId="{3CD79748-60B0-49EE-9FC6-A4AC21BC51E4}">
      <dsp:nvSpPr>
        <dsp:cNvPr id="0" name=""/>
        <dsp:cNvSpPr/>
      </dsp:nvSpPr>
      <dsp:spPr>
        <a:xfrm>
          <a:off x="3146762" y="626099"/>
          <a:ext cx="2756296" cy="47917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2000" kern="1200" dirty="0"/>
            <a:t>Leeft alleen in het water</a:t>
          </a:r>
          <a:br>
            <a:rPr lang="nl-NL" sz="2000" kern="1200" dirty="0"/>
          </a:br>
          <a:endParaRPr lang="nl-NL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2000" kern="1200" dirty="0"/>
            <a:t>Ademt met kieuwen en huid</a:t>
          </a:r>
          <a:br>
            <a:rPr lang="nl-NL" sz="2000" kern="1200" dirty="0"/>
          </a:br>
          <a:endParaRPr lang="nl-NL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2000" kern="1200" dirty="0"/>
            <a:t>Jong, uitwendige kieuwen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2000" kern="1200" dirty="0"/>
            <a:t>Oud, inwendige kieuwen</a:t>
          </a:r>
          <a:br>
            <a:rPr lang="nl-NL" sz="2000" kern="1200" dirty="0"/>
          </a:br>
          <a:endParaRPr lang="nl-NL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2000" kern="1200" dirty="0"/>
            <a:t>Eet algen</a:t>
          </a:r>
          <a:br>
            <a:rPr lang="nl-NL" sz="2000" kern="1200" dirty="0"/>
          </a:br>
          <a:endParaRPr lang="nl-NL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2000" kern="1200" dirty="0"/>
            <a:t>Beweegt met de staart</a:t>
          </a:r>
          <a:br>
            <a:rPr lang="nl-NL" sz="2000" kern="1200" dirty="0"/>
          </a:br>
          <a:endParaRPr lang="nl-NL" sz="2000" kern="1200" dirty="0"/>
        </a:p>
      </dsp:txBody>
      <dsp:txXfrm>
        <a:off x="3146762" y="626099"/>
        <a:ext cx="2756296" cy="4791740"/>
      </dsp:txXfrm>
    </dsp:sp>
    <dsp:sp modelId="{D5C55D56-D743-466B-9CE3-8D327C5D688C}">
      <dsp:nvSpPr>
        <dsp:cNvPr id="0" name=""/>
        <dsp:cNvSpPr/>
      </dsp:nvSpPr>
      <dsp:spPr>
        <a:xfrm>
          <a:off x="6288940" y="41186"/>
          <a:ext cx="2756296" cy="576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 dirty="0">
              <a:solidFill>
                <a:schemeClr val="accent6">
                  <a:lumMod val="75000"/>
                </a:schemeClr>
              </a:solidFill>
            </a:rPr>
            <a:t>Metamorfose</a:t>
          </a:r>
        </a:p>
      </dsp:txBody>
      <dsp:txXfrm>
        <a:off x="6288940" y="41186"/>
        <a:ext cx="2756296" cy="576000"/>
      </dsp:txXfrm>
    </dsp:sp>
    <dsp:sp modelId="{A3A3A9B0-F7C7-4B30-8868-A75FC854D3CC}">
      <dsp:nvSpPr>
        <dsp:cNvPr id="0" name=""/>
        <dsp:cNvSpPr/>
      </dsp:nvSpPr>
      <dsp:spPr>
        <a:xfrm>
          <a:off x="6288940" y="617186"/>
          <a:ext cx="2756296" cy="47917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2000" kern="1200" dirty="0">
              <a:solidFill>
                <a:schemeClr val="accent6">
                  <a:lumMod val="75000"/>
                </a:schemeClr>
              </a:solidFill>
            </a:rPr>
            <a:t>Staart wordt kleiner en verdwijnt.</a:t>
          </a:r>
          <a:br>
            <a:rPr lang="nl-NL" sz="2000" kern="1200" dirty="0">
              <a:solidFill>
                <a:schemeClr val="accent6">
                  <a:lumMod val="75000"/>
                </a:schemeClr>
              </a:solidFill>
            </a:rPr>
          </a:br>
          <a:endParaRPr lang="nl-NL" sz="2000" kern="1200" dirty="0">
            <a:solidFill>
              <a:schemeClr val="accent6">
                <a:lumMod val="75000"/>
              </a:schemeClr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2000" kern="1200" dirty="0">
              <a:solidFill>
                <a:schemeClr val="accent6">
                  <a:lumMod val="75000"/>
                </a:schemeClr>
              </a:solidFill>
            </a:rPr>
            <a:t>Eerst verschijnen de achterpoten, daarna voorpoten.</a:t>
          </a:r>
          <a:br>
            <a:rPr lang="nl-NL" sz="2000" kern="1200" dirty="0">
              <a:solidFill>
                <a:schemeClr val="accent6">
                  <a:lumMod val="75000"/>
                </a:schemeClr>
              </a:solidFill>
            </a:rPr>
          </a:br>
          <a:endParaRPr lang="nl-NL" sz="2000" kern="1200" dirty="0">
            <a:solidFill>
              <a:schemeClr val="accent6">
                <a:lumMod val="75000"/>
              </a:schemeClr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2000" kern="1200" dirty="0">
              <a:solidFill>
                <a:schemeClr val="accent6">
                  <a:lumMod val="75000"/>
                </a:schemeClr>
              </a:solidFill>
            </a:rPr>
            <a:t>Bek wordt groter.</a:t>
          </a:r>
          <a:br>
            <a:rPr lang="nl-NL" sz="2000" kern="1200" dirty="0">
              <a:solidFill>
                <a:schemeClr val="accent6">
                  <a:lumMod val="75000"/>
                </a:schemeClr>
              </a:solidFill>
            </a:rPr>
          </a:br>
          <a:endParaRPr lang="nl-NL" sz="2000" kern="1200" dirty="0">
            <a:solidFill>
              <a:schemeClr val="accent6">
                <a:lumMod val="75000"/>
              </a:schemeClr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2000" kern="1200" dirty="0">
              <a:solidFill>
                <a:schemeClr val="accent6">
                  <a:lumMod val="75000"/>
                </a:schemeClr>
              </a:solidFill>
            </a:rPr>
            <a:t>Kieuwen verdwijnen, er ontstaan longen.</a:t>
          </a:r>
        </a:p>
      </dsp:txBody>
      <dsp:txXfrm>
        <a:off x="6288940" y="617186"/>
        <a:ext cx="2756296" cy="4791740"/>
      </dsp:txXfrm>
    </dsp:sp>
    <dsp:sp modelId="{88126DF0-CB68-4F2F-8AB6-91364AB8525A}">
      <dsp:nvSpPr>
        <dsp:cNvPr id="0" name=""/>
        <dsp:cNvSpPr/>
      </dsp:nvSpPr>
      <dsp:spPr>
        <a:xfrm>
          <a:off x="9431119" y="41186"/>
          <a:ext cx="2756296" cy="576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 dirty="0">
              <a:solidFill>
                <a:schemeClr val="accent4">
                  <a:lumMod val="50000"/>
                </a:schemeClr>
              </a:solidFill>
            </a:rPr>
            <a:t>Kikker</a:t>
          </a:r>
        </a:p>
      </dsp:txBody>
      <dsp:txXfrm>
        <a:off x="9431119" y="41186"/>
        <a:ext cx="2756296" cy="576000"/>
      </dsp:txXfrm>
    </dsp:sp>
    <dsp:sp modelId="{FA37D84C-93EA-4523-8630-A3475B5C420C}">
      <dsp:nvSpPr>
        <dsp:cNvPr id="0" name=""/>
        <dsp:cNvSpPr/>
      </dsp:nvSpPr>
      <dsp:spPr>
        <a:xfrm>
          <a:off x="9431119" y="658373"/>
          <a:ext cx="2756296" cy="47917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2000" kern="1200" dirty="0"/>
            <a:t>Leeft in het water en op het land.</a:t>
          </a:r>
          <a:br>
            <a:rPr lang="nl-NL" sz="2000" kern="1200" dirty="0"/>
          </a:br>
          <a:endParaRPr lang="nl-NL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2000" kern="1200" dirty="0"/>
            <a:t>Ademt met longen en huid</a:t>
          </a:r>
          <a:br>
            <a:rPr lang="nl-NL" sz="2000" kern="1200" dirty="0"/>
          </a:br>
          <a:endParaRPr lang="nl-NL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2000" kern="1200" dirty="0"/>
            <a:t>Eet insecten</a:t>
          </a:r>
          <a:br>
            <a:rPr lang="nl-NL" sz="2000" kern="1200" dirty="0"/>
          </a:br>
          <a:endParaRPr lang="nl-NL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2000" kern="1200" dirty="0"/>
            <a:t>Beweegt met de achterpoten.</a:t>
          </a:r>
        </a:p>
      </dsp:txBody>
      <dsp:txXfrm>
        <a:off x="9431119" y="658373"/>
        <a:ext cx="2756296" cy="47917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3174B-7855-4657-8B4C-DBB700E97D93}" type="datetimeFigureOut">
              <a:rPr lang="nl-NL" smtClean="0"/>
              <a:t>23-9-2020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CA34-DAEA-4E7D-B5A6-A20D02DD97C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1117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3174B-7855-4657-8B4C-DBB700E97D93}" type="datetimeFigureOut">
              <a:rPr lang="nl-NL" smtClean="0"/>
              <a:t>23-9-2020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CA34-DAEA-4E7D-B5A6-A20D02DD97C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506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3174B-7855-4657-8B4C-DBB700E97D93}" type="datetimeFigureOut">
              <a:rPr lang="nl-NL" smtClean="0"/>
              <a:t>23-9-2020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CA34-DAEA-4E7D-B5A6-A20D02DD97CF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500358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3174B-7855-4657-8B4C-DBB700E97D93}" type="datetimeFigureOut">
              <a:rPr lang="nl-NL" smtClean="0"/>
              <a:t>23-9-2020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CA34-DAEA-4E7D-B5A6-A20D02DD97C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2878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3174B-7855-4657-8B4C-DBB700E97D93}" type="datetimeFigureOut">
              <a:rPr lang="nl-NL" smtClean="0"/>
              <a:t>23-9-2020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CA34-DAEA-4E7D-B5A6-A20D02DD97CF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872031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3174B-7855-4657-8B4C-DBB700E97D93}" type="datetimeFigureOut">
              <a:rPr lang="nl-NL" smtClean="0"/>
              <a:t>23-9-2020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CA34-DAEA-4E7D-B5A6-A20D02DD97C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68299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3174B-7855-4657-8B4C-DBB700E97D93}" type="datetimeFigureOut">
              <a:rPr lang="nl-NL" smtClean="0"/>
              <a:t>23-9-2020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CA34-DAEA-4E7D-B5A6-A20D02DD97C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54444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3174B-7855-4657-8B4C-DBB700E97D93}" type="datetimeFigureOut">
              <a:rPr lang="nl-NL" smtClean="0"/>
              <a:t>23-9-2020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CA34-DAEA-4E7D-B5A6-A20D02DD97C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8685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3174B-7855-4657-8B4C-DBB700E97D93}" type="datetimeFigureOut">
              <a:rPr lang="nl-NL" smtClean="0"/>
              <a:t>23-9-2020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CA34-DAEA-4E7D-B5A6-A20D02DD97C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9218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3174B-7855-4657-8B4C-DBB700E97D93}" type="datetimeFigureOut">
              <a:rPr lang="nl-NL" smtClean="0"/>
              <a:t>23-9-2020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CA34-DAEA-4E7D-B5A6-A20D02DD97C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0884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3174B-7855-4657-8B4C-DBB700E97D93}" type="datetimeFigureOut">
              <a:rPr lang="nl-NL" smtClean="0"/>
              <a:t>23-9-2020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CA34-DAEA-4E7D-B5A6-A20D02DD97C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2560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3174B-7855-4657-8B4C-DBB700E97D93}" type="datetimeFigureOut">
              <a:rPr lang="nl-NL" smtClean="0"/>
              <a:t>23-9-2020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CA34-DAEA-4E7D-B5A6-A20D02DD97C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9967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3174B-7855-4657-8B4C-DBB700E97D93}" type="datetimeFigureOut">
              <a:rPr lang="nl-NL" smtClean="0"/>
              <a:t>23-9-2020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CA34-DAEA-4E7D-B5A6-A20D02DD97C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3842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3174B-7855-4657-8B4C-DBB700E97D93}" type="datetimeFigureOut">
              <a:rPr lang="nl-NL" smtClean="0"/>
              <a:t>23-9-2020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CA34-DAEA-4E7D-B5A6-A20D02DD97C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5482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3174B-7855-4657-8B4C-DBB700E97D93}" type="datetimeFigureOut">
              <a:rPr lang="nl-NL" smtClean="0"/>
              <a:t>23-9-2020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CA34-DAEA-4E7D-B5A6-A20D02DD97C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4464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3174B-7855-4657-8B4C-DBB700E97D93}" type="datetimeFigureOut">
              <a:rPr lang="nl-NL" smtClean="0"/>
              <a:t>23-9-2020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CA34-DAEA-4E7D-B5A6-A20D02DD97C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535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53174B-7855-4657-8B4C-DBB700E97D93}" type="datetimeFigureOut">
              <a:rPr lang="nl-NL" smtClean="0"/>
              <a:t>23-9-2020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3D0CA34-DAEA-4E7D-B5A6-A20D02DD97C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0697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VUvMX1vnfF8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6E3126-3E6C-443D-A27C-DA0CC9A7EA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92374" y="1914321"/>
            <a:ext cx="11058676" cy="3174693"/>
          </a:xfrm>
        </p:spPr>
        <p:txBody>
          <a:bodyPr anchor="ctr">
            <a:normAutofit/>
          </a:bodyPr>
          <a:lstStyle/>
          <a:p>
            <a:pPr algn="ctr"/>
            <a:br>
              <a:rPr lang="nl-NL" sz="4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nl-NL" sz="4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 levenscyclus van de bruine kikker</a:t>
            </a:r>
            <a:endParaRPr lang="en-NL" sz="4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2D0CD4C-89FA-474A-9BDF-026EC3E134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09696" y="92139"/>
            <a:ext cx="5386777" cy="1222827"/>
          </a:xfrm>
        </p:spPr>
        <p:txBody>
          <a:bodyPr anchor="ctr">
            <a:normAutofit/>
          </a:bodyPr>
          <a:lstStyle/>
          <a:p>
            <a:r>
              <a:rPr lang="nl-NL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Thema 1</a:t>
            </a:r>
            <a:br>
              <a:rPr lang="nl-NL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nl-NL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br>
              <a:rPr lang="nl-NL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nl-NL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Basisstof 8</a:t>
            </a:r>
            <a:endParaRPr lang="en-NL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Gedachtewolkje: wolk 3">
            <a:extLst>
              <a:ext uri="{FF2B5EF4-FFF2-40B4-BE49-F238E27FC236}">
                <a16:creationId xmlns:a16="http://schemas.microsoft.com/office/drawing/2014/main" id="{7DA5BBAF-5A03-425A-9999-BB4E78ED9A63}"/>
              </a:ext>
            </a:extLst>
          </p:cNvPr>
          <p:cNvSpPr/>
          <p:nvPr/>
        </p:nvSpPr>
        <p:spPr>
          <a:xfrm flipV="1">
            <a:off x="948969" y="218224"/>
            <a:ext cx="2591481" cy="1749214"/>
          </a:xfrm>
          <a:prstGeom prst="cloudCallout">
            <a:avLst>
              <a:gd name="adj1" fmla="val -3169049"/>
              <a:gd name="adj2" fmla="val 895852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507E6EAD-DFA5-4F7E-97F7-8B8FD611EA41}"/>
              </a:ext>
            </a:extLst>
          </p:cNvPr>
          <p:cNvSpPr txBox="1"/>
          <p:nvPr/>
        </p:nvSpPr>
        <p:spPr>
          <a:xfrm>
            <a:off x="1016607" y="835440"/>
            <a:ext cx="24562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chemeClr val="bg1"/>
                </a:solidFill>
              </a:rPr>
              <a:t>Wat is Biologie?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C48CE663-D22C-41B8-A081-6038793FEA1F}"/>
              </a:ext>
            </a:extLst>
          </p:cNvPr>
          <p:cNvSpPr txBox="1"/>
          <p:nvPr/>
        </p:nvSpPr>
        <p:spPr>
          <a:xfrm>
            <a:off x="6794380" y="218224"/>
            <a:ext cx="37401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highlight>
                  <a:srgbClr val="FFFF00"/>
                </a:highlight>
              </a:rPr>
              <a:t>Boek: blz. 21</a:t>
            </a:r>
            <a:br>
              <a:rPr lang="nl-NL" dirty="0">
                <a:highlight>
                  <a:srgbClr val="FFFF00"/>
                </a:highlight>
              </a:rPr>
            </a:br>
            <a:br>
              <a:rPr lang="nl-NL" dirty="0">
                <a:highlight>
                  <a:srgbClr val="FFFF00"/>
                </a:highlight>
              </a:rPr>
            </a:br>
            <a:r>
              <a:rPr lang="nl-NL" dirty="0">
                <a:highlight>
                  <a:srgbClr val="FFFF00"/>
                </a:highlight>
              </a:rPr>
              <a:t>Werkboek: blz. 23</a:t>
            </a:r>
          </a:p>
        </p:txBody>
      </p:sp>
    </p:spTree>
    <p:extLst>
      <p:ext uri="{BB962C8B-B14F-4D97-AF65-F5344CB8AC3E}">
        <p14:creationId xmlns:p14="http://schemas.microsoft.com/office/powerpoint/2010/main" val="1647014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3777AD23-7A48-44D2-9132-5880675D8A2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33479298"/>
              </p:ext>
            </p:extLst>
          </p:nvPr>
        </p:nvGraphicFramePr>
        <p:xfrm>
          <a:off x="116879" y="1177389"/>
          <a:ext cx="12192000" cy="685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98654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F8D058-12F3-442A-B920-779A337EC5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4786" y="156238"/>
            <a:ext cx="8596668" cy="1320800"/>
          </a:xfrm>
        </p:spPr>
        <p:txBody>
          <a:bodyPr/>
          <a:lstStyle/>
          <a:p>
            <a:pPr algn="ctr"/>
            <a:r>
              <a:rPr lang="nl-NL" b="1" dirty="0">
                <a:solidFill>
                  <a:schemeClr val="tx1"/>
                </a:solidFill>
              </a:rPr>
              <a:t>De levenscyclus van de bruine kikker</a:t>
            </a:r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7" name="Afbeelding 6" descr="Afbeelding met verschillend, voedsel, tafel, groep&#10;&#10;Automatisch gegenereerde beschrijving">
            <a:extLst>
              <a:ext uri="{FF2B5EF4-FFF2-40B4-BE49-F238E27FC236}">
                <a16:creationId xmlns:a16="http://schemas.microsoft.com/office/drawing/2014/main" id="{DD791DC3-3BE3-4268-A246-845DBD8EFB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8691" y="736285"/>
            <a:ext cx="6528135" cy="6121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7250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FF9EAD-F166-4AE0-BB03-41CA659CCA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3960" y="624114"/>
            <a:ext cx="8596668" cy="1320800"/>
          </a:xfrm>
        </p:spPr>
        <p:txBody>
          <a:bodyPr/>
          <a:lstStyle/>
          <a:p>
            <a:r>
              <a:rPr lang="nl-NL" dirty="0">
                <a:solidFill>
                  <a:schemeClr val="bg2">
                    <a:lumMod val="25000"/>
                  </a:schemeClr>
                </a:solidFill>
              </a:rPr>
              <a:t>Van kikkerdril naar kikker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B2DF059E-9572-4D78-86A6-F807BF379488}"/>
              </a:ext>
            </a:extLst>
          </p:cNvPr>
          <p:cNvSpPr txBox="1"/>
          <p:nvPr/>
        </p:nvSpPr>
        <p:spPr>
          <a:xfrm>
            <a:off x="314476" y="3429000"/>
            <a:ext cx="99761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>
                <a:solidFill>
                  <a:srgbClr val="0070C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https://www.youtube.com/watch?v=VUvMX1vnfF8</a:t>
            </a:r>
            <a:endParaRPr lang="nl-NL" sz="3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3666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813279-4A69-47BC-A7F0-D97BD055B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05465"/>
            <a:ext cx="9701440" cy="1325563"/>
          </a:xfrm>
        </p:spPr>
        <p:txBody>
          <a:bodyPr>
            <a:noAutofit/>
          </a:bodyPr>
          <a:lstStyle/>
          <a:p>
            <a:br>
              <a:rPr lang="nl-NL" sz="5400" b="1" dirty="0"/>
            </a:br>
            <a:r>
              <a:rPr lang="nl-NL" sz="5400" b="1" dirty="0"/>
              <a:t> </a:t>
            </a:r>
            <a:endParaRPr lang="en-NL" sz="5400" b="1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22793627-B5E9-414D-9841-E4F636518B34}"/>
              </a:ext>
            </a:extLst>
          </p:cNvPr>
          <p:cNvGraphicFramePr/>
          <p:nvPr/>
        </p:nvGraphicFramePr>
        <p:xfrm>
          <a:off x="0" y="1407886"/>
          <a:ext cx="12192000" cy="54501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kstvak 3">
            <a:extLst>
              <a:ext uri="{FF2B5EF4-FFF2-40B4-BE49-F238E27FC236}">
                <a16:creationId xmlns:a16="http://schemas.microsoft.com/office/drawing/2014/main" id="{7C809437-9D3B-4EED-856D-D8F80A833912}"/>
              </a:ext>
            </a:extLst>
          </p:cNvPr>
          <p:cNvSpPr txBox="1"/>
          <p:nvPr/>
        </p:nvSpPr>
        <p:spPr>
          <a:xfrm>
            <a:off x="609600" y="405465"/>
            <a:ext cx="86069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/>
              <a:t>De levenscyclus van de bruine kikker</a:t>
            </a:r>
          </a:p>
        </p:txBody>
      </p:sp>
    </p:spTree>
    <p:extLst>
      <p:ext uri="{BB962C8B-B14F-4D97-AF65-F5344CB8AC3E}">
        <p14:creationId xmlns:p14="http://schemas.microsoft.com/office/powerpoint/2010/main" val="4211820410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Grijswaarden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186</Words>
  <Application>Microsoft Office PowerPoint</Application>
  <PresentationFormat>Breedbeeld</PresentationFormat>
  <Paragraphs>32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Trebuchet MS</vt:lpstr>
      <vt:lpstr>Wingdings 3</vt:lpstr>
      <vt:lpstr>Facet</vt:lpstr>
      <vt:lpstr> De levenscyclus van de bruine kikker</vt:lpstr>
      <vt:lpstr>PowerPoint-presentatie</vt:lpstr>
      <vt:lpstr>De levenscyclus van de bruine kikker</vt:lpstr>
      <vt:lpstr>Van kikkerdril naar kikker</vt:lpstr>
      <vt:lpstr>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levenscyclus van de bruine kikker</dc:title>
  <dc:creator>Serife Erokutan</dc:creator>
  <cp:lastModifiedBy>Serife Erokutan</cp:lastModifiedBy>
  <cp:revision>2</cp:revision>
  <dcterms:created xsi:type="dcterms:W3CDTF">2020-09-23T15:40:16Z</dcterms:created>
  <dcterms:modified xsi:type="dcterms:W3CDTF">2020-09-23T15:50:51Z</dcterms:modified>
</cp:coreProperties>
</file>