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4"/>
  </p:sldMasterIdLst>
  <p:notesMasterIdLst>
    <p:notesMasterId r:id="rId9"/>
  </p:notesMasterIdLst>
  <p:handoutMasterIdLst>
    <p:handoutMasterId r:id="rId10"/>
  </p:handoutMasterIdLst>
  <p:sldIdLst>
    <p:sldId id="256" r:id="rId5"/>
    <p:sldId id="258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492F75-B072-489D-97C7-EF7C678E4246}" v="18" dt="2020-09-23T11:38:20.1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6357" autoAdjust="0"/>
  </p:normalViewPr>
  <p:slideViewPr>
    <p:cSldViewPr snapToGrid="0">
      <p:cViewPr varScale="1">
        <p:scale>
          <a:sx n="62" d="100"/>
          <a:sy n="62" d="100"/>
        </p:scale>
        <p:origin x="10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lerie van den Berg" userId="b7f64057-db8e-423a-b2b5-100c21bc0b3b" providerId="ADAL" clId="{55492F75-B072-489D-97C7-EF7C678E4246}"/>
    <pc:docChg chg="undo redo custSel mod addSld delSld modSld modMainMaster">
      <pc:chgData name="Valerie van den Berg" userId="b7f64057-db8e-423a-b2b5-100c21bc0b3b" providerId="ADAL" clId="{55492F75-B072-489D-97C7-EF7C678E4246}" dt="2020-09-23T11:38:35.659" v="186" actId="26606"/>
      <pc:docMkLst>
        <pc:docMk/>
      </pc:docMkLst>
      <pc:sldChg chg="addSp delSp modSp mod setBg setClrOvrMap delDesignElem">
        <pc:chgData name="Valerie van den Berg" userId="b7f64057-db8e-423a-b2b5-100c21bc0b3b" providerId="ADAL" clId="{55492F75-B072-489D-97C7-EF7C678E4246}" dt="2020-09-23T11:30:14.931" v="29" actId="26606"/>
        <pc:sldMkLst>
          <pc:docMk/>
          <pc:sldMk cId="3788715575" sldId="256"/>
        </pc:sldMkLst>
        <pc:spChg chg="mod">
          <ac:chgData name="Valerie van den Berg" userId="b7f64057-db8e-423a-b2b5-100c21bc0b3b" providerId="ADAL" clId="{55492F75-B072-489D-97C7-EF7C678E4246}" dt="2020-09-23T11:30:14.931" v="29" actId="26606"/>
          <ac:spMkLst>
            <pc:docMk/>
            <pc:sldMk cId="3788715575" sldId="256"/>
            <ac:spMk id="2" creationId="{84D64868-659A-481B-A748-9B1F00F50AB2}"/>
          </ac:spMkLst>
        </pc:spChg>
        <pc:spChg chg="mod">
          <ac:chgData name="Valerie van den Berg" userId="b7f64057-db8e-423a-b2b5-100c21bc0b3b" providerId="ADAL" clId="{55492F75-B072-489D-97C7-EF7C678E4246}" dt="2020-09-23T11:30:14.931" v="29" actId="26606"/>
          <ac:spMkLst>
            <pc:docMk/>
            <pc:sldMk cId="3788715575" sldId="256"/>
            <ac:spMk id="4" creationId="{1E9E6D6B-6CF3-4039-A231-2C51D94D266D}"/>
          </ac:spMkLst>
        </pc:spChg>
        <pc:spChg chg="add">
          <ac:chgData name="Valerie van den Berg" userId="b7f64057-db8e-423a-b2b5-100c21bc0b3b" providerId="ADAL" clId="{55492F75-B072-489D-97C7-EF7C678E4246}" dt="2020-09-23T11:30:14.931" v="29" actId="26606"/>
          <ac:spMkLst>
            <pc:docMk/>
            <pc:sldMk cId="3788715575" sldId="256"/>
            <ac:spMk id="8" creationId="{F7726A94-1EF0-4D91-B7BF-C033E3D6E51B}"/>
          </ac:spMkLst>
        </pc:spChg>
        <pc:spChg chg="del">
          <ac:chgData name="Valerie van den Berg" userId="b7f64057-db8e-423a-b2b5-100c21bc0b3b" providerId="ADAL" clId="{55492F75-B072-489D-97C7-EF7C678E4246}" dt="2020-09-23T11:29:09.733" v="6" actId="26606"/>
          <ac:spMkLst>
            <pc:docMk/>
            <pc:sldMk cId="3788715575" sldId="256"/>
            <ac:spMk id="10" creationId="{F7726A94-1EF0-4D91-B7BF-C033E3D6E51B}"/>
          </ac:spMkLst>
        </pc:spChg>
        <pc:spChg chg="add del">
          <ac:chgData name="Valerie van den Berg" userId="b7f64057-db8e-423a-b2b5-100c21bc0b3b" providerId="ADAL" clId="{55492F75-B072-489D-97C7-EF7C678E4246}" dt="2020-09-23T11:29:35.396" v="16" actId="26606"/>
          <ac:spMkLst>
            <pc:docMk/>
            <pc:sldMk cId="3788715575" sldId="256"/>
            <ac:spMk id="11" creationId="{EB270761-CC40-4F3F-A916-7E3BC3989348}"/>
          </ac:spMkLst>
        </pc:spChg>
        <pc:spChg chg="add del">
          <ac:chgData name="Valerie van den Berg" userId="b7f64057-db8e-423a-b2b5-100c21bc0b3b" providerId="ADAL" clId="{55492F75-B072-489D-97C7-EF7C678E4246}" dt="2020-09-23T11:29:35.396" v="16" actId="26606"/>
          <ac:spMkLst>
            <pc:docMk/>
            <pc:sldMk cId="3788715575" sldId="256"/>
            <ac:spMk id="13" creationId="{28010A4A-4978-43DA-B3D5-930AA8C666FD}"/>
          </ac:spMkLst>
        </pc:spChg>
        <pc:spChg chg="del">
          <ac:chgData name="Valerie van den Berg" userId="b7f64057-db8e-423a-b2b5-100c21bc0b3b" providerId="ADAL" clId="{55492F75-B072-489D-97C7-EF7C678E4246}" dt="2020-09-23T11:29:09.733" v="6" actId="26606"/>
          <ac:spMkLst>
            <pc:docMk/>
            <pc:sldMk cId="3788715575" sldId="256"/>
            <ac:spMk id="14" creationId="{24FB4153-1E3E-4AE9-8306-E8C292894B04}"/>
          </ac:spMkLst>
        </pc:spChg>
        <pc:spChg chg="add del">
          <ac:chgData name="Valerie van den Berg" userId="b7f64057-db8e-423a-b2b5-100c21bc0b3b" providerId="ADAL" clId="{55492F75-B072-489D-97C7-EF7C678E4246}" dt="2020-09-23T11:29:35.396" v="16" actId="26606"/>
          <ac:spMkLst>
            <pc:docMk/>
            <pc:sldMk cId="3788715575" sldId="256"/>
            <ac:spMk id="15" creationId="{D190630C-81C5-4A09-B7E0-C2EE57CFAB9A}"/>
          </ac:spMkLst>
        </pc:spChg>
        <pc:spChg chg="add">
          <ac:chgData name="Valerie van den Berg" userId="b7f64057-db8e-423a-b2b5-100c21bc0b3b" providerId="ADAL" clId="{55492F75-B072-489D-97C7-EF7C678E4246}" dt="2020-09-23T11:30:14.931" v="29" actId="26606"/>
          <ac:spMkLst>
            <pc:docMk/>
            <pc:sldMk cId="3788715575" sldId="256"/>
            <ac:spMk id="16" creationId="{24FB4153-1E3E-4AE9-8306-E8C292894B04}"/>
          </ac:spMkLst>
        </pc:spChg>
        <pc:spChg chg="add del">
          <ac:chgData name="Valerie van den Berg" userId="b7f64057-db8e-423a-b2b5-100c21bc0b3b" providerId="ADAL" clId="{55492F75-B072-489D-97C7-EF7C678E4246}" dt="2020-09-23T11:29:38.787" v="18" actId="26606"/>
          <ac:spMkLst>
            <pc:docMk/>
            <pc:sldMk cId="3788715575" sldId="256"/>
            <ac:spMk id="17" creationId="{08C9B587-E65E-4B52-B37C-ABEBB6E87928}"/>
          </ac:spMkLst>
        </pc:spChg>
        <pc:spChg chg="add del">
          <ac:chgData name="Valerie van den Berg" userId="b7f64057-db8e-423a-b2b5-100c21bc0b3b" providerId="ADAL" clId="{55492F75-B072-489D-97C7-EF7C678E4246}" dt="2020-09-23T11:29:38.787" v="18" actId="26606"/>
          <ac:spMkLst>
            <pc:docMk/>
            <pc:sldMk cId="3788715575" sldId="256"/>
            <ac:spMk id="18" creationId="{0671A8AE-40A1-4631-A6B8-581AFF065482}"/>
          </ac:spMkLst>
        </pc:spChg>
        <pc:spChg chg="add del">
          <ac:chgData name="Valerie van den Berg" userId="b7f64057-db8e-423a-b2b5-100c21bc0b3b" providerId="ADAL" clId="{55492F75-B072-489D-97C7-EF7C678E4246}" dt="2020-09-23T11:29:22.224" v="11"/>
          <ac:spMkLst>
            <pc:docMk/>
            <pc:sldMk cId="3788715575" sldId="256"/>
            <ac:spMk id="19" creationId="{E7818327-9D44-4214-BEC7-F7463A8BDE7B}"/>
          </ac:spMkLst>
        </pc:spChg>
        <pc:spChg chg="add del">
          <ac:chgData name="Valerie van den Berg" userId="b7f64057-db8e-423a-b2b5-100c21bc0b3b" providerId="ADAL" clId="{55492F75-B072-489D-97C7-EF7C678E4246}" dt="2020-09-23T11:29:38.787" v="18" actId="26606"/>
          <ac:spMkLst>
            <pc:docMk/>
            <pc:sldMk cId="3788715575" sldId="256"/>
            <ac:spMk id="20" creationId="{AB58EF07-17C2-48CF-ABB0-EEF1F17CB8F0}"/>
          </ac:spMkLst>
        </pc:spChg>
        <pc:spChg chg="add del">
          <ac:chgData name="Valerie van den Berg" userId="b7f64057-db8e-423a-b2b5-100c21bc0b3b" providerId="ADAL" clId="{55492F75-B072-489D-97C7-EF7C678E4246}" dt="2020-09-23T11:29:38.787" v="18" actId="26606"/>
          <ac:spMkLst>
            <pc:docMk/>
            <pc:sldMk cId="3788715575" sldId="256"/>
            <ac:spMk id="22" creationId="{AF2F604E-43BE-4DC3-B983-E071523364F8}"/>
          </ac:spMkLst>
        </pc:spChg>
        <pc:spChg chg="add del">
          <ac:chgData name="Valerie van den Berg" userId="b7f64057-db8e-423a-b2b5-100c21bc0b3b" providerId="ADAL" clId="{55492F75-B072-489D-97C7-EF7C678E4246}" dt="2020-09-23T11:29:40.971" v="20" actId="26606"/>
          <ac:spMkLst>
            <pc:docMk/>
            <pc:sldMk cId="3788715575" sldId="256"/>
            <ac:spMk id="24" creationId="{87CC2527-562A-4F69-B487-4371E5B243E7}"/>
          </ac:spMkLst>
        </pc:spChg>
        <pc:spChg chg="add del">
          <ac:chgData name="Valerie van den Berg" userId="b7f64057-db8e-423a-b2b5-100c21bc0b3b" providerId="ADAL" clId="{55492F75-B072-489D-97C7-EF7C678E4246}" dt="2020-09-23T11:29:47.284" v="23"/>
          <ac:spMkLst>
            <pc:docMk/>
            <pc:sldMk cId="3788715575" sldId="256"/>
            <ac:spMk id="27" creationId="{5A59F003-E00A-43F9-91DC-CC54E3B87466}"/>
          </ac:spMkLst>
        </pc:spChg>
        <pc:spChg chg="add del">
          <ac:chgData name="Valerie van den Berg" userId="b7f64057-db8e-423a-b2b5-100c21bc0b3b" providerId="ADAL" clId="{55492F75-B072-489D-97C7-EF7C678E4246}" dt="2020-09-23T11:29:47.284" v="23"/>
          <ac:spMkLst>
            <pc:docMk/>
            <pc:sldMk cId="3788715575" sldId="256"/>
            <ac:spMk id="28" creationId="{D74A4382-E3AD-430A-9A1F-DFA3E0E77A7D}"/>
          </ac:spMkLst>
        </pc:spChg>
        <pc:spChg chg="add del">
          <ac:chgData name="Valerie van den Berg" userId="b7f64057-db8e-423a-b2b5-100c21bc0b3b" providerId="ADAL" clId="{55492F75-B072-489D-97C7-EF7C678E4246}" dt="2020-09-23T11:29:47.284" v="23"/>
          <ac:spMkLst>
            <pc:docMk/>
            <pc:sldMk cId="3788715575" sldId="256"/>
            <ac:spMk id="29" creationId="{79F40191-0F44-4FD1-82CC-ACB507C14BE6}"/>
          </ac:spMkLst>
        </pc:spChg>
        <pc:picChg chg="mod">
          <ac:chgData name="Valerie van den Berg" userId="b7f64057-db8e-423a-b2b5-100c21bc0b3b" providerId="ADAL" clId="{55492F75-B072-489D-97C7-EF7C678E4246}" dt="2020-09-23T11:30:14.931" v="29" actId="26606"/>
          <ac:picMkLst>
            <pc:docMk/>
            <pc:sldMk cId="3788715575" sldId="256"/>
            <ac:picMk id="6" creationId="{0EDB3B6F-53A3-444E-9932-E8DAC620F2CC}"/>
          </ac:picMkLst>
        </pc:picChg>
        <pc:cxnChg chg="add">
          <ac:chgData name="Valerie van den Berg" userId="b7f64057-db8e-423a-b2b5-100c21bc0b3b" providerId="ADAL" clId="{55492F75-B072-489D-97C7-EF7C678E4246}" dt="2020-09-23T11:30:14.931" v="29" actId="26606"/>
          <ac:cxnSpMkLst>
            <pc:docMk/>
            <pc:sldMk cId="3788715575" sldId="256"/>
            <ac:cxnSpMk id="9" creationId="{98F0650C-11DF-45E6-8EC2-E3B298F0D80A}"/>
          </ac:cxnSpMkLst>
        </pc:cxnChg>
        <pc:cxnChg chg="del">
          <ac:chgData name="Valerie van den Berg" userId="b7f64057-db8e-423a-b2b5-100c21bc0b3b" providerId="ADAL" clId="{55492F75-B072-489D-97C7-EF7C678E4246}" dt="2020-09-23T11:29:09.733" v="6" actId="26606"/>
          <ac:cxnSpMkLst>
            <pc:docMk/>
            <pc:sldMk cId="3788715575" sldId="256"/>
            <ac:cxnSpMk id="12" creationId="{98F0650C-11DF-45E6-8EC2-E3B298F0D80A}"/>
          </ac:cxnSpMkLst>
        </pc:cxnChg>
        <pc:cxnChg chg="add del">
          <ac:chgData name="Valerie van den Berg" userId="b7f64057-db8e-423a-b2b5-100c21bc0b3b" providerId="ADAL" clId="{55492F75-B072-489D-97C7-EF7C678E4246}" dt="2020-09-23T11:29:22.224" v="11"/>
          <ac:cxnSpMkLst>
            <pc:docMk/>
            <pc:sldMk cId="3788715575" sldId="256"/>
            <ac:cxnSpMk id="21" creationId="{F896B7D9-8894-4E5C-8DCF-35BECF8D365A}"/>
          </ac:cxnSpMkLst>
        </pc:cxnChg>
        <pc:cxnChg chg="add del">
          <ac:chgData name="Valerie van den Berg" userId="b7f64057-db8e-423a-b2b5-100c21bc0b3b" providerId="ADAL" clId="{55492F75-B072-489D-97C7-EF7C678E4246}" dt="2020-09-23T11:29:40.971" v="20" actId="26606"/>
          <ac:cxnSpMkLst>
            <pc:docMk/>
            <pc:sldMk cId="3788715575" sldId="256"/>
            <ac:cxnSpMk id="25" creationId="{BCDAEC91-5BCE-4B55-9CC0-43EF94CB734B}"/>
          </ac:cxnSpMkLst>
        </pc:cxnChg>
      </pc:sldChg>
      <pc:sldChg chg="delSp del delDesignElem">
        <pc:chgData name="Valerie van den Berg" userId="b7f64057-db8e-423a-b2b5-100c21bc0b3b" providerId="ADAL" clId="{55492F75-B072-489D-97C7-EF7C678E4246}" dt="2020-09-23T11:32:05.435" v="30" actId="47"/>
        <pc:sldMkLst>
          <pc:docMk/>
          <pc:sldMk cId="4270106566" sldId="257"/>
        </pc:sldMkLst>
        <pc:spChg chg="del">
          <ac:chgData name="Valerie van den Berg" userId="b7f64057-db8e-423a-b2b5-100c21bc0b3b" providerId="ADAL" clId="{55492F75-B072-489D-97C7-EF7C678E4246}" dt="2020-09-23T11:29:22.224" v="11"/>
          <ac:spMkLst>
            <pc:docMk/>
            <pc:sldMk cId="4270106566" sldId="257"/>
            <ac:spMk id="10" creationId="{809C0BCD-BEE9-423F-A51C-BCCD8E5EAADA}"/>
          </ac:spMkLst>
        </pc:spChg>
        <pc:spChg chg="del">
          <ac:chgData name="Valerie van den Berg" userId="b7f64057-db8e-423a-b2b5-100c21bc0b3b" providerId="ADAL" clId="{55492F75-B072-489D-97C7-EF7C678E4246}" dt="2020-09-23T11:29:22.224" v="11"/>
          <ac:spMkLst>
            <pc:docMk/>
            <pc:sldMk cId="4270106566" sldId="257"/>
            <ac:spMk id="12" creationId="{9998D094-42B2-42BA-AA14-E8FBE073A5D8}"/>
          </ac:spMkLst>
        </pc:spChg>
        <pc:spChg chg="del">
          <ac:chgData name="Valerie van den Berg" userId="b7f64057-db8e-423a-b2b5-100c21bc0b3b" providerId="ADAL" clId="{55492F75-B072-489D-97C7-EF7C678E4246}" dt="2020-09-23T11:29:22.224" v="11"/>
          <ac:spMkLst>
            <pc:docMk/>
            <pc:sldMk cId="4270106566" sldId="257"/>
            <ac:spMk id="16" creationId="{63FE6F10-B3AD-4403-94CA-F5115528699D}"/>
          </ac:spMkLst>
        </pc:spChg>
        <pc:spChg chg="del">
          <ac:chgData name="Valerie van den Berg" userId="b7f64057-db8e-423a-b2b5-100c21bc0b3b" providerId="ADAL" clId="{55492F75-B072-489D-97C7-EF7C678E4246}" dt="2020-09-23T11:29:22.224" v="11"/>
          <ac:spMkLst>
            <pc:docMk/>
            <pc:sldMk cId="4270106566" sldId="257"/>
            <ac:spMk id="18" creationId="{364D6A39-A4F7-4B00-9F42-3BC67177DB1F}"/>
          </ac:spMkLst>
        </pc:spChg>
        <pc:spChg chg="del">
          <ac:chgData name="Valerie van den Berg" userId="b7f64057-db8e-423a-b2b5-100c21bc0b3b" providerId="ADAL" clId="{55492F75-B072-489D-97C7-EF7C678E4246}" dt="2020-09-23T11:29:22.224" v="11"/>
          <ac:spMkLst>
            <pc:docMk/>
            <pc:sldMk cId="4270106566" sldId="257"/>
            <ac:spMk id="22" creationId="{B5D0D97D-7911-4A25-88E2-4D81FD4AB294}"/>
          </ac:spMkLst>
        </pc:spChg>
        <pc:cxnChg chg="del">
          <ac:chgData name="Valerie van den Berg" userId="b7f64057-db8e-423a-b2b5-100c21bc0b3b" providerId="ADAL" clId="{55492F75-B072-489D-97C7-EF7C678E4246}" dt="2020-09-23T11:29:22.224" v="11"/>
          <ac:cxnSpMkLst>
            <pc:docMk/>
            <pc:sldMk cId="4270106566" sldId="257"/>
            <ac:cxnSpMk id="14" creationId="{8465D64B-59F4-4BDC-B833-A17EF1E04697}"/>
          </ac:cxnSpMkLst>
        </pc:cxnChg>
        <pc:cxnChg chg="del">
          <ac:chgData name="Valerie van den Berg" userId="b7f64057-db8e-423a-b2b5-100c21bc0b3b" providerId="ADAL" clId="{55492F75-B072-489D-97C7-EF7C678E4246}" dt="2020-09-23T11:29:22.224" v="11"/>
          <ac:cxnSpMkLst>
            <pc:docMk/>
            <pc:sldMk cId="4270106566" sldId="257"/>
            <ac:cxnSpMk id="20" creationId="{13553ADF-88A1-4645-B819-890CA3DF7D5B}"/>
          </ac:cxnSpMkLst>
        </pc:cxnChg>
      </pc:sldChg>
      <pc:sldChg chg="addSp delSp modSp mod">
        <pc:chgData name="Valerie van den Berg" userId="b7f64057-db8e-423a-b2b5-100c21bc0b3b" providerId="ADAL" clId="{55492F75-B072-489D-97C7-EF7C678E4246}" dt="2020-09-23T11:34:34.608" v="103" actId="1076"/>
        <pc:sldMkLst>
          <pc:docMk/>
          <pc:sldMk cId="1101136675" sldId="258"/>
        </pc:sldMkLst>
        <pc:spChg chg="mod ord">
          <ac:chgData name="Valerie van den Berg" userId="b7f64057-db8e-423a-b2b5-100c21bc0b3b" providerId="ADAL" clId="{55492F75-B072-489D-97C7-EF7C678E4246}" dt="2020-09-23T11:34:34.608" v="103" actId="1076"/>
          <ac:spMkLst>
            <pc:docMk/>
            <pc:sldMk cId="1101136675" sldId="258"/>
            <ac:spMk id="3" creationId="{5F2D768E-372C-492F-A84C-AF5E622F502F}"/>
          </ac:spMkLst>
        </pc:spChg>
        <pc:spChg chg="add del">
          <ac:chgData name="Valerie van den Berg" userId="b7f64057-db8e-423a-b2b5-100c21bc0b3b" providerId="ADAL" clId="{55492F75-B072-489D-97C7-EF7C678E4246}" dt="2020-09-23T11:32:46.315" v="36" actId="26606"/>
          <ac:spMkLst>
            <pc:docMk/>
            <pc:sldMk cId="1101136675" sldId="258"/>
            <ac:spMk id="8" creationId="{2EF7C252-67AA-4C4E-B73A-6C367865C153}"/>
          </ac:spMkLst>
        </pc:spChg>
        <pc:spChg chg="add del">
          <ac:chgData name="Valerie van den Berg" userId="b7f64057-db8e-423a-b2b5-100c21bc0b3b" providerId="ADAL" clId="{55492F75-B072-489D-97C7-EF7C678E4246}" dt="2020-09-23T11:32:47.655" v="38" actId="26606"/>
          <ac:spMkLst>
            <pc:docMk/>
            <pc:sldMk cId="1101136675" sldId="258"/>
            <ac:spMk id="10" creationId="{BA2EA6A6-CD0C-4CFD-8EC2-AA44F9870331}"/>
          </ac:spMkLst>
        </pc:spChg>
        <pc:spChg chg="add del">
          <ac:chgData name="Valerie van den Berg" userId="b7f64057-db8e-423a-b2b5-100c21bc0b3b" providerId="ADAL" clId="{55492F75-B072-489D-97C7-EF7C678E4246}" dt="2020-09-23T11:32:53.312" v="40" actId="26606"/>
          <ac:spMkLst>
            <pc:docMk/>
            <pc:sldMk cId="1101136675" sldId="258"/>
            <ac:spMk id="12" creationId="{293067CD-13A7-4384-B15E-5D49AF03BBA4}"/>
          </ac:spMkLst>
        </pc:spChg>
        <pc:spChg chg="add del">
          <ac:chgData name="Valerie van den Berg" userId="b7f64057-db8e-423a-b2b5-100c21bc0b3b" providerId="ADAL" clId="{55492F75-B072-489D-97C7-EF7C678E4246}" dt="2020-09-23T11:32:53.312" v="40" actId="26606"/>
          <ac:spMkLst>
            <pc:docMk/>
            <pc:sldMk cId="1101136675" sldId="258"/>
            <ac:spMk id="13" creationId="{42E9009C-D0E3-46ED-935B-6C1C29650EDC}"/>
          </ac:spMkLst>
        </pc:spChg>
        <pc:spChg chg="add del">
          <ac:chgData name="Valerie van den Berg" userId="b7f64057-db8e-423a-b2b5-100c21bc0b3b" providerId="ADAL" clId="{55492F75-B072-489D-97C7-EF7C678E4246}" dt="2020-09-23T11:34:27.619" v="102" actId="26606"/>
          <ac:spMkLst>
            <pc:docMk/>
            <pc:sldMk cId="1101136675" sldId="258"/>
            <ac:spMk id="15" creationId="{BA2EA6A6-CD0C-4CFD-8EC2-AA44F9870331}"/>
          </ac:spMkLst>
        </pc:spChg>
        <pc:spChg chg="add del">
          <ac:chgData name="Valerie van den Berg" userId="b7f64057-db8e-423a-b2b5-100c21bc0b3b" providerId="ADAL" clId="{55492F75-B072-489D-97C7-EF7C678E4246}" dt="2020-09-23T11:34:26.717" v="99" actId="26606"/>
          <ac:spMkLst>
            <pc:docMk/>
            <pc:sldMk cId="1101136675" sldId="258"/>
            <ac:spMk id="20" creationId="{96033C54-130E-47B2-AED6-625156FBA730}"/>
          </ac:spMkLst>
        </pc:spChg>
        <pc:spChg chg="add del">
          <ac:chgData name="Valerie van den Berg" userId="b7f64057-db8e-423a-b2b5-100c21bc0b3b" providerId="ADAL" clId="{55492F75-B072-489D-97C7-EF7C678E4246}" dt="2020-09-23T11:34:26.717" v="99" actId="26606"/>
          <ac:spMkLst>
            <pc:docMk/>
            <pc:sldMk cId="1101136675" sldId="258"/>
            <ac:spMk id="22" creationId="{A4242FE5-C72F-4A84-8716-823E31865754}"/>
          </ac:spMkLst>
        </pc:spChg>
        <pc:spChg chg="add del">
          <ac:chgData name="Valerie van den Berg" userId="b7f64057-db8e-423a-b2b5-100c21bc0b3b" providerId="ADAL" clId="{55492F75-B072-489D-97C7-EF7C678E4246}" dt="2020-09-23T11:34:26.717" v="99" actId="26606"/>
          <ac:spMkLst>
            <pc:docMk/>
            <pc:sldMk cId="1101136675" sldId="258"/>
            <ac:spMk id="24" creationId="{18CB9ED3-F084-4F4D-A18E-3FEB1520129E}"/>
          </ac:spMkLst>
        </pc:spChg>
        <pc:spChg chg="add del">
          <ac:chgData name="Valerie van den Berg" userId="b7f64057-db8e-423a-b2b5-100c21bc0b3b" providerId="ADAL" clId="{55492F75-B072-489D-97C7-EF7C678E4246}" dt="2020-09-23T11:34:26.717" v="99" actId="26606"/>
          <ac:spMkLst>
            <pc:docMk/>
            <pc:sldMk cId="1101136675" sldId="258"/>
            <ac:spMk id="26" creationId="{39222938-EAF8-4DE0-8FA0-31B5109FCE54}"/>
          </ac:spMkLst>
        </pc:spChg>
        <pc:spChg chg="add del">
          <ac:chgData name="Valerie van den Berg" userId="b7f64057-db8e-423a-b2b5-100c21bc0b3b" providerId="ADAL" clId="{55492F75-B072-489D-97C7-EF7C678E4246}" dt="2020-09-23T11:34:26.717" v="99" actId="26606"/>
          <ac:spMkLst>
            <pc:docMk/>
            <pc:sldMk cId="1101136675" sldId="258"/>
            <ac:spMk id="28" creationId="{B33B1F50-587A-4270-941C-3D03C3891513}"/>
          </ac:spMkLst>
        </pc:spChg>
        <pc:spChg chg="add del">
          <ac:chgData name="Valerie van den Berg" userId="b7f64057-db8e-423a-b2b5-100c21bc0b3b" providerId="ADAL" clId="{55492F75-B072-489D-97C7-EF7C678E4246}" dt="2020-09-23T11:34:26.717" v="99" actId="26606"/>
          <ac:spMkLst>
            <pc:docMk/>
            <pc:sldMk cId="1101136675" sldId="258"/>
            <ac:spMk id="30" creationId="{62310D42-418C-4ACE-BF95-D8FA7E02C434}"/>
          </ac:spMkLst>
        </pc:spChg>
        <pc:spChg chg="add del">
          <ac:chgData name="Valerie van den Berg" userId="b7f64057-db8e-423a-b2b5-100c21bc0b3b" providerId="ADAL" clId="{55492F75-B072-489D-97C7-EF7C678E4246}" dt="2020-09-23T11:34:26.717" v="99" actId="26606"/>
          <ac:spMkLst>
            <pc:docMk/>
            <pc:sldMk cId="1101136675" sldId="258"/>
            <ac:spMk id="32" creationId="{75ABCF05-8734-4C35-8112-28A5AC3F96FA}"/>
          </ac:spMkLst>
        </pc:spChg>
        <pc:picChg chg="add mod ord">
          <ac:chgData name="Valerie van den Berg" userId="b7f64057-db8e-423a-b2b5-100c21bc0b3b" providerId="ADAL" clId="{55492F75-B072-489D-97C7-EF7C678E4246}" dt="2020-09-23T11:34:27.619" v="102" actId="26606"/>
          <ac:picMkLst>
            <pc:docMk/>
            <pc:sldMk cId="1101136675" sldId="258"/>
            <ac:picMk id="2" creationId="{2AC03087-9702-4C1F-9C53-A0BD7963D947}"/>
          </ac:picMkLst>
        </pc:picChg>
        <pc:picChg chg="add mod">
          <ac:chgData name="Valerie van den Berg" userId="b7f64057-db8e-423a-b2b5-100c21bc0b3b" providerId="ADAL" clId="{55492F75-B072-489D-97C7-EF7C678E4246}" dt="2020-09-23T11:34:27.619" v="102" actId="26606"/>
          <ac:picMkLst>
            <pc:docMk/>
            <pc:sldMk cId="1101136675" sldId="258"/>
            <ac:picMk id="4" creationId="{5402FB73-DCC9-41EB-B30B-9DBBBF92C45A}"/>
          </ac:picMkLst>
        </pc:picChg>
        <pc:picChg chg="del">
          <ac:chgData name="Valerie van den Berg" userId="b7f64057-db8e-423a-b2b5-100c21bc0b3b" providerId="ADAL" clId="{55492F75-B072-489D-97C7-EF7C678E4246}" dt="2020-09-23T11:32:11.258" v="31" actId="478"/>
          <ac:picMkLst>
            <pc:docMk/>
            <pc:sldMk cId="1101136675" sldId="258"/>
            <ac:picMk id="1026" creationId="{5DE86E55-43B2-4569-B56D-12A957A0B501}"/>
          </ac:picMkLst>
        </pc:picChg>
        <pc:picChg chg="del">
          <ac:chgData name="Valerie van den Berg" userId="b7f64057-db8e-423a-b2b5-100c21bc0b3b" providerId="ADAL" clId="{55492F75-B072-489D-97C7-EF7C678E4246}" dt="2020-09-23T11:32:20.598" v="33" actId="478"/>
          <ac:picMkLst>
            <pc:docMk/>
            <pc:sldMk cId="1101136675" sldId="258"/>
            <ac:picMk id="1028" creationId="{A2EF4678-D70B-4CFA-A7CD-7C85E3745271}"/>
          </ac:picMkLst>
        </pc:picChg>
      </pc:sldChg>
      <pc:sldChg chg="delSp del delDesignElem">
        <pc:chgData name="Valerie van den Berg" userId="b7f64057-db8e-423a-b2b5-100c21bc0b3b" providerId="ADAL" clId="{55492F75-B072-489D-97C7-EF7C678E4246}" dt="2020-09-23T11:34:46.378" v="104" actId="47"/>
        <pc:sldMkLst>
          <pc:docMk/>
          <pc:sldMk cId="3532842473" sldId="259"/>
        </pc:sldMkLst>
        <pc:spChg chg="del">
          <ac:chgData name="Valerie van den Berg" userId="b7f64057-db8e-423a-b2b5-100c21bc0b3b" providerId="ADAL" clId="{55492F75-B072-489D-97C7-EF7C678E4246}" dt="2020-09-23T11:29:22.224" v="11"/>
          <ac:spMkLst>
            <pc:docMk/>
            <pc:sldMk cId="3532842473" sldId="259"/>
            <ac:spMk id="81" creationId="{24FB4153-1E3E-4AE9-8306-E8C292894B04}"/>
          </ac:spMkLst>
        </pc:spChg>
        <pc:spChg chg="del">
          <ac:chgData name="Valerie van den Berg" userId="b7f64057-db8e-423a-b2b5-100c21bc0b3b" providerId="ADAL" clId="{55492F75-B072-489D-97C7-EF7C678E4246}" dt="2020-09-23T11:29:22.224" v="11"/>
          <ac:spMkLst>
            <pc:docMk/>
            <pc:sldMk cId="3532842473" sldId="259"/>
            <ac:spMk id="2052" creationId="{809C0BCD-BEE9-423F-A51C-BCCD8E5EAADA}"/>
          </ac:spMkLst>
        </pc:spChg>
        <pc:spChg chg="del">
          <ac:chgData name="Valerie van den Berg" userId="b7f64057-db8e-423a-b2b5-100c21bc0b3b" providerId="ADAL" clId="{55492F75-B072-489D-97C7-EF7C678E4246}" dt="2020-09-23T11:29:22.224" v="11"/>
          <ac:spMkLst>
            <pc:docMk/>
            <pc:sldMk cId="3532842473" sldId="259"/>
            <ac:spMk id="2053" creationId="{9998D094-42B2-42BA-AA14-E8FBE073A5D8}"/>
          </ac:spMkLst>
        </pc:spChg>
        <pc:spChg chg="del">
          <ac:chgData name="Valerie van den Berg" userId="b7f64057-db8e-423a-b2b5-100c21bc0b3b" providerId="ADAL" clId="{55492F75-B072-489D-97C7-EF7C678E4246}" dt="2020-09-23T11:29:22.224" v="11"/>
          <ac:spMkLst>
            <pc:docMk/>
            <pc:sldMk cId="3532842473" sldId="259"/>
            <ac:spMk id="2055" creationId="{F7726A94-1EF0-4D91-B7BF-C033E3D6E51B}"/>
          </ac:spMkLst>
        </pc:spChg>
        <pc:cxnChg chg="del">
          <ac:chgData name="Valerie van den Berg" userId="b7f64057-db8e-423a-b2b5-100c21bc0b3b" providerId="ADAL" clId="{55492F75-B072-489D-97C7-EF7C678E4246}" dt="2020-09-23T11:29:22.224" v="11"/>
          <ac:cxnSpMkLst>
            <pc:docMk/>
            <pc:sldMk cId="3532842473" sldId="259"/>
            <ac:cxnSpMk id="79" creationId="{98F0650C-11DF-45E6-8EC2-E3B298F0D80A}"/>
          </ac:cxnSpMkLst>
        </pc:cxnChg>
        <pc:cxnChg chg="del">
          <ac:chgData name="Valerie van den Berg" userId="b7f64057-db8e-423a-b2b5-100c21bc0b3b" providerId="ADAL" clId="{55492F75-B072-489D-97C7-EF7C678E4246}" dt="2020-09-23T11:29:22.224" v="11"/>
          <ac:cxnSpMkLst>
            <pc:docMk/>
            <pc:sldMk cId="3532842473" sldId="259"/>
            <ac:cxnSpMk id="2054" creationId="{8465D64B-59F4-4BDC-B833-A17EF1E04697}"/>
          </ac:cxnSpMkLst>
        </pc:cxnChg>
      </pc:sldChg>
      <pc:sldChg chg="addSp delSp modSp mod">
        <pc:chgData name="Valerie van den Berg" userId="b7f64057-db8e-423a-b2b5-100c21bc0b3b" providerId="ADAL" clId="{55492F75-B072-489D-97C7-EF7C678E4246}" dt="2020-09-23T11:36:48.534" v="169" actId="478"/>
        <pc:sldMkLst>
          <pc:docMk/>
          <pc:sldMk cId="3924444744" sldId="260"/>
        </pc:sldMkLst>
        <pc:spChg chg="mod">
          <ac:chgData name="Valerie van den Berg" userId="b7f64057-db8e-423a-b2b5-100c21bc0b3b" providerId="ADAL" clId="{55492F75-B072-489D-97C7-EF7C678E4246}" dt="2020-09-23T11:35:52.141" v="151" actId="26606"/>
          <ac:spMkLst>
            <pc:docMk/>
            <pc:sldMk cId="3924444744" sldId="260"/>
            <ac:spMk id="2" creationId="{3BF48DB8-034E-495F-A79E-32BAC21366E3}"/>
          </ac:spMkLst>
        </pc:spChg>
        <pc:spChg chg="mod ord">
          <ac:chgData name="Valerie van den Berg" userId="b7f64057-db8e-423a-b2b5-100c21bc0b3b" providerId="ADAL" clId="{55492F75-B072-489D-97C7-EF7C678E4246}" dt="2020-09-23T11:36:16.903" v="162" actId="5793"/>
          <ac:spMkLst>
            <pc:docMk/>
            <pc:sldMk cId="3924444744" sldId="260"/>
            <ac:spMk id="25" creationId="{3709E0A2-C67E-4EEF-A320-AE05E770433A}"/>
          </ac:spMkLst>
        </pc:spChg>
        <pc:spChg chg="add del">
          <ac:chgData name="Valerie van den Berg" userId="b7f64057-db8e-423a-b2b5-100c21bc0b3b" providerId="ADAL" clId="{55492F75-B072-489D-97C7-EF7C678E4246}" dt="2020-09-23T11:35:45.167" v="146" actId="26606"/>
          <ac:spMkLst>
            <pc:docMk/>
            <pc:sldMk cId="3924444744" sldId="260"/>
            <ac:spMk id="71" creationId="{E3DC42C2-6B58-404C-B339-2C72808A5BE1}"/>
          </ac:spMkLst>
        </pc:spChg>
        <pc:spChg chg="add del">
          <ac:chgData name="Valerie van den Berg" userId="b7f64057-db8e-423a-b2b5-100c21bc0b3b" providerId="ADAL" clId="{55492F75-B072-489D-97C7-EF7C678E4246}" dt="2020-09-23T11:35:45.167" v="146" actId="26606"/>
          <ac:spMkLst>
            <pc:docMk/>
            <pc:sldMk cId="3924444744" sldId="260"/>
            <ac:spMk id="73" creationId="{FCF82941-5589-49BF-B6B1-76122B2D0EA6}"/>
          </ac:spMkLst>
        </pc:spChg>
        <pc:spChg chg="add del">
          <ac:chgData name="Valerie van den Berg" userId="b7f64057-db8e-423a-b2b5-100c21bc0b3b" providerId="ADAL" clId="{55492F75-B072-489D-97C7-EF7C678E4246}" dt="2020-09-23T11:35:52.141" v="151" actId="26606"/>
          <ac:spMkLst>
            <pc:docMk/>
            <pc:sldMk cId="3924444744" sldId="260"/>
            <ac:spMk id="2052" creationId="{BA2EA6A6-CD0C-4CFD-8EC2-AA44F9870331}"/>
          </ac:spMkLst>
        </pc:spChg>
        <pc:graphicFrameChg chg="add del modGraphic">
          <ac:chgData name="Valerie van den Berg" userId="b7f64057-db8e-423a-b2b5-100c21bc0b3b" providerId="ADAL" clId="{55492F75-B072-489D-97C7-EF7C678E4246}" dt="2020-09-23T11:36:48.534" v="169" actId="478"/>
          <ac:graphicFrameMkLst>
            <pc:docMk/>
            <pc:sldMk cId="3924444744" sldId="260"/>
            <ac:graphicFrameMk id="4" creationId="{87C58CCE-B393-40FB-9F0E-2C307107C994}"/>
          </ac:graphicFrameMkLst>
        </pc:graphicFrameChg>
        <pc:picChg chg="del">
          <ac:chgData name="Valerie van den Berg" userId="b7f64057-db8e-423a-b2b5-100c21bc0b3b" providerId="ADAL" clId="{55492F75-B072-489D-97C7-EF7C678E4246}" dt="2020-09-23T11:35:02.384" v="143" actId="478"/>
          <ac:picMkLst>
            <pc:docMk/>
            <pc:sldMk cId="3924444744" sldId="260"/>
            <ac:picMk id="5" creationId="{33618CAD-F149-4988-9DCF-144E50ECC1AF}"/>
          </ac:picMkLst>
        </pc:picChg>
        <pc:picChg chg="add mod">
          <ac:chgData name="Valerie van den Berg" userId="b7f64057-db8e-423a-b2b5-100c21bc0b3b" providerId="ADAL" clId="{55492F75-B072-489D-97C7-EF7C678E4246}" dt="2020-09-23T11:35:52.141" v="151" actId="26606"/>
          <ac:picMkLst>
            <pc:docMk/>
            <pc:sldMk cId="3924444744" sldId="260"/>
            <ac:picMk id="2050" creationId="{815DB924-97A0-4B29-824D-81AA1F7608AF}"/>
          </ac:picMkLst>
        </pc:picChg>
      </pc:sldChg>
      <pc:sldChg chg="delSp modSp del delDesignElem">
        <pc:chgData name="Valerie van den Berg" userId="b7f64057-db8e-423a-b2b5-100c21bc0b3b" providerId="ADAL" clId="{55492F75-B072-489D-97C7-EF7C678E4246}" dt="2020-09-23T11:36:31.927" v="163" actId="47"/>
        <pc:sldMkLst>
          <pc:docMk/>
          <pc:sldMk cId="1298920377" sldId="261"/>
        </pc:sldMkLst>
        <pc:spChg chg="mod">
          <ac:chgData name="Valerie van den Berg" userId="b7f64057-db8e-423a-b2b5-100c21bc0b3b" providerId="ADAL" clId="{55492F75-B072-489D-97C7-EF7C678E4246}" dt="2020-09-23T11:30:08.070" v="27"/>
          <ac:spMkLst>
            <pc:docMk/>
            <pc:sldMk cId="1298920377" sldId="261"/>
            <ac:spMk id="2" creationId="{60430CEA-5534-4CC3-8FB1-BBF470825D61}"/>
          </ac:spMkLst>
        </pc:spChg>
        <pc:spChg chg="del">
          <ac:chgData name="Valerie van den Berg" userId="b7f64057-db8e-423a-b2b5-100c21bc0b3b" providerId="ADAL" clId="{55492F75-B072-489D-97C7-EF7C678E4246}" dt="2020-09-23T11:29:22.224" v="11"/>
          <ac:spMkLst>
            <pc:docMk/>
            <pc:sldMk cId="1298920377" sldId="261"/>
            <ac:spMk id="18" creationId="{7578A52D-2496-4956-A9A4-EA5C38B2F1FC}"/>
          </ac:spMkLst>
        </pc:spChg>
        <pc:spChg chg="del">
          <ac:chgData name="Valerie van den Berg" userId="b7f64057-db8e-423a-b2b5-100c21bc0b3b" providerId="ADAL" clId="{55492F75-B072-489D-97C7-EF7C678E4246}" dt="2020-09-23T11:29:22.224" v="11"/>
          <ac:spMkLst>
            <pc:docMk/>
            <pc:sldMk cId="1298920377" sldId="261"/>
            <ac:spMk id="19" creationId="{9809C8E2-EF9B-4E0B-A17E-836DE0508E76}"/>
          </ac:spMkLst>
        </pc:spChg>
        <pc:spChg chg="del">
          <ac:chgData name="Valerie van den Berg" userId="b7f64057-db8e-423a-b2b5-100c21bc0b3b" providerId="ADAL" clId="{55492F75-B072-489D-97C7-EF7C678E4246}" dt="2020-09-23T11:29:22.224" v="11"/>
          <ac:spMkLst>
            <pc:docMk/>
            <pc:sldMk cId="1298920377" sldId="261"/>
            <ac:spMk id="20" creationId="{61EB557E-621E-4254-B750-85274C5F4D5C}"/>
          </ac:spMkLst>
        </pc:spChg>
      </pc:sldChg>
      <pc:sldChg chg="addSp delSp modSp add mod">
        <pc:chgData name="Valerie van den Berg" userId="b7f64057-db8e-423a-b2b5-100c21bc0b3b" providerId="ADAL" clId="{55492F75-B072-489D-97C7-EF7C678E4246}" dt="2020-09-23T11:38:35.659" v="186" actId="26606"/>
        <pc:sldMkLst>
          <pc:docMk/>
          <pc:sldMk cId="1435446297" sldId="261"/>
        </pc:sldMkLst>
        <pc:spChg chg="mod">
          <ac:chgData name="Valerie van den Berg" userId="b7f64057-db8e-423a-b2b5-100c21bc0b3b" providerId="ADAL" clId="{55492F75-B072-489D-97C7-EF7C678E4246}" dt="2020-09-23T11:38:35.659" v="186" actId="26606"/>
          <ac:spMkLst>
            <pc:docMk/>
            <pc:sldMk cId="1435446297" sldId="261"/>
            <ac:spMk id="2" creationId="{3BF48DB8-034E-495F-A79E-32BAC21366E3}"/>
          </ac:spMkLst>
        </pc:spChg>
        <pc:spChg chg="mod ord">
          <ac:chgData name="Valerie van den Berg" userId="b7f64057-db8e-423a-b2b5-100c21bc0b3b" providerId="ADAL" clId="{55492F75-B072-489D-97C7-EF7C678E4246}" dt="2020-09-23T11:38:35.659" v="186" actId="26606"/>
          <ac:spMkLst>
            <pc:docMk/>
            <pc:sldMk cId="1435446297" sldId="261"/>
            <ac:spMk id="25" creationId="{3709E0A2-C67E-4EEF-A320-AE05E770433A}"/>
          </ac:spMkLst>
        </pc:spChg>
        <pc:spChg chg="add del">
          <ac:chgData name="Valerie van den Berg" userId="b7f64057-db8e-423a-b2b5-100c21bc0b3b" providerId="ADAL" clId="{55492F75-B072-489D-97C7-EF7C678E4246}" dt="2020-09-23T11:38:24.123" v="177" actId="26606"/>
          <ac:spMkLst>
            <pc:docMk/>
            <pc:sldMk cId="1435446297" sldId="261"/>
            <ac:spMk id="135" creationId="{BA2EA6A6-CD0C-4CFD-8EC2-AA44F9870331}"/>
          </ac:spMkLst>
        </pc:spChg>
        <pc:spChg chg="add del">
          <ac:chgData name="Valerie van den Berg" userId="b7f64057-db8e-423a-b2b5-100c21bc0b3b" providerId="ADAL" clId="{55492F75-B072-489D-97C7-EF7C678E4246}" dt="2020-09-23T11:38:35.647" v="185" actId="26606"/>
          <ac:spMkLst>
            <pc:docMk/>
            <pc:sldMk cId="1435446297" sldId="261"/>
            <ac:spMk id="137" creationId="{42E9009C-D0E3-46ED-935B-6C1C29650EDC}"/>
          </ac:spMkLst>
        </pc:spChg>
        <pc:spChg chg="add del">
          <ac:chgData name="Valerie van den Berg" userId="b7f64057-db8e-423a-b2b5-100c21bc0b3b" providerId="ADAL" clId="{55492F75-B072-489D-97C7-EF7C678E4246}" dt="2020-09-23T11:38:35.659" v="186" actId="26606"/>
          <ac:spMkLst>
            <pc:docMk/>
            <pc:sldMk cId="1435446297" sldId="261"/>
            <ac:spMk id="2052" creationId="{BA2EA6A6-CD0C-4CFD-8EC2-AA44F9870331}"/>
          </ac:spMkLst>
        </pc:spChg>
        <pc:spChg chg="add del">
          <ac:chgData name="Valerie van den Berg" userId="b7f64057-db8e-423a-b2b5-100c21bc0b3b" providerId="ADAL" clId="{55492F75-B072-489D-97C7-EF7C678E4246}" dt="2020-09-23T11:38:27.535" v="179" actId="26606"/>
          <ac:spMkLst>
            <pc:docMk/>
            <pc:sldMk cId="1435446297" sldId="261"/>
            <ac:spMk id="3076" creationId="{2EF7C252-67AA-4C4E-B73A-6C367865C153}"/>
          </ac:spMkLst>
        </pc:spChg>
        <pc:spChg chg="add del">
          <ac:chgData name="Valerie van den Berg" userId="b7f64057-db8e-423a-b2b5-100c21bc0b3b" providerId="ADAL" clId="{55492F75-B072-489D-97C7-EF7C678E4246}" dt="2020-09-23T11:38:31.894" v="181" actId="26606"/>
          <ac:spMkLst>
            <pc:docMk/>
            <pc:sldMk cId="1435446297" sldId="261"/>
            <ac:spMk id="3078" creationId="{F28D9B36-75B9-4435-83E6-0A9C81A12E95}"/>
          </ac:spMkLst>
        </pc:spChg>
        <pc:spChg chg="add del">
          <ac:chgData name="Valerie van den Berg" userId="b7f64057-db8e-423a-b2b5-100c21bc0b3b" providerId="ADAL" clId="{55492F75-B072-489D-97C7-EF7C678E4246}" dt="2020-09-23T11:38:33.115" v="183" actId="26606"/>
          <ac:spMkLst>
            <pc:docMk/>
            <pc:sldMk cId="1435446297" sldId="261"/>
            <ac:spMk id="3080" creationId="{57FCEABF-719A-4C8C-8802-E1C13EE46F38}"/>
          </ac:spMkLst>
        </pc:spChg>
        <pc:spChg chg="add del">
          <ac:chgData name="Valerie van den Berg" userId="b7f64057-db8e-423a-b2b5-100c21bc0b3b" providerId="ADAL" clId="{55492F75-B072-489D-97C7-EF7C678E4246}" dt="2020-09-23T11:38:35.647" v="185" actId="26606"/>
          <ac:spMkLst>
            <pc:docMk/>
            <pc:sldMk cId="1435446297" sldId="261"/>
            <ac:spMk id="3082" creationId="{293067CD-13A7-4384-B15E-5D49AF03BBA4}"/>
          </ac:spMkLst>
        </pc:spChg>
        <pc:spChg chg="add">
          <ac:chgData name="Valerie van den Berg" userId="b7f64057-db8e-423a-b2b5-100c21bc0b3b" providerId="ADAL" clId="{55492F75-B072-489D-97C7-EF7C678E4246}" dt="2020-09-23T11:38:35.659" v="186" actId="26606"/>
          <ac:spMkLst>
            <pc:docMk/>
            <pc:sldMk cId="1435446297" sldId="261"/>
            <ac:spMk id="3084" creationId="{F28D9B36-75B9-4435-83E6-0A9C81A12E95}"/>
          </ac:spMkLst>
        </pc:spChg>
        <pc:graphicFrameChg chg="del">
          <ac:chgData name="Valerie van den Berg" userId="b7f64057-db8e-423a-b2b5-100c21bc0b3b" providerId="ADAL" clId="{55492F75-B072-489D-97C7-EF7C678E4246}" dt="2020-09-23T11:36:50.960" v="170" actId="478"/>
          <ac:graphicFrameMkLst>
            <pc:docMk/>
            <pc:sldMk cId="1435446297" sldId="261"/>
            <ac:graphicFrameMk id="4" creationId="{87C58CCE-B393-40FB-9F0E-2C307107C994}"/>
          </ac:graphicFrameMkLst>
        </pc:graphicFrameChg>
        <pc:picChg chg="del">
          <ac:chgData name="Valerie van den Berg" userId="b7f64057-db8e-423a-b2b5-100c21bc0b3b" providerId="ADAL" clId="{55492F75-B072-489D-97C7-EF7C678E4246}" dt="2020-09-23T11:38:20.185" v="175" actId="478"/>
          <ac:picMkLst>
            <pc:docMk/>
            <pc:sldMk cId="1435446297" sldId="261"/>
            <ac:picMk id="2050" creationId="{815DB924-97A0-4B29-824D-81AA1F7608AF}"/>
          </ac:picMkLst>
        </pc:picChg>
        <pc:picChg chg="add mod ord">
          <ac:chgData name="Valerie van den Berg" userId="b7f64057-db8e-423a-b2b5-100c21bc0b3b" providerId="ADAL" clId="{55492F75-B072-489D-97C7-EF7C678E4246}" dt="2020-09-23T11:38:35.659" v="186" actId="26606"/>
          <ac:picMkLst>
            <pc:docMk/>
            <pc:sldMk cId="1435446297" sldId="261"/>
            <ac:picMk id="3074" creationId="{E2793902-D0FC-421D-8D33-76633B0F7B35}"/>
          </ac:picMkLst>
        </pc:picChg>
      </pc:sldChg>
      <pc:sldChg chg="modSp del">
        <pc:chgData name="Valerie van den Berg" userId="b7f64057-db8e-423a-b2b5-100c21bc0b3b" providerId="ADAL" clId="{55492F75-B072-489D-97C7-EF7C678E4246}" dt="2020-09-23T11:36:40.235" v="165" actId="47"/>
        <pc:sldMkLst>
          <pc:docMk/>
          <pc:sldMk cId="3811925000" sldId="262"/>
        </pc:sldMkLst>
        <pc:spChg chg="mod">
          <ac:chgData name="Valerie van den Berg" userId="b7f64057-db8e-423a-b2b5-100c21bc0b3b" providerId="ADAL" clId="{55492F75-B072-489D-97C7-EF7C678E4246}" dt="2020-09-23T11:30:08.070" v="27"/>
          <ac:spMkLst>
            <pc:docMk/>
            <pc:sldMk cId="3811925000" sldId="262"/>
            <ac:spMk id="2" creationId="{F7CD1EFE-9D54-43AE-8AB9-8E74D3B4DF83}"/>
          </ac:spMkLst>
        </pc:spChg>
        <pc:graphicFrameChg chg="mod">
          <ac:chgData name="Valerie van den Berg" userId="b7f64057-db8e-423a-b2b5-100c21bc0b3b" providerId="ADAL" clId="{55492F75-B072-489D-97C7-EF7C678E4246}" dt="2020-09-23T11:36:38.319" v="164" actId="20577"/>
          <ac:graphicFrameMkLst>
            <pc:docMk/>
            <pc:sldMk cId="3811925000" sldId="262"/>
            <ac:graphicFrameMk id="11" creationId="{079DF499-4CA5-40C9-8CEC-AC0B8E0A1807}"/>
          </ac:graphicFrameMkLst>
        </pc:graphicFrameChg>
      </pc:sldChg>
      <pc:sldChg chg="modSp del">
        <pc:chgData name="Valerie van den Berg" userId="b7f64057-db8e-423a-b2b5-100c21bc0b3b" providerId="ADAL" clId="{55492F75-B072-489D-97C7-EF7C678E4246}" dt="2020-09-23T11:36:41.389" v="166" actId="47"/>
        <pc:sldMkLst>
          <pc:docMk/>
          <pc:sldMk cId="1248544212" sldId="263"/>
        </pc:sldMkLst>
        <pc:spChg chg="mod">
          <ac:chgData name="Valerie van den Berg" userId="b7f64057-db8e-423a-b2b5-100c21bc0b3b" providerId="ADAL" clId="{55492F75-B072-489D-97C7-EF7C678E4246}" dt="2020-09-23T11:30:08.070" v="27"/>
          <ac:spMkLst>
            <pc:docMk/>
            <pc:sldMk cId="1248544212" sldId="263"/>
            <ac:spMk id="2" creationId="{65CE4057-084F-4BCB-AE43-EC5D690B610E}"/>
          </ac:spMkLst>
        </pc:spChg>
      </pc:sldChg>
      <pc:sldMasterChg chg="addSp">
        <pc:chgData name="Valerie van den Berg" userId="b7f64057-db8e-423a-b2b5-100c21bc0b3b" providerId="ADAL" clId="{55492F75-B072-489D-97C7-EF7C678E4246}" dt="2020-09-23T11:29:22.224" v="11"/>
        <pc:sldMasterMkLst>
          <pc:docMk/>
          <pc:sldMasterMk cId="3360418324" sldId="2147483704"/>
        </pc:sldMasterMkLst>
        <pc:picChg chg="add">
          <ac:chgData name="Valerie van den Berg" userId="b7f64057-db8e-423a-b2b5-100c21bc0b3b" providerId="ADAL" clId="{55492F75-B072-489D-97C7-EF7C678E4246}" dt="2020-09-23T11:29:22.224" v="11"/>
          <ac:picMkLst>
            <pc:docMk/>
            <pc:sldMasterMk cId="3360418324" sldId="2147483704"/>
            <ac:picMk id="8" creationId="{AFCF13C2-FCF3-4BE8-B45D-52173B99D60C}"/>
          </ac:picMkLst>
        </pc:picChg>
      </pc:sldMasterChg>
      <pc:sldMasterChg chg="addSp">
        <pc:chgData name="Valerie van den Berg" userId="b7f64057-db8e-423a-b2b5-100c21bc0b3b" providerId="ADAL" clId="{55492F75-B072-489D-97C7-EF7C678E4246}" dt="2020-09-23T11:29:26.547" v="12"/>
        <pc:sldMasterMkLst>
          <pc:docMk/>
          <pc:sldMasterMk cId="54774899" sldId="2147483716"/>
        </pc:sldMasterMkLst>
        <pc:picChg chg="add">
          <ac:chgData name="Valerie van den Berg" userId="b7f64057-db8e-423a-b2b5-100c21bc0b3b" providerId="ADAL" clId="{55492F75-B072-489D-97C7-EF7C678E4246}" dt="2020-09-23T11:29:26.547" v="12"/>
          <ac:picMkLst>
            <pc:docMk/>
            <pc:sldMasterMk cId="54774899" sldId="2147483716"/>
            <ac:picMk id="18" creationId="{27420F98-4763-4D11-8943-63EC8544CA06}"/>
          </ac:picMkLst>
        </pc:picChg>
      </pc:sldMasterChg>
      <pc:sldMasterChg chg="addSp">
        <pc:chgData name="Valerie van den Berg" userId="b7f64057-db8e-423a-b2b5-100c21bc0b3b" providerId="ADAL" clId="{55492F75-B072-489D-97C7-EF7C678E4246}" dt="2020-09-23T11:29:27.788" v="13"/>
        <pc:sldMasterMkLst>
          <pc:docMk/>
          <pc:sldMasterMk cId="1467940001" sldId="2147483733"/>
        </pc:sldMasterMkLst>
        <pc:picChg chg="add">
          <ac:chgData name="Valerie van den Berg" userId="b7f64057-db8e-423a-b2b5-100c21bc0b3b" providerId="ADAL" clId="{55492F75-B072-489D-97C7-EF7C678E4246}" dt="2020-09-23T11:29:27.788" v="13"/>
          <ac:picMkLst>
            <pc:docMk/>
            <pc:sldMasterMk cId="1467940001" sldId="2147483733"/>
            <ac:picMk id="7" creationId="{82FE4253-75D3-4781-96E8-C28DC79ABDAD}"/>
          </ac:picMkLst>
        </pc:picChg>
      </pc:sldMasterChg>
      <pc:sldMasterChg chg="addSp">
        <pc:chgData name="Valerie van den Berg" userId="b7f64057-db8e-423a-b2b5-100c21bc0b3b" providerId="ADAL" clId="{55492F75-B072-489D-97C7-EF7C678E4246}" dt="2020-09-23T11:29:47.889" v="24"/>
        <pc:sldMasterMkLst>
          <pc:docMk/>
          <pc:sldMasterMk cId="3653379718" sldId="2147483745"/>
        </pc:sldMasterMkLst>
        <pc:picChg chg="add">
          <ac:chgData name="Valerie van den Berg" userId="b7f64057-db8e-423a-b2b5-100c21bc0b3b" providerId="ADAL" clId="{55492F75-B072-489D-97C7-EF7C678E4246}" dt="2020-09-23T11:29:47.889" v="24"/>
          <ac:picMkLst>
            <pc:docMk/>
            <pc:sldMasterMk cId="3653379718" sldId="2147483745"/>
            <ac:picMk id="7" creationId="{2DF45E34-EF39-4890-899C-5C6C8C159240}"/>
          </ac:picMkLst>
        </pc:picChg>
      </pc:sldMasterChg>
      <pc:sldMasterChg chg="addSp">
        <pc:chgData name="Valerie van den Berg" userId="b7f64057-db8e-423a-b2b5-100c21bc0b3b" providerId="ADAL" clId="{55492F75-B072-489D-97C7-EF7C678E4246}" dt="2020-09-23T11:29:58.588" v="25"/>
        <pc:sldMasterMkLst>
          <pc:docMk/>
          <pc:sldMasterMk cId="1127630569" sldId="2147483757"/>
        </pc:sldMasterMkLst>
        <pc:picChg chg="add">
          <ac:chgData name="Valerie van den Berg" userId="b7f64057-db8e-423a-b2b5-100c21bc0b3b" providerId="ADAL" clId="{55492F75-B072-489D-97C7-EF7C678E4246}" dt="2020-09-23T11:29:58.588" v="25"/>
          <ac:picMkLst>
            <pc:docMk/>
            <pc:sldMasterMk cId="1127630569" sldId="2147483757"/>
            <ac:picMk id="13" creationId="{11EEA87C-2490-4B89-8121-95A1FA808942}"/>
          </ac:picMkLst>
        </pc:picChg>
      </pc:sldMasterChg>
      <pc:sldMasterChg chg="addSp">
        <pc:chgData name="Valerie van den Berg" userId="b7f64057-db8e-423a-b2b5-100c21bc0b3b" providerId="ADAL" clId="{55492F75-B072-489D-97C7-EF7C678E4246}" dt="2020-09-23T11:30:08.070" v="27"/>
        <pc:sldMasterMkLst>
          <pc:docMk/>
          <pc:sldMasterMk cId="1900875320" sldId="2147483775"/>
        </pc:sldMasterMkLst>
        <pc:picChg chg="add">
          <ac:chgData name="Valerie van den Berg" userId="b7f64057-db8e-423a-b2b5-100c21bc0b3b" providerId="ADAL" clId="{55492F75-B072-489D-97C7-EF7C678E4246}" dt="2020-09-23T11:30:08.070" v="27"/>
          <ac:picMkLst>
            <pc:docMk/>
            <pc:sldMasterMk cId="1900875320" sldId="2147483775"/>
            <ac:picMk id="8" creationId="{173FDA47-BD89-448A-AC61-D09B59985A80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D2973-7A98-44E4-8488-CC6CDEAC8F84}" type="datetimeFigureOut">
              <a:rPr lang="nl-NL" smtClean="0"/>
              <a:t>23-9-2020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5A8D6-0C98-46F5-B9EC-E9C08C6C45F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2846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AB15BD-C251-4361-9924-1908F6DB658F}" type="datetimeFigureOut">
              <a:rPr lang="nl-NL" smtClean="0"/>
              <a:t>23-9-2020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BD9CD5-9F55-41D3-AAEF-D83B1014679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2641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BD9CD5-9F55-41D3-AAEF-D83B10146795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3551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BD9CD5-9F55-41D3-AAEF-D83B10146795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9093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8C51CD5-7E81-42D6-B847-227155BE7844}" type="slidenum">
              <a:rPr lang="nl-NL" smtClean="0"/>
              <a:t>‹nr.›</a:t>
            </a:fld>
            <a:endParaRPr lang="nl-NL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1212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51CD5-7E81-42D6-B847-227155BE7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2557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51CD5-7E81-42D6-B847-227155BE7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9657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51CD5-7E81-42D6-B847-227155BE7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5379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455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51CD5-7E81-42D6-B847-227155BE7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1191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51CD5-7E81-42D6-B847-227155BE7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489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51CD5-7E81-42D6-B847-227155BE7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2662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51CD5-7E81-42D6-B847-227155BE7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14862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51CD5-7E81-42D6-B847-227155BE7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5946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51CD5-7E81-42D6-B847-227155BE7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5397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98C51CD5-7E81-42D6-B847-227155BE7844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Picture 2" descr="Afbeeldingsresultaat voor pebble stad en mens">
            <a:extLst>
              <a:ext uri="{FF2B5EF4-FFF2-40B4-BE49-F238E27FC236}">
                <a16:creationId xmlns:a16="http://schemas.microsoft.com/office/drawing/2014/main" id="{173FDA47-BD89-448A-AC61-D09B59985A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24402" y1="24651" x2="12919" y2="60930"/>
                        <a14:foregroundMark x1="17225" y1="63721" x2="17225" y2="63721"/>
                        <a14:foregroundMark x1="17225" y1="70698" x2="81818" y2="59070"/>
                        <a14:foregroundMark x1="81340" y1="56279" x2="87081" y2="23721"/>
                        <a14:foregroundMark x1="86124" y1="22326" x2="24402" y2="25116"/>
                        <a14:foregroundMark x1="30144" y1="34419" x2="72727" y2="40000"/>
                        <a14:foregroundMark x1="85646" y1="24651" x2="34450" y2="56279"/>
                        <a14:foregroundMark x1="60287" y1="38605" x2="60287" y2="38605"/>
                        <a14:foregroundMark x1="60287" y1="38605" x2="51675" y2="60930"/>
                        <a14:foregroundMark x1="51196" y1="55349" x2="70335" y2="53488"/>
                        <a14:foregroundMark x1="61244" y1="53953" x2="45455" y2="55349"/>
                        <a14:foregroundMark x1="51196" y1="56279" x2="60287" y2="52558"/>
                        <a14:foregroundMark x1="60287" y1="52558" x2="63158" y2="52558"/>
                        <a14:foregroundMark x1="63158" y1="52558" x2="68900" y2="56279"/>
                        <a14:foregroundMark x1="71770" y1="56279" x2="71770" y2="56279"/>
                        <a14:foregroundMark x1="68900" y1="58140" x2="68900" y2="58140"/>
                        <a14:foregroundMark x1="67464" y1="59070" x2="67464" y2="59070"/>
                        <a14:foregroundMark x1="80383" y1="40000" x2="80383" y2="40000"/>
                        <a14:foregroundMark x1="75598" y1="37674" x2="75598" y2="37674"/>
                        <a14:foregroundMark x1="75598" y1="34884" x2="75598" y2="34884"/>
                        <a14:foregroundMark x1="77033" y1="34884" x2="77033" y2="34884"/>
                        <a14:foregroundMark x1="58852" y1="40000" x2="58852" y2="40000"/>
                        <a14:foregroundMark x1="54067" y1="40000" x2="21531" y2="37674"/>
                        <a14:foregroundMark x1="27273" y1="31628" x2="25837" y2="44651"/>
                        <a14:foregroundMark x1="25837" y1="33023" x2="38756" y2="46977"/>
                        <a14:foregroundMark x1="39713" y1="41860" x2="39713" y2="41860"/>
                        <a14:foregroundMark x1="39713" y1="41395" x2="37321" y2="44186"/>
                        <a14:foregroundMark x1="36842" y1="50698" x2="36842" y2="50698"/>
                        <a14:foregroundMark x1="36842" y1="53953" x2="36842" y2="53953"/>
                        <a14:foregroundMark x1="31579" y1="60465" x2="31579" y2="60465"/>
                        <a14:foregroundMark x1="33971" y1="60465" x2="35407" y2="56744"/>
                        <a14:foregroundMark x1="39713" y1="55349" x2="42584" y2="54884"/>
                        <a14:foregroundMark x1="44498" y1="54884" x2="44498" y2="54884"/>
                        <a14:foregroundMark x1="44498" y1="54884" x2="44498" y2="54884"/>
                        <a14:foregroundMark x1="44498" y1="56279" x2="46890" y2="56279"/>
                        <a14:foregroundMark x1="52632" y1="55349" x2="55981" y2="53953"/>
                        <a14:foregroundMark x1="55981" y1="53953" x2="55981" y2="53953"/>
                        <a14:foregroundMark x1="59809" y1="52558" x2="60287" y2="49767"/>
                        <a14:foregroundMark x1="61244" y1="48372" x2="61244" y2="48372"/>
                        <a14:foregroundMark x1="51196" y1="40000" x2="51196" y2="40000"/>
                        <a14:foregroundMark x1="47368" y1="40465" x2="47368" y2="40465"/>
                        <a14:foregroundMark x1="44498" y1="40465" x2="44498" y2="40465"/>
                        <a14:foregroundMark x1="40191" y1="37674" x2="38278" y2="34884"/>
                        <a14:foregroundMark x1="35885" y1="34884" x2="35885" y2="34884"/>
                        <a14:foregroundMark x1="35885" y1="34884" x2="35885" y2="34884"/>
                        <a14:foregroundMark x1="35885" y1="35814" x2="35885" y2="35814"/>
                        <a14:foregroundMark x1="35407" y1="34419" x2="35407" y2="34419"/>
                        <a14:foregroundMark x1="35407" y1="33488" x2="35407" y2="33488"/>
                        <a14:foregroundMark x1="34450" y1="57674" x2="34450" y2="57674"/>
                        <a14:foregroundMark x1="33971" y1="57674" x2="48325" y2="52093"/>
                        <a14:foregroundMark x1="54545" y1="48372" x2="54545" y2="48372"/>
                        <a14:foregroundMark x1="57416" y1="45581" x2="59809" y2="41395"/>
                        <a14:foregroundMark x1="64115" y1="38605" x2="64115" y2="38605"/>
                        <a14:foregroundMark x1="67464" y1="37674" x2="67464" y2="37674"/>
                        <a14:foregroundMark x1="68900" y1="35814" x2="71770" y2="34419"/>
                        <a14:foregroundMark x1="75598" y1="34419" x2="75598" y2="34419"/>
                        <a14:foregroundMark x1="77033" y1="33488" x2="77033" y2="33488"/>
                        <a14:foregroundMark x1="75598" y1="38605" x2="75598" y2="38605"/>
                        <a14:foregroundMark x1="74641" y1="41860" x2="74641" y2="44186"/>
                        <a14:foregroundMark x1="71770" y1="45581" x2="71292" y2="47442"/>
                        <a14:foregroundMark x1="70335" y1="47442" x2="70335" y2="47442"/>
                        <a14:foregroundMark x1="64115" y1="52093" x2="61722" y2="52093"/>
                        <a14:foregroundMark x1="58852" y1="53953" x2="58373" y2="59070"/>
                        <a14:foregroundMark x1="57416" y1="60465" x2="57416" y2="60465"/>
                        <a14:foregroundMark x1="56938" y1="60465" x2="52632" y2="60930"/>
                        <a14:foregroundMark x1="52632" y1="60930" x2="52632" y2="60930"/>
                        <a14:foregroundMark x1="51196" y1="59535" x2="46890" y2="61860"/>
                        <a14:foregroundMark x1="45455" y1="61860" x2="45455" y2="61860"/>
                        <a14:foregroundMark x1="40191" y1="57674" x2="40191" y2="57674"/>
                        <a14:foregroundMark x1="30144" y1="45581" x2="28230" y2="44651"/>
                        <a14:foregroundMark x1="25837" y1="42791" x2="25837" y2="42791"/>
                        <a14:foregroundMark x1="25837" y1="40465" x2="25837" y2="404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818" y="6176963"/>
            <a:ext cx="569439" cy="58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875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>
            <a:extLst>
              <a:ext uri="{FF2B5EF4-FFF2-40B4-BE49-F238E27FC236}">
                <a16:creationId xmlns:a16="http://schemas.microsoft.com/office/drawing/2014/main" id="{F7726A94-1EF0-4D91-B7BF-C033E3D6E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DB3B6F-53A3-444E-9932-E8DAC620F2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60000"/>
          </a:blip>
          <a:srcRect t="19903" b="23847"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cxnSp>
        <p:nvCxnSpPr>
          <p:cNvPr id="9" name="Straight Connector 12">
            <a:extLst>
              <a:ext uri="{FF2B5EF4-FFF2-40B4-BE49-F238E27FC236}">
                <a16:creationId xmlns:a16="http://schemas.microsoft.com/office/drawing/2014/main" id="{98F0650C-11DF-45E6-8EC2-E3B298F0D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4">
            <a:extLst>
              <a:ext uri="{FF2B5EF4-FFF2-40B4-BE49-F238E27FC236}">
                <a16:creationId xmlns:a16="http://schemas.microsoft.com/office/drawing/2014/main" id="{24FB4153-1E3E-4AE9-8306-E8C292894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00" y="246888"/>
            <a:ext cx="11724640" cy="6377939"/>
          </a:xfrm>
          <a:prstGeom prst="rect">
            <a:avLst/>
          </a:prstGeom>
          <a:noFill/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4D64868-659A-481B-A748-9B1F00F50A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>
            <a:normAutofit/>
          </a:bodyPr>
          <a:lstStyle/>
          <a:p>
            <a:r>
              <a:rPr lang="nl-NL"/>
              <a:t>Welkom terug!</a:t>
            </a:r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1E9E6D6B-6CF3-4039-A231-2C51D94D26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/>
          <a:p>
            <a:r>
              <a:rPr lang="nl-NL" dirty="0"/>
              <a:t>Lesweek 6 – </a:t>
            </a:r>
            <a:r>
              <a:rPr lang="nl-NL" dirty="0" err="1"/>
              <a:t>Nasa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8715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F2D768E-372C-492F-A84C-AF5E622F50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856" y="1627922"/>
            <a:ext cx="6693061" cy="4038600"/>
          </a:xfrm>
        </p:spPr>
        <p:txBody>
          <a:bodyPr>
            <a:normAutofit/>
          </a:bodyPr>
          <a:lstStyle/>
          <a:p>
            <a:r>
              <a:rPr lang="en-US" dirty="0" err="1"/>
              <a:t>Vandaag</a:t>
            </a:r>
            <a:r>
              <a:rPr lang="en-US" dirty="0"/>
              <a:t>:</a:t>
            </a:r>
            <a:r>
              <a:rPr lang="nl-NL" dirty="0"/>
              <a:t> Werken aan groepsproces</a:t>
            </a:r>
          </a:p>
          <a:p>
            <a:r>
              <a:rPr lang="nl-NL" dirty="0"/>
              <a:t>In groepen oplossen van een probleem om te overleven! </a:t>
            </a:r>
          </a:p>
          <a:p>
            <a:r>
              <a:rPr lang="nl-NL" dirty="0"/>
              <a:t>3 teamcaptains </a:t>
            </a:r>
            <a:r>
              <a:rPr lang="nl-NL" dirty="0">
                <a:sym typeface="Wingdings" panose="05000000000000000000" pitchFamily="2" charset="2"/>
              </a:rPr>
              <a:t> zij kiezen hun astronauten</a:t>
            </a:r>
            <a:endParaRPr lang="en-US" dirty="0"/>
          </a:p>
        </p:txBody>
      </p:sp>
      <p:pic>
        <p:nvPicPr>
          <p:cNvPr id="2" name="Picture 2" descr="Transport Online - Basketballegende Kobe Bryant (41) omgekomen bij  helikoptercrash">
            <a:extLst>
              <a:ext uri="{FF2B5EF4-FFF2-40B4-BE49-F238E27FC236}">
                <a16:creationId xmlns:a16="http://schemas.microsoft.com/office/drawing/2014/main" id="{2AC03087-9702-4C1F-9C53-A0BD7963D9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" r="7582" b="5"/>
          <a:stretch/>
        </p:blipFill>
        <p:spPr bwMode="auto">
          <a:xfrm>
            <a:off x="8310622" y="237340"/>
            <a:ext cx="3646837" cy="278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Ruimtevaarder - Wikipedia">
            <a:extLst>
              <a:ext uri="{FF2B5EF4-FFF2-40B4-BE49-F238E27FC236}">
                <a16:creationId xmlns:a16="http://schemas.microsoft.com/office/drawing/2014/main" id="{5402FB73-DCC9-41EB-B30B-9DBBBF92C4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193"/>
          <a:stretch/>
        </p:blipFill>
        <p:spPr bwMode="auto">
          <a:xfrm>
            <a:off x="8310622" y="3018503"/>
            <a:ext cx="3646837" cy="360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136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70">
            <a:extLst>
              <a:ext uri="{FF2B5EF4-FFF2-40B4-BE49-F238E27FC236}">
                <a16:creationId xmlns:a16="http://schemas.microsoft.com/office/drawing/2014/main" id="{BA2EA6A6-CD0C-4CFD-8EC2-AA44F9870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BF48DB8-034E-495F-A79E-32BAC2136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8564" y="609600"/>
            <a:ext cx="3912583" cy="1356360"/>
          </a:xfrm>
        </p:spPr>
        <p:txBody>
          <a:bodyPr>
            <a:normAutofit/>
          </a:bodyPr>
          <a:lstStyle/>
          <a:p>
            <a:r>
              <a:rPr lang="nl-NL" sz="3200" dirty="0" err="1"/>
              <a:t>Nasa</a:t>
            </a:r>
            <a:r>
              <a:rPr lang="nl-NL" sz="3200" dirty="0"/>
              <a:t> oefening</a:t>
            </a:r>
          </a:p>
        </p:txBody>
      </p:sp>
      <p:pic>
        <p:nvPicPr>
          <p:cNvPr id="2050" name="Picture 2" descr="Eerste mens op de maan leek science fiction, maar de dansende astronauten  op de maan waren echt">
            <a:extLst>
              <a:ext uri="{FF2B5EF4-FFF2-40B4-BE49-F238E27FC236}">
                <a16:creationId xmlns:a16="http://schemas.microsoft.com/office/drawing/2014/main" id="{815DB924-97A0-4B29-824D-81AA1F7608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2064" y="866197"/>
            <a:ext cx="6045576" cy="512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ijdelijke aanduiding voor inhoud 2">
            <a:extLst>
              <a:ext uri="{FF2B5EF4-FFF2-40B4-BE49-F238E27FC236}">
                <a16:creationId xmlns:a16="http://schemas.microsoft.com/office/drawing/2014/main" id="{3709E0A2-C67E-4EEF-A320-AE05E7704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8564" y="2057400"/>
            <a:ext cx="3912583" cy="4038600"/>
          </a:xfrm>
        </p:spPr>
        <p:txBody>
          <a:bodyPr>
            <a:noAutofit/>
          </a:bodyPr>
          <a:lstStyle/>
          <a:p>
            <a:r>
              <a:rPr lang="en-US" sz="1600" dirty="0" err="1"/>
              <a:t>Groep</a:t>
            </a:r>
            <a:r>
              <a:rPr lang="en-US" sz="1600" dirty="0"/>
              <a:t> </a:t>
            </a:r>
            <a:r>
              <a:rPr lang="en-US" sz="1600" dirty="0" err="1"/>
              <a:t>astronauten</a:t>
            </a:r>
            <a:endParaRPr lang="en-US" sz="1600" dirty="0"/>
          </a:p>
          <a:p>
            <a:r>
              <a:rPr lang="en-US" sz="1600" dirty="0"/>
              <a:t>Landen op de </a:t>
            </a:r>
            <a:r>
              <a:rPr lang="en-US" sz="1600" dirty="0" err="1"/>
              <a:t>maan</a:t>
            </a:r>
            <a:r>
              <a:rPr lang="en-US" sz="1600" dirty="0"/>
              <a:t> </a:t>
            </a:r>
            <a:r>
              <a:rPr lang="en-US" sz="1600" dirty="0" err="1"/>
              <a:t>bij</a:t>
            </a:r>
            <a:r>
              <a:rPr lang="en-US" sz="1600" dirty="0"/>
              <a:t> het </a:t>
            </a:r>
            <a:r>
              <a:rPr lang="en-US" sz="1600" dirty="0" err="1"/>
              <a:t>moederschip</a:t>
            </a:r>
            <a:endParaRPr lang="en-US" sz="1600" dirty="0"/>
          </a:p>
          <a:p>
            <a:r>
              <a:rPr lang="en-US" sz="1600" dirty="0" err="1"/>
              <a:t>Helaas</a:t>
            </a:r>
            <a:r>
              <a:rPr lang="en-US" sz="1600" dirty="0"/>
              <a:t> </a:t>
            </a:r>
            <a:r>
              <a:rPr lang="en-US" sz="1600" dirty="0" err="1"/>
              <a:t>geland</a:t>
            </a:r>
            <a:r>
              <a:rPr lang="en-US" sz="1600" dirty="0"/>
              <a:t> op 300 km </a:t>
            </a:r>
            <a:r>
              <a:rPr lang="en-US" sz="1600" dirty="0" err="1"/>
              <a:t>afstand</a:t>
            </a:r>
            <a:endParaRPr lang="en-US" sz="1600" dirty="0"/>
          </a:p>
          <a:p>
            <a:r>
              <a:rPr lang="en-US" sz="1600" dirty="0" err="1"/>
              <a:t>Te</a:t>
            </a:r>
            <a:r>
              <a:rPr lang="en-US" sz="1600" dirty="0"/>
              <a:t> </a:t>
            </a:r>
            <a:r>
              <a:rPr lang="en-US" sz="1600" dirty="0" err="1"/>
              <a:t>voet</a:t>
            </a:r>
            <a:r>
              <a:rPr lang="en-US" sz="1600" dirty="0"/>
              <a:t> </a:t>
            </a:r>
            <a:r>
              <a:rPr lang="en-US" sz="1600" dirty="0" err="1"/>
              <a:t>naar</a:t>
            </a:r>
            <a:r>
              <a:rPr lang="en-US" sz="1600" dirty="0"/>
              <a:t> het </a:t>
            </a:r>
            <a:r>
              <a:rPr lang="en-US" sz="1600" dirty="0" err="1"/>
              <a:t>moederschip</a:t>
            </a:r>
            <a:endParaRPr lang="en-US" sz="1600" dirty="0"/>
          </a:p>
          <a:p>
            <a:r>
              <a:rPr lang="en-US" sz="1600" dirty="0" err="1"/>
              <a:t>Nagaan</a:t>
            </a:r>
            <a:r>
              <a:rPr lang="en-US" sz="1600" dirty="0"/>
              <a:t> hoe </a:t>
            </a:r>
            <a:r>
              <a:rPr lang="en-US" sz="1600" dirty="0" err="1"/>
              <a:t>belangrijk</a:t>
            </a:r>
            <a:r>
              <a:rPr lang="en-US" sz="1600" dirty="0"/>
              <a:t> </a:t>
            </a:r>
            <a:r>
              <a:rPr lang="en-US" sz="1600" dirty="0" err="1"/>
              <a:t>sommige</a:t>
            </a:r>
            <a:r>
              <a:rPr lang="en-US" sz="1600" dirty="0"/>
              <a:t> </a:t>
            </a:r>
            <a:r>
              <a:rPr lang="en-US" sz="1600" dirty="0" err="1"/>
              <a:t>voorwerpen</a:t>
            </a:r>
            <a:r>
              <a:rPr lang="en-US" sz="1600" dirty="0"/>
              <a:t> </a:t>
            </a:r>
            <a:r>
              <a:rPr lang="en-US" sz="1600" dirty="0" err="1"/>
              <a:t>zijn</a:t>
            </a:r>
            <a:endParaRPr lang="en-US" sz="1600" dirty="0"/>
          </a:p>
          <a:p>
            <a:r>
              <a:rPr lang="en-US" sz="1600" dirty="0"/>
              <a:t>Maak </a:t>
            </a:r>
            <a:r>
              <a:rPr lang="en-US" sz="1600" dirty="0" err="1"/>
              <a:t>een</a:t>
            </a:r>
            <a:r>
              <a:rPr lang="en-US" sz="1600" dirty="0"/>
              <a:t> </a:t>
            </a:r>
            <a:r>
              <a:rPr lang="en-US" sz="1600" dirty="0" err="1"/>
              <a:t>prioriteitenlijst</a:t>
            </a:r>
            <a:r>
              <a:rPr lang="en-US" sz="1600" dirty="0"/>
              <a:t>. </a:t>
            </a:r>
            <a:r>
              <a:rPr lang="en-US" sz="1600" dirty="0" err="1"/>
              <a:t>Belangrijkte</a:t>
            </a:r>
            <a:r>
              <a:rPr lang="en-US" sz="1600" dirty="0"/>
              <a:t>=1. </a:t>
            </a:r>
            <a:r>
              <a:rPr lang="en-US" sz="1600" dirty="0" err="1"/>
              <a:t>Minst</a:t>
            </a:r>
            <a:r>
              <a:rPr lang="en-US" sz="1600" dirty="0"/>
              <a:t> </a:t>
            </a:r>
            <a:r>
              <a:rPr lang="en-US" sz="1600" dirty="0" err="1"/>
              <a:t>belangrijke</a:t>
            </a:r>
            <a:r>
              <a:rPr lang="en-US" sz="1600" dirty="0"/>
              <a:t>= 15.</a:t>
            </a:r>
          </a:p>
          <a:p>
            <a:endParaRPr lang="en-US" sz="1600" dirty="0"/>
          </a:p>
          <a:p>
            <a:r>
              <a:rPr lang="en-US" sz="1600" dirty="0"/>
              <a:t>Je </a:t>
            </a:r>
            <a:r>
              <a:rPr lang="en-US" sz="1600" dirty="0" err="1"/>
              <a:t>overleven</a:t>
            </a:r>
            <a:r>
              <a:rPr lang="en-US" sz="1600" dirty="0"/>
              <a:t> </a:t>
            </a:r>
            <a:r>
              <a:rPr lang="en-US" sz="1600" dirty="0" err="1"/>
              <a:t>hangt</a:t>
            </a:r>
            <a:r>
              <a:rPr lang="en-US" sz="1600" dirty="0"/>
              <a:t> </a:t>
            </a:r>
            <a:r>
              <a:rPr lang="en-US" sz="1600" dirty="0" err="1"/>
              <a:t>af</a:t>
            </a:r>
            <a:r>
              <a:rPr lang="en-US" sz="1600" dirty="0"/>
              <a:t> van de </a:t>
            </a:r>
            <a:r>
              <a:rPr lang="en-US" sz="1600" dirty="0" err="1"/>
              <a:t>keuzes</a:t>
            </a:r>
            <a:r>
              <a:rPr lang="en-US" sz="1600" dirty="0"/>
              <a:t> die </a:t>
            </a:r>
            <a:r>
              <a:rPr lang="en-US" sz="1600" dirty="0" err="1"/>
              <a:t>jullie</a:t>
            </a:r>
            <a:r>
              <a:rPr lang="en-US" sz="1600" dirty="0"/>
              <a:t> </a:t>
            </a:r>
            <a:r>
              <a:rPr lang="en-US" sz="1600" dirty="0" err="1"/>
              <a:t>maken</a:t>
            </a:r>
            <a:r>
              <a:rPr lang="en-US" sz="1600" dirty="0"/>
              <a:t>!!</a:t>
            </a:r>
          </a:p>
          <a:p>
            <a:r>
              <a:rPr lang="en-US" sz="1600" dirty="0" err="1"/>
              <a:t>Jullie</a:t>
            </a:r>
            <a:r>
              <a:rPr lang="en-US" sz="1600" dirty="0"/>
              <a:t> </a:t>
            </a:r>
            <a:r>
              <a:rPr lang="en-US" sz="1600" dirty="0" err="1"/>
              <a:t>hebben</a:t>
            </a:r>
            <a:r>
              <a:rPr lang="en-US" sz="1600" dirty="0"/>
              <a:t> 25 </a:t>
            </a:r>
            <a:r>
              <a:rPr lang="en-US" sz="1600" dirty="0" err="1"/>
              <a:t>minuten</a:t>
            </a:r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3924444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4" name="Rectangle 134">
            <a:extLst>
              <a:ext uri="{FF2B5EF4-FFF2-40B4-BE49-F238E27FC236}">
                <a16:creationId xmlns:a16="http://schemas.microsoft.com/office/drawing/2014/main" id="{F28D9B36-75B9-4435-83E6-0A9C81A12E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074" name="Picture 2" descr="Finding Voices: NASA kan helemaal niet naar Mars">
            <a:extLst>
              <a:ext uri="{FF2B5EF4-FFF2-40B4-BE49-F238E27FC236}">
                <a16:creationId xmlns:a16="http://schemas.microsoft.com/office/drawing/2014/main" id="{E2793902-D0FC-421D-8D33-76633B0F7B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2" r="5999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BF48DB8-034E-495F-A79E-32BAC2136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</p:spPr>
        <p:txBody>
          <a:bodyPr>
            <a:normAutofit/>
          </a:bodyPr>
          <a:lstStyle/>
          <a:p>
            <a:r>
              <a:rPr lang="nl-NL" err="1"/>
              <a:t>Nasa</a:t>
            </a:r>
            <a:r>
              <a:rPr lang="nl-NL"/>
              <a:t> oefening</a:t>
            </a:r>
          </a:p>
        </p:txBody>
      </p:sp>
      <p:sp>
        <p:nvSpPr>
          <p:cNvPr id="25" name="Tijdelijke aanduiding voor inhoud 2">
            <a:extLst>
              <a:ext uri="{FF2B5EF4-FFF2-40B4-BE49-F238E27FC236}">
                <a16:creationId xmlns:a16="http://schemas.microsoft.com/office/drawing/2014/main" id="{3709E0A2-C67E-4EEF-A320-AE05E7704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57400"/>
            <a:ext cx="9872871" cy="4038600"/>
          </a:xfrm>
        </p:spPr>
        <p:txBody>
          <a:bodyPr>
            <a:normAutofit/>
          </a:bodyPr>
          <a:lstStyle/>
          <a:p>
            <a:r>
              <a:rPr lang="en-US" err="1"/>
              <a:t>Welke</a:t>
            </a:r>
            <a:r>
              <a:rPr lang="en-US"/>
              <a:t> </a:t>
            </a:r>
            <a:r>
              <a:rPr lang="en-US" err="1"/>
              <a:t>keuzes</a:t>
            </a:r>
            <a:r>
              <a:rPr lang="en-US"/>
              <a:t> </a:t>
            </a:r>
            <a:r>
              <a:rPr lang="en-US" err="1"/>
              <a:t>hebben</a:t>
            </a:r>
            <a:r>
              <a:rPr lang="en-US"/>
              <a:t> </a:t>
            </a:r>
            <a:r>
              <a:rPr lang="en-US" err="1"/>
              <a:t>jullie</a:t>
            </a:r>
            <a:r>
              <a:rPr lang="en-US"/>
              <a:t> </a:t>
            </a:r>
            <a:r>
              <a:rPr lang="en-US" err="1"/>
              <a:t>gemaakt</a:t>
            </a:r>
            <a:r>
              <a:rPr lang="en-US"/>
              <a:t>?</a:t>
            </a:r>
          </a:p>
          <a:p>
            <a:r>
              <a:rPr lang="en-US" err="1"/>
              <a:t>Waarom</a:t>
            </a:r>
            <a:r>
              <a:rPr lang="en-US"/>
              <a:t> en </a:t>
            </a:r>
            <a:r>
              <a:rPr lang="en-US" err="1"/>
              <a:t>wie</a:t>
            </a:r>
            <a:r>
              <a:rPr lang="en-US"/>
              <a:t> </a:t>
            </a:r>
            <a:r>
              <a:rPr lang="en-US" err="1"/>
              <a:t>maakte</a:t>
            </a:r>
            <a:r>
              <a:rPr lang="en-US"/>
              <a:t> </a:t>
            </a:r>
            <a:r>
              <a:rPr lang="en-US" err="1"/>
              <a:t>ze</a:t>
            </a:r>
            <a:r>
              <a:rPr lang="en-US"/>
              <a:t>?</a:t>
            </a:r>
          </a:p>
          <a:p>
            <a:endParaRPr lang="en-US"/>
          </a:p>
          <a:p>
            <a:r>
              <a:rPr lang="en-US"/>
              <a:t>De </a:t>
            </a:r>
            <a:r>
              <a:rPr lang="en-US" err="1"/>
              <a:t>oplossing</a:t>
            </a:r>
            <a:r>
              <a:rPr lang="en-US"/>
              <a:t>….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5446297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82E0B02A318E459AD716AC786DE572" ma:contentTypeVersion="12" ma:contentTypeDescription="Een nieuw document maken." ma:contentTypeScope="" ma:versionID="1dc84fb11a9be35ac09a1ae920ea7357">
  <xsd:schema xmlns:xsd="http://www.w3.org/2001/XMLSchema" xmlns:xs="http://www.w3.org/2001/XMLSchema" xmlns:p="http://schemas.microsoft.com/office/2006/metadata/properties" xmlns:ns2="34354c1b-6b8c-435b-ad50-990538c19557" xmlns:ns3="47a28104-336f-447d-946e-e305ac2bcd47" targetNamespace="http://schemas.microsoft.com/office/2006/metadata/properties" ma:root="true" ma:fieldsID="85fd8f0e804736af8b3f71c277445723" ns2:_="" ns3:_="">
    <xsd:import namespace="34354c1b-6b8c-435b-ad50-990538c19557"/>
    <xsd:import namespace="47a28104-336f-447d-946e-e305ac2bcd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354c1b-6b8c-435b-ad50-990538c195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a28104-336f-447d-946e-e305ac2bcd4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7DE6F1-65E5-4742-993C-166C160C650C}">
  <ds:schemaRefs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schemas.microsoft.com/office/infopath/2007/PartnerControls"/>
    <ds:schemaRef ds:uri="47a28104-336f-447d-946e-e305ac2bcd47"/>
    <ds:schemaRef ds:uri="34354c1b-6b8c-435b-ad50-990538c1955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E0517EB-918A-4F91-B474-4547F2D83E5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614168-1363-41D5-B64A-FC595DA39B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354c1b-6b8c-435b-ad50-990538c19557"/>
    <ds:schemaRef ds:uri="47a28104-336f-447d-946e-e305ac2bcd4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Breedbeeld</PresentationFormat>
  <Paragraphs>22</Paragraphs>
  <Slides>4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7" baseType="lpstr">
      <vt:lpstr>Calibri</vt:lpstr>
      <vt:lpstr>Corbel</vt:lpstr>
      <vt:lpstr>Basis</vt:lpstr>
      <vt:lpstr>Welkom terug!</vt:lpstr>
      <vt:lpstr>PowerPoint-presentatie</vt:lpstr>
      <vt:lpstr>Nasa oefening</vt:lpstr>
      <vt:lpstr>Nasa oefening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Welkom terug!</dc:title>
  <dc:creator>Valerie van den Berg</dc:creator>
  <cp:lastModifiedBy>Valerie van den Berg</cp:lastModifiedBy>
  <cp:revision>1</cp:revision>
  <dcterms:created xsi:type="dcterms:W3CDTF">2020-09-23T11:38:35Z</dcterms:created>
  <dcterms:modified xsi:type="dcterms:W3CDTF">2020-09-23T11:38:37Z</dcterms:modified>
</cp:coreProperties>
</file>