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B5008F-C1A8-4972-9094-CBCB5463A0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Herhalingsles H1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D6B0594-DF25-43EA-9101-B872C50492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H1 14-09-2020</a:t>
            </a:r>
          </a:p>
        </p:txBody>
      </p:sp>
    </p:spTree>
    <p:extLst>
      <p:ext uri="{BB962C8B-B14F-4D97-AF65-F5344CB8AC3E}">
        <p14:creationId xmlns:p14="http://schemas.microsoft.com/office/powerpoint/2010/main" val="2066070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7">
            <a:extLst>
              <a:ext uri="{FF2B5EF4-FFF2-40B4-BE49-F238E27FC236}">
                <a16:creationId xmlns:a16="http://schemas.microsoft.com/office/drawing/2014/main" id="{D75627FE-0AC5-4349-AC08-45A58BEC9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9">
            <a:extLst>
              <a:ext uri="{FF2B5EF4-FFF2-40B4-BE49-F238E27FC236}">
                <a16:creationId xmlns:a16="http://schemas.microsoft.com/office/drawing/2014/main" id="{F87AAF7B-2090-475D-9C3E-FDC03DD87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2DCEC33-4B31-44BC-99CB-9E4845DC4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204E0A10-D288-4B22-87A1-737B0A37D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A3E042E-4911-425A-84BB-04BF90D07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3A49226D-3129-4C5A-9641-3D03BEEA7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9CC3C315-B515-4DD8-AC22-9D8417B37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1A961828-F78F-4D56-A98E-037806C637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39D4F9D-3728-42C1-8302-452D51321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B4D9647E-354D-4CA8-B4A7-39172E5EA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3EC74E0-5222-4ACC-BCEC-1AA189D3BC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0AE72B4-084D-42E6-ABED-5FD4650D4B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C9D1F5DD-8D50-4098-8D2B-10E284752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48F3941-C3C7-4589-AA46-067F6BB2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16BBE9A-4BE3-4401-82C5-8041DB14E5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06180330-CCD3-4D14-A652-D60C2825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616C90F6-4133-43A5-B47C-7750FE28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D7C03F90-E828-4414-8A53-92069FFB6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ADDE443-75AA-4F32-A2EE-272C4347CE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ACD281C1-1D59-453F-A33A-D83E39EB0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0217FAC-29FE-4D6B-9BB4-FF41AA756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0D3CC33A-6E36-4A72-9965-8E20FB05D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F128F04E-05CD-4035-A32B-6E9ABAB931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C2574CF-1D35-4994-87BD-5A3378E1A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78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C9010B-016B-4322-9226-9EFEDFB6B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459" y="960120"/>
            <a:ext cx="3865695" cy="4171278"/>
          </a:xfrm>
        </p:spPr>
        <p:txBody>
          <a:bodyPr>
            <a:normAutofit/>
          </a:bodyPr>
          <a:lstStyle/>
          <a:p>
            <a:pPr algn="r"/>
            <a:r>
              <a:rPr lang="nl-NL" sz="3400">
                <a:solidFill>
                  <a:schemeClr val="tx1"/>
                </a:solidFill>
              </a:rPr>
              <a:t>Bespreken De Thuisopdracht</a:t>
            </a:r>
            <a:br>
              <a:rPr lang="nl-NL" sz="3400">
                <a:solidFill>
                  <a:schemeClr val="tx1"/>
                </a:solidFill>
              </a:rPr>
            </a:br>
            <a:r>
              <a:rPr lang="nl-NL" sz="3400">
                <a:solidFill>
                  <a:schemeClr val="tx1"/>
                </a:solidFill>
              </a:rPr>
              <a:t>‘Toekomstbegroting’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8B6AB33-DFE6-4FE4-94FE-C9E25424A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FD759B-AEB8-488C-9576-AFE2DB490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164" y="960120"/>
            <a:ext cx="5511800" cy="4171278"/>
          </a:xfrm>
        </p:spPr>
        <p:txBody>
          <a:bodyPr>
            <a:normAutofit/>
          </a:bodyPr>
          <a:lstStyle/>
          <a:p>
            <a:r>
              <a:rPr lang="nl-NL" dirty="0"/>
              <a:t>Welke ‘posten’ (verschillende soorten inkomsten en uitgaven) vallen je op?</a:t>
            </a:r>
          </a:p>
          <a:p>
            <a:r>
              <a:rPr lang="nl-NL" dirty="0"/>
              <a:t>Welke verschillen zijn er in je ‘Toekomstbegroting’ in vergelijking met je hedendaagse begroting. </a:t>
            </a:r>
          </a:p>
          <a:p>
            <a:r>
              <a:rPr lang="nl-NL" dirty="0"/>
              <a:t>Ben je verrast door iets? Waarom wel/niet?</a:t>
            </a:r>
          </a:p>
          <a:p>
            <a:r>
              <a:rPr lang="nl-NL" dirty="0"/>
              <a:t>Nog vragen over je ‘Toekomstbegroting’</a:t>
            </a:r>
          </a:p>
        </p:txBody>
      </p:sp>
    </p:spTree>
    <p:extLst>
      <p:ext uri="{BB962C8B-B14F-4D97-AF65-F5344CB8AC3E}">
        <p14:creationId xmlns:p14="http://schemas.microsoft.com/office/powerpoint/2010/main" val="1338795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328EC6-F0D8-44D0-9BAC-A3FD6A7C7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Tijd om te oefenen/leren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4E86719-3F38-454B-8276-2CE49B62A8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24463" y="145870"/>
            <a:ext cx="6265088" cy="685800"/>
          </a:xfrm>
        </p:spPr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F37603-5F0A-48B9-9A44-140CFEE09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5201" y="813766"/>
            <a:ext cx="6264350" cy="3847134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Ga oefenen d.m.v. de lesbriefopdrachten, bouwsteenopdrachten en extra opdrachten. </a:t>
            </a:r>
          </a:p>
          <a:p>
            <a:r>
              <a:rPr lang="nl-NL" dirty="0"/>
              <a:t>Oefen de extra uitgedeelde opdracht over de budgetlijn. </a:t>
            </a:r>
          </a:p>
          <a:p>
            <a:r>
              <a:rPr lang="nl-NL" dirty="0"/>
              <a:t>Overzicht:</a:t>
            </a:r>
            <a:br>
              <a:rPr lang="nl-NL" dirty="0"/>
            </a:br>
            <a:r>
              <a:rPr lang="nl-NL" dirty="0"/>
              <a:t>Omrekenen: Lesbrief A.</a:t>
            </a:r>
            <a:br>
              <a:rPr lang="nl-NL" dirty="0"/>
            </a:br>
            <a:r>
              <a:rPr lang="nl-NL" dirty="0"/>
              <a:t>Budgetlijn: Lesbrief B + Bouwsteen A.</a:t>
            </a:r>
            <a:br>
              <a:rPr lang="nl-NL" dirty="0"/>
            </a:br>
            <a:r>
              <a:rPr lang="nl-NL" dirty="0"/>
              <a:t>Begroting: Lesbrieven B &amp; C + Bouwstenen B &amp; D.</a:t>
            </a:r>
            <a:br>
              <a:rPr lang="nl-NL" dirty="0"/>
            </a:br>
            <a:r>
              <a:rPr lang="nl-NL" dirty="0"/>
              <a:t>Sparen &amp; Reserveren: Lesbrieven B &amp; C.</a:t>
            </a:r>
            <a:br>
              <a:rPr lang="nl-NL" dirty="0"/>
            </a:br>
            <a:r>
              <a:rPr lang="nl-NL" dirty="0"/>
              <a:t>Soorten Inkomsten &amp; Uitgaven: Lesbrief C.</a:t>
            </a:r>
            <a:br>
              <a:rPr lang="nl-NL" dirty="0"/>
            </a:br>
            <a:r>
              <a:rPr lang="nl-NL" dirty="0"/>
              <a:t>Rijkbegroting &amp; Miljoenennota: Lesbrief D.</a:t>
            </a:r>
            <a:br>
              <a:rPr lang="nl-NL" dirty="0"/>
            </a:br>
            <a:r>
              <a:rPr lang="nl-NL" dirty="0"/>
              <a:t>Belastingen: Lesbrief D.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588F325-96C7-4C69-B15A-17E8A03EC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5137" y="4463608"/>
            <a:ext cx="6264414" cy="685800"/>
          </a:xfrm>
        </p:spPr>
        <p:txBody>
          <a:bodyPr/>
          <a:lstStyle/>
          <a:p>
            <a:r>
              <a:rPr lang="nl-NL" dirty="0"/>
              <a:t>Leren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F2A80C1-5123-4142-961A-62FB760916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24463" y="5152352"/>
            <a:ext cx="6265588" cy="1559778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Lees de tekstblokken van de lesbrieven en/of de samenvatting goed door. (Budgetlijn tekenen / Budgetlijn uitrekenen / Omrekenen / Soorten inkomsten en uitgaven / Sparen &amp; Leren / Begroting maken / Vormen van belasting / Rijksbegroting &amp; Miljoenennota).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0586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828D1E49-2A21-4A83-A0E0-FB1597B4B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88B852E-5494-418B-A833-75CF016A9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DF31E3C1-1A46-4329-9F80-B576692FE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294B4592-99CA-47B1-816F-CE2D44F65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BF690E4C-72F8-4AC5-AF99-562763CC6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F834CDD4-CAB8-4ACC-9AAC-5399C743DE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1AEB045A-6821-475B-A28E-047437ABEF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D9B790C0-3D34-4626-BAFB-6EB473F40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EDA4D87F-91A4-4628-9A6E-F01820A7E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045DAB88-124C-459C-A889-DAE9C9BE2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85D44010-1DAA-4CAC-B83F-7E3E8C455D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E8C01D66-5C93-4A2E-AA74-DE97574EA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E2E1A6E1-6C4A-47D3-81E2-9F8624F1BB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3E849CB5-4526-49DC-B77B-A20FDB7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5A18C8A4-FB2A-44C1-93D3-26C6DDFE0C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85D014FD-8C5A-4071-B19E-4910AAB618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A37D7262-3596-4026-9AD4-E94332E52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187E37E0-AAC3-4B33-AF36-334ACCBD33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409758BB-8A0E-4BEB-BC0C-F410AD98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97C4EFE2-9D25-4978-BD9A-873B49270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9CCAF82A-A0E0-4B55-A97B-EFFAE79AF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4F800DD8-3954-4F73-8807-16F1CFAC1E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84E1C91A-4B06-4852-918C-6380FA98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80A44B9-C7D3-4456-B458-FBBB96CA4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795527"/>
            <a:ext cx="10488547" cy="1190912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/>
                </a:solidFill>
              </a:rPr>
              <a:t>Zelf aan de slag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030" y="2250281"/>
            <a:ext cx="4959318" cy="3678237"/>
          </a:xfrm>
          <a:prstGeom prst="rect">
            <a:avLst/>
          </a:prstGeom>
          <a:solidFill>
            <a:schemeClr val="bg1"/>
          </a:solidFill>
          <a:ln w="19050">
            <a:solidFill>
              <a:srgbClr val="4DA8C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B5C9FAF-DD92-496D-A35E-DD18839C7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337" y="2416047"/>
            <a:ext cx="3346704" cy="3346704"/>
          </a:xfrm>
          <a:prstGeom prst="rect">
            <a:avLst/>
          </a:prstGeom>
          <a:ln w="12700">
            <a:noFill/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0765E4-7ABF-47F0-91BC-1407FBE96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703" y="2228850"/>
            <a:ext cx="5028928" cy="3699669"/>
          </a:xfrm>
        </p:spPr>
        <p:txBody>
          <a:bodyPr>
            <a:normAutofit/>
          </a:bodyPr>
          <a:lstStyle/>
          <a:p>
            <a:pPr>
              <a:buClr>
                <a:srgbClr val="4DA8C2"/>
              </a:buClr>
            </a:pPr>
            <a:r>
              <a:rPr lang="nl-NL" dirty="0"/>
              <a:t>Ga de komende 30 minuten in alle stilte zelfstandig oefenen/leren.</a:t>
            </a:r>
          </a:p>
          <a:p>
            <a:pPr>
              <a:buClr>
                <a:srgbClr val="4DA8C2"/>
              </a:buClr>
            </a:pPr>
            <a:r>
              <a:rPr lang="nl-NL" dirty="0"/>
              <a:t>Heb je een vraag stel deze aan de docent.</a:t>
            </a:r>
          </a:p>
          <a:p>
            <a:pPr>
              <a:buClr>
                <a:srgbClr val="4DA8C2"/>
              </a:buClr>
            </a:pPr>
            <a:r>
              <a:rPr lang="nl-NL" dirty="0"/>
              <a:t>Er mogen naast </a:t>
            </a:r>
            <a:r>
              <a:rPr lang="nl-NL" dirty="0" err="1"/>
              <a:t>Learnbeat</a:t>
            </a:r>
            <a:r>
              <a:rPr lang="nl-NL" dirty="0"/>
              <a:t> ook andere (digitale) hulpmiddelen gebruikt worden die helpen bij het leren. </a:t>
            </a:r>
          </a:p>
          <a:p>
            <a:pPr>
              <a:buClr>
                <a:srgbClr val="4DA8C2"/>
              </a:buClr>
            </a:pPr>
            <a:r>
              <a:rPr lang="nl-NL" dirty="0"/>
              <a:t>Er wordt GEEN muziek geluisterd. </a:t>
            </a:r>
          </a:p>
        </p:txBody>
      </p:sp>
    </p:spTree>
    <p:extLst>
      <p:ext uri="{BB962C8B-B14F-4D97-AF65-F5344CB8AC3E}">
        <p14:creationId xmlns:p14="http://schemas.microsoft.com/office/powerpoint/2010/main" val="219219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7C4610E-9C18-467B-BF10-BE6A974CC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96DF307-344E-4E9B-A7AA-8139E450D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63CC2D-ACFB-4EB3-ADF9-CD82BC842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C5366E2F-9BA0-485A-B1CA-A5E6E2E37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803051E-7C26-4F53-8293-B4EAED4212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D10888CD-E496-4116-9C45-CF4F17ADE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0A42DA8F-DA3D-43E9-A184-E0F6C133A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73EAD31-7AA3-49B7-ADD6-C13FF0F14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2BBB7CDF-BA2E-451F-9201-CF2B6FEAE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84809EF2-CD0D-4BC3-ABC7-E7E312A1D7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11D2D6C5-637B-4AFE-97F4-D4E48A613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F841B2C5-57F5-4FE6-B4D4-EBB3F30881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B4822A39-2A52-4B2C-9319-BEFC526DB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4E469692-E783-4950-8DEC-3A1FD3978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012909CD-3254-41E5-B8BB-0F2D7CE0D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93E7648E-861E-4503-AEDC-56C4EC5072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F9C72257-EBD0-4D1C-A32C-D84644687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87BB2CBB-9C22-4E28-AB86-DC92AEE2DB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F85B3053-8D9F-410A-80C2-7960DDEA6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E8FF5DA7-6E72-41F1-A54C-EAF440A274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899734C-500F-4274-9854-8BFA14A1D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F07BF51-2934-47AD-A415-7400882F1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DD6E3DF0-EDC0-458B-9C5B-911814F0A6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0824B1-47C9-4504-99FB-CB150519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FD8F1113-2E3C-46E3-B54F-B7F421EEF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5DDECC-A11E-434E-87B2-8997CD383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B54A4D14-513F-4121-92D3-5CCB46896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6C3411F1-AD17-499D-AFEF-2F300F6DF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60BF2CBE-B1E9-4C42-89DC-C35E4E651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72C95A87-DCDB-41C4-B774-744B3ECBE8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BCB97515-32FF-43A6-A51C-B140193AB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9C6379D3-7045-4B76-9409-6D23D753D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7C324CDD-B30F-47DD-8627-E2171D5E83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61B1C1DE-4201-4989-BE65-41ADC2472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0A9092BE-A36C-4833-8E71-2850F4AF7C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806398CC-D327-4E06-838C-31119BD56F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1E3F0C5B-76A9-4A8F-A1CB-35C0DE83A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70A741CC-E736-448A-A94E-5C8BB9711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202722D1-549B-407E-BF75-2A1E8DB5BA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5CA8D742-18BD-41B5-9C00-FCFFAED257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8BF81081-4C33-488E-A37E-B95567D0BF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462F0DE0-CEBA-420B-8032-FB60893B8E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79C8D19E-E3D6-45A6-BCA2-5918A37D7A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43280283-E04A-43CA-BFA1-F285486A2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">
              <a:extLst>
                <a:ext uri="{FF2B5EF4-FFF2-40B4-BE49-F238E27FC236}">
                  <a16:creationId xmlns:a16="http://schemas.microsoft.com/office/drawing/2014/main" id="{38328CB6-0FC5-4AEA-BC7E-489267CB6F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6A2EA2D-62B6-44BD-907C-E9CED988B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793" y="4614902"/>
            <a:ext cx="8081960" cy="943954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5B6F9C-D39A-482E-9A57-D81DB380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47793" y="5558857"/>
            <a:ext cx="8081960" cy="522636"/>
          </a:xfr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100000"/>
              </a:lnSpc>
            </a:pPr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58" name="Isosceles Triangle 39">
            <a:extLst>
              <a:ext uri="{FF2B5EF4-FFF2-40B4-BE49-F238E27FC236}">
                <a16:creationId xmlns:a16="http://schemas.microsoft.com/office/drawing/2014/main" id="{4F37E7FB-7372-47E3-914E-7CF7E94B1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92384" y="4386808"/>
            <a:ext cx="407233" cy="35106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6E168E2-3256-43A5-9298-9E5A6AE8F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2847" y="954593"/>
            <a:ext cx="6086306" cy="343221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Afbeelding met tekening&#10;&#10;Automatisch gegenereerde beschrijving">
            <a:extLst>
              <a:ext uri="{FF2B5EF4-FFF2-40B4-BE49-F238E27FC236}">
                <a16:creationId xmlns:a16="http://schemas.microsoft.com/office/drawing/2014/main" id="{B6271B49-A80F-4366-84D8-BFE3C9FC3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447" y="1120792"/>
            <a:ext cx="4379105" cy="3099816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48090535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250</Words>
  <Application>Microsoft Office PowerPoint</Application>
  <PresentationFormat>Breedbeeld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Calibri Light</vt:lpstr>
      <vt:lpstr>Rockwell</vt:lpstr>
      <vt:lpstr>Wingdings</vt:lpstr>
      <vt:lpstr>Atlas</vt:lpstr>
      <vt:lpstr>Herhalingsles H1</vt:lpstr>
      <vt:lpstr>Bespreken De Thuisopdracht ‘Toekomstbegroting’</vt:lpstr>
      <vt:lpstr>Tijd om te oefenen/leren</vt:lpstr>
      <vt:lpstr>Zelf aan de slag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Herhalingsles H1</dc:title>
  <dc:creator>B. van Orsouw</dc:creator>
  <cp:lastModifiedBy>B. van Orsouw</cp:lastModifiedBy>
  <cp:revision>6</cp:revision>
  <dcterms:created xsi:type="dcterms:W3CDTF">2020-09-12T13:21:59Z</dcterms:created>
  <dcterms:modified xsi:type="dcterms:W3CDTF">2020-10-25T13:58:04Z</dcterms:modified>
</cp:coreProperties>
</file>