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60" r:id="rId1"/>
  </p:sldMasterIdLst>
  <p:sldIdLst>
    <p:sldId id="257" r:id="rId2"/>
    <p:sldId id="258" r:id="rId3"/>
    <p:sldId id="259" r:id="rId4"/>
    <p:sldId id="260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9" name="Group 88"/>
          <p:cNvGrpSpPr/>
          <p:nvPr/>
        </p:nvGrpSpPr>
        <p:grpSpPr>
          <a:xfrm>
            <a:off x="-329674" y="-59376"/>
            <a:ext cx="12515851" cy="6923798"/>
            <a:chOff x="-329674" y="-51881"/>
            <a:chExt cx="12515851" cy="6923798"/>
          </a:xfrm>
        </p:grpSpPr>
        <p:sp>
          <p:nvSpPr>
            <p:cNvPr id="90" name="Freeform 5"/>
            <p:cNvSpPr/>
            <p:nvPr/>
          </p:nvSpPr>
          <p:spPr bwMode="auto">
            <a:xfrm>
              <a:off x="-329674" y="1298404"/>
              <a:ext cx="9702800" cy="5573512"/>
            </a:xfrm>
            <a:custGeom>
              <a:avLst/>
              <a:gdLst/>
              <a:ahLst/>
              <a:cxnLst/>
              <a:rect l="0" t="0" r="r" b="b"/>
              <a:pathLst>
                <a:path w="2038" h="1169">
                  <a:moveTo>
                    <a:pt x="1752" y="1169"/>
                  </a:moveTo>
                  <a:cubicBezTo>
                    <a:pt x="2038" y="928"/>
                    <a:pt x="1673" y="513"/>
                    <a:pt x="1487" y="334"/>
                  </a:cubicBezTo>
                  <a:cubicBezTo>
                    <a:pt x="1316" y="170"/>
                    <a:pt x="1099" y="43"/>
                    <a:pt x="860" y="22"/>
                  </a:cubicBezTo>
                  <a:cubicBezTo>
                    <a:pt x="621" y="0"/>
                    <a:pt x="341" y="128"/>
                    <a:pt x="199" y="318"/>
                  </a:cubicBezTo>
                  <a:cubicBezTo>
                    <a:pt x="0" y="586"/>
                    <a:pt x="184" y="965"/>
                    <a:pt x="399" y="116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6"/>
            <p:cNvSpPr/>
            <p:nvPr/>
          </p:nvSpPr>
          <p:spPr bwMode="auto">
            <a:xfrm>
              <a:off x="670451" y="2018236"/>
              <a:ext cx="7373938" cy="4848892"/>
            </a:xfrm>
            <a:custGeom>
              <a:avLst/>
              <a:gdLst/>
              <a:ahLst/>
              <a:cxnLst/>
              <a:rect l="0" t="0" r="r" b="b"/>
              <a:pathLst>
                <a:path w="1549" h="1017">
                  <a:moveTo>
                    <a:pt x="1025" y="1016"/>
                  </a:moveTo>
                  <a:cubicBezTo>
                    <a:pt x="1223" y="971"/>
                    <a:pt x="1549" y="857"/>
                    <a:pt x="1443" y="592"/>
                  </a:cubicBezTo>
                  <a:cubicBezTo>
                    <a:pt x="1344" y="344"/>
                    <a:pt x="1041" y="111"/>
                    <a:pt x="782" y="53"/>
                  </a:cubicBezTo>
                  <a:cubicBezTo>
                    <a:pt x="545" y="0"/>
                    <a:pt x="275" y="117"/>
                    <a:pt x="150" y="329"/>
                  </a:cubicBezTo>
                  <a:cubicBezTo>
                    <a:pt x="0" y="584"/>
                    <a:pt x="243" y="911"/>
                    <a:pt x="477" y="101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7"/>
            <p:cNvSpPr/>
            <p:nvPr/>
          </p:nvSpPr>
          <p:spPr bwMode="auto">
            <a:xfrm>
              <a:off x="251351" y="1788400"/>
              <a:ext cx="8035925" cy="5083516"/>
            </a:xfrm>
            <a:custGeom>
              <a:avLst/>
              <a:gdLst/>
              <a:ahLst/>
              <a:cxnLst/>
              <a:rect l="0" t="0" r="r" b="b"/>
              <a:pathLst>
                <a:path w="1688" h="1066">
                  <a:moveTo>
                    <a:pt x="1302" y="1066"/>
                  </a:moveTo>
                  <a:cubicBezTo>
                    <a:pt x="1416" y="1024"/>
                    <a:pt x="1551" y="962"/>
                    <a:pt x="1613" y="850"/>
                  </a:cubicBezTo>
                  <a:cubicBezTo>
                    <a:pt x="1688" y="715"/>
                    <a:pt x="1606" y="575"/>
                    <a:pt x="1517" y="471"/>
                  </a:cubicBezTo>
                  <a:cubicBezTo>
                    <a:pt x="1336" y="258"/>
                    <a:pt x="1084" y="62"/>
                    <a:pt x="798" y="28"/>
                  </a:cubicBezTo>
                  <a:cubicBezTo>
                    <a:pt x="559" y="0"/>
                    <a:pt x="317" y="138"/>
                    <a:pt x="181" y="333"/>
                  </a:cubicBezTo>
                  <a:cubicBezTo>
                    <a:pt x="0" y="592"/>
                    <a:pt x="191" y="907"/>
                    <a:pt x="420" y="10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8"/>
            <p:cNvSpPr/>
            <p:nvPr/>
          </p:nvSpPr>
          <p:spPr bwMode="auto">
            <a:xfrm>
              <a:off x="-1061" y="549842"/>
              <a:ext cx="10334625" cy="6322075"/>
            </a:xfrm>
            <a:custGeom>
              <a:avLst/>
              <a:gdLst/>
              <a:ahLst/>
              <a:cxnLst/>
              <a:rect l="0" t="0" r="r" b="b"/>
              <a:pathLst>
                <a:path w="2171" h="1326">
                  <a:moveTo>
                    <a:pt x="1873" y="1326"/>
                  </a:moveTo>
                  <a:cubicBezTo>
                    <a:pt x="2171" y="1045"/>
                    <a:pt x="1825" y="678"/>
                    <a:pt x="1609" y="473"/>
                  </a:cubicBezTo>
                  <a:cubicBezTo>
                    <a:pt x="1406" y="281"/>
                    <a:pt x="1159" y="116"/>
                    <a:pt x="880" y="63"/>
                  </a:cubicBezTo>
                  <a:cubicBezTo>
                    <a:pt x="545" y="0"/>
                    <a:pt x="214" y="161"/>
                    <a:pt x="0" y="42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9"/>
            <p:cNvSpPr/>
            <p:nvPr/>
          </p:nvSpPr>
          <p:spPr bwMode="auto">
            <a:xfrm>
              <a:off x="3701" y="6186246"/>
              <a:ext cx="504825" cy="681527"/>
            </a:xfrm>
            <a:custGeom>
              <a:avLst/>
              <a:gdLst/>
              <a:ahLst/>
              <a:cxnLst/>
              <a:rect l="0" t="0" r="r" b="b"/>
              <a:pathLst>
                <a:path w="106" h="143">
                  <a:moveTo>
                    <a:pt x="0" y="0"/>
                  </a:moveTo>
                  <a:cubicBezTo>
                    <a:pt x="35" y="54"/>
                    <a:pt x="70" y="101"/>
                    <a:pt x="106" y="143"/>
                  </a:cubicBezTo>
                </a:path>
              </a:pathLst>
            </a:custGeom>
            <a:noFill/>
            <a:ln w="4763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10"/>
            <p:cNvSpPr/>
            <p:nvPr/>
          </p:nvSpPr>
          <p:spPr bwMode="auto">
            <a:xfrm>
              <a:off x="-1061" y="-51881"/>
              <a:ext cx="11091863" cy="6923796"/>
            </a:xfrm>
            <a:custGeom>
              <a:avLst/>
              <a:gdLst/>
              <a:ahLst/>
              <a:cxnLst/>
              <a:rect l="0" t="0" r="r" b="b"/>
              <a:pathLst>
                <a:path w="2330" h="1452">
                  <a:moveTo>
                    <a:pt x="2046" y="1452"/>
                  </a:moveTo>
                  <a:cubicBezTo>
                    <a:pt x="2330" y="1153"/>
                    <a:pt x="2049" y="821"/>
                    <a:pt x="1813" y="601"/>
                  </a:cubicBezTo>
                  <a:cubicBezTo>
                    <a:pt x="1569" y="375"/>
                    <a:pt x="1282" y="179"/>
                    <a:pt x="956" y="97"/>
                  </a:cubicBezTo>
                  <a:cubicBezTo>
                    <a:pt x="572" y="0"/>
                    <a:pt x="292" y="101"/>
                    <a:pt x="0" y="3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11"/>
            <p:cNvSpPr/>
            <p:nvPr/>
          </p:nvSpPr>
          <p:spPr bwMode="auto">
            <a:xfrm>
              <a:off x="5426601" y="5579"/>
              <a:ext cx="5788025" cy="6847184"/>
            </a:xfrm>
            <a:custGeom>
              <a:avLst/>
              <a:gdLst/>
              <a:ahLst/>
              <a:cxnLst/>
              <a:rect l="0" t="0" r="r" b="b"/>
              <a:pathLst>
                <a:path w="1216" h="1436">
                  <a:moveTo>
                    <a:pt x="1094" y="1436"/>
                  </a:moveTo>
                  <a:cubicBezTo>
                    <a:pt x="1216" y="1114"/>
                    <a:pt x="904" y="770"/>
                    <a:pt x="709" y="551"/>
                  </a:cubicBezTo>
                  <a:cubicBezTo>
                    <a:pt x="509" y="327"/>
                    <a:pt x="274" y="127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7" name="Freeform 12"/>
            <p:cNvSpPr/>
            <p:nvPr/>
          </p:nvSpPr>
          <p:spPr bwMode="auto">
            <a:xfrm>
              <a:off x="-1061" y="5579"/>
              <a:ext cx="1057275" cy="614491"/>
            </a:xfrm>
            <a:custGeom>
              <a:avLst/>
              <a:gdLst/>
              <a:ahLst/>
              <a:cxnLst/>
              <a:rect l="0" t="0" r="r" b="b"/>
              <a:pathLst>
                <a:path w="222" h="129">
                  <a:moveTo>
                    <a:pt x="222" y="0"/>
                  </a:moveTo>
                  <a:cubicBezTo>
                    <a:pt x="152" y="35"/>
                    <a:pt x="76" y="78"/>
                    <a:pt x="0" y="12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8" name="Freeform 13"/>
            <p:cNvSpPr/>
            <p:nvPr/>
          </p:nvSpPr>
          <p:spPr bwMode="auto">
            <a:xfrm>
              <a:off x="5821889" y="5579"/>
              <a:ext cx="5588000" cy="6866337"/>
            </a:xfrm>
            <a:custGeom>
              <a:avLst/>
              <a:gdLst/>
              <a:ahLst/>
              <a:cxnLst/>
              <a:rect l="0" t="0" r="r" b="b"/>
              <a:pathLst>
                <a:path w="1174" h="1440">
                  <a:moveTo>
                    <a:pt x="1067" y="1440"/>
                  </a:moveTo>
                  <a:cubicBezTo>
                    <a:pt x="1174" y="1124"/>
                    <a:pt x="887" y="797"/>
                    <a:pt x="698" y="577"/>
                  </a:cubicBezTo>
                  <a:cubicBezTo>
                    <a:pt x="500" y="348"/>
                    <a:pt x="270" y="14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9" name="Freeform 14"/>
            <p:cNvSpPr/>
            <p:nvPr/>
          </p:nvSpPr>
          <p:spPr bwMode="auto">
            <a:xfrm>
              <a:off x="3701" y="790"/>
              <a:ext cx="595313" cy="352734"/>
            </a:xfrm>
            <a:custGeom>
              <a:avLst/>
              <a:gdLst/>
              <a:ahLst/>
              <a:cxnLst/>
              <a:rect l="0" t="0" r="r" b="b"/>
              <a:pathLst>
                <a:path w="125" h="74">
                  <a:moveTo>
                    <a:pt x="125" y="0"/>
                  </a:moveTo>
                  <a:cubicBezTo>
                    <a:pt x="85" y="22"/>
                    <a:pt x="43" y="47"/>
                    <a:pt x="0" y="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0" name="Freeform 15"/>
            <p:cNvSpPr/>
            <p:nvPr/>
          </p:nvSpPr>
          <p:spPr bwMode="auto">
            <a:xfrm>
              <a:off x="6012389" y="5579"/>
              <a:ext cx="5497513" cy="6866337"/>
            </a:xfrm>
            <a:custGeom>
              <a:avLst/>
              <a:gdLst/>
              <a:ahLst/>
              <a:cxnLst/>
              <a:rect l="0" t="0" r="r" b="b"/>
              <a:pathLst>
                <a:path w="1155" h="1440">
                  <a:moveTo>
                    <a:pt x="1056" y="1440"/>
                  </a:moveTo>
                  <a:cubicBezTo>
                    <a:pt x="1155" y="1123"/>
                    <a:pt x="875" y="801"/>
                    <a:pt x="686" y="580"/>
                  </a:cubicBezTo>
                  <a:cubicBezTo>
                    <a:pt x="491" y="352"/>
                    <a:pt x="264" y="145"/>
                    <a:pt x="0" y="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1" name="Freeform 16"/>
            <p:cNvSpPr/>
            <p:nvPr/>
          </p:nvSpPr>
          <p:spPr bwMode="auto">
            <a:xfrm>
              <a:off x="-1061" y="5579"/>
              <a:ext cx="357188" cy="213875"/>
            </a:xfrm>
            <a:custGeom>
              <a:avLst/>
              <a:gdLst/>
              <a:ahLst/>
              <a:cxnLst/>
              <a:rect l="0" t="0" r="r" b="b"/>
              <a:pathLst>
                <a:path w="75" h="45">
                  <a:moveTo>
                    <a:pt x="75" y="0"/>
                  </a:moveTo>
                  <a:cubicBezTo>
                    <a:pt x="50" y="14"/>
                    <a:pt x="25" y="29"/>
                    <a:pt x="0" y="45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2" name="Freeform 17"/>
            <p:cNvSpPr/>
            <p:nvPr/>
          </p:nvSpPr>
          <p:spPr bwMode="auto">
            <a:xfrm>
              <a:off x="6210826" y="790"/>
              <a:ext cx="5522913" cy="6871126"/>
            </a:xfrm>
            <a:custGeom>
              <a:avLst/>
              <a:gdLst/>
              <a:ahLst/>
              <a:cxnLst/>
              <a:rect l="0" t="0" r="r" b="b"/>
              <a:pathLst>
                <a:path w="1160" h="1441">
                  <a:moveTo>
                    <a:pt x="1053" y="1441"/>
                  </a:moveTo>
                  <a:cubicBezTo>
                    <a:pt x="1160" y="1129"/>
                    <a:pt x="892" y="817"/>
                    <a:pt x="705" y="599"/>
                  </a:cubicBezTo>
                  <a:cubicBezTo>
                    <a:pt x="503" y="365"/>
                    <a:pt x="270" y="152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3" name="Freeform 18"/>
            <p:cNvSpPr/>
            <p:nvPr/>
          </p:nvSpPr>
          <p:spPr bwMode="auto">
            <a:xfrm>
              <a:off x="6463239" y="5579"/>
              <a:ext cx="5413375" cy="6866337"/>
            </a:xfrm>
            <a:custGeom>
              <a:avLst/>
              <a:gdLst/>
              <a:ahLst/>
              <a:cxnLst/>
              <a:rect l="0" t="0" r="r" b="b"/>
              <a:pathLst>
                <a:path w="1137" h="1440">
                  <a:moveTo>
                    <a:pt x="1040" y="1440"/>
                  </a:moveTo>
                  <a:cubicBezTo>
                    <a:pt x="1137" y="1131"/>
                    <a:pt x="883" y="828"/>
                    <a:pt x="698" y="611"/>
                  </a:cubicBezTo>
                  <a:cubicBezTo>
                    <a:pt x="498" y="375"/>
                    <a:pt x="268" y="15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4" name="Freeform 19"/>
            <p:cNvSpPr/>
            <p:nvPr/>
          </p:nvSpPr>
          <p:spPr bwMode="auto">
            <a:xfrm>
              <a:off x="6877576" y="5579"/>
              <a:ext cx="5037138" cy="6861550"/>
            </a:xfrm>
            <a:custGeom>
              <a:avLst/>
              <a:gdLst/>
              <a:ahLst/>
              <a:cxnLst/>
              <a:rect l="0" t="0" r="r" b="b"/>
              <a:pathLst>
                <a:path w="1058" h="1439">
                  <a:moveTo>
                    <a:pt x="1011" y="1439"/>
                  </a:moveTo>
                  <a:cubicBezTo>
                    <a:pt x="1058" y="1131"/>
                    <a:pt x="825" y="841"/>
                    <a:pt x="648" y="617"/>
                  </a:cubicBezTo>
                  <a:cubicBezTo>
                    <a:pt x="462" y="383"/>
                    <a:pt x="248" y="16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5" name="Freeform 20"/>
            <p:cNvSpPr/>
            <p:nvPr/>
          </p:nvSpPr>
          <p:spPr bwMode="auto">
            <a:xfrm>
              <a:off x="8768289" y="5579"/>
              <a:ext cx="3417888" cy="2742066"/>
            </a:xfrm>
            <a:custGeom>
              <a:avLst/>
              <a:gdLst/>
              <a:ahLst/>
              <a:cxnLst/>
              <a:rect l="0" t="0" r="r" b="b"/>
              <a:pathLst>
                <a:path w="718" h="575">
                  <a:moveTo>
                    <a:pt x="718" y="575"/>
                  </a:moveTo>
                  <a:cubicBezTo>
                    <a:pt x="500" y="360"/>
                    <a:pt x="260" y="163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6" name="Freeform 21"/>
            <p:cNvSpPr/>
            <p:nvPr/>
          </p:nvSpPr>
          <p:spPr bwMode="auto">
            <a:xfrm>
              <a:off x="9235014" y="10367"/>
              <a:ext cx="2951163" cy="2555325"/>
            </a:xfrm>
            <a:custGeom>
              <a:avLst/>
              <a:gdLst/>
              <a:ahLst/>
              <a:cxnLst/>
              <a:rect l="0" t="0" r="r" b="b"/>
              <a:pathLst>
                <a:path w="620" h="536">
                  <a:moveTo>
                    <a:pt x="620" y="536"/>
                  </a:moveTo>
                  <a:cubicBezTo>
                    <a:pt x="404" y="314"/>
                    <a:pt x="196" y="13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7" name="Freeform 22"/>
            <p:cNvSpPr/>
            <p:nvPr/>
          </p:nvSpPr>
          <p:spPr bwMode="auto">
            <a:xfrm>
              <a:off x="10020826" y="5579"/>
              <a:ext cx="2165350" cy="1358265"/>
            </a:xfrm>
            <a:custGeom>
              <a:avLst/>
              <a:gdLst/>
              <a:ahLst/>
              <a:cxnLst/>
              <a:rect l="0" t="0" r="r" b="b"/>
              <a:pathLst>
                <a:path w="455" h="285">
                  <a:moveTo>
                    <a:pt x="0" y="0"/>
                  </a:moveTo>
                  <a:cubicBezTo>
                    <a:pt x="153" y="85"/>
                    <a:pt x="308" y="180"/>
                    <a:pt x="455" y="28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8" name="Freeform 23"/>
            <p:cNvSpPr/>
            <p:nvPr/>
          </p:nvSpPr>
          <p:spPr bwMode="auto">
            <a:xfrm>
              <a:off x="11290826" y="5579"/>
              <a:ext cx="895350" cy="534687"/>
            </a:xfrm>
            <a:custGeom>
              <a:avLst/>
              <a:gdLst/>
              <a:ahLst/>
              <a:cxnLst/>
              <a:rect l="0" t="0" r="r" b="b"/>
              <a:pathLst>
                <a:path w="188" h="112">
                  <a:moveTo>
                    <a:pt x="0" y="0"/>
                  </a:moveTo>
                  <a:cubicBezTo>
                    <a:pt x="63" y="36"/>
                    <a:pt x="126" y="73"/>
                    <a:pt x="188" y="112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9" name="Group 8"/>
          <p:cNvGrpSpPr/>
          <p:nvPr/>
        </p:nvGrpSpPr>
        <p:grpSpPr>
          <a:xfrm>
            <a:off x="1669293" y="1186483"/>
            <a:ext cx="8848345" cy="4477933"/>
            <a:chOff x="1669293" y="1186483"/>
            <a:chExt cx="8848345" cy="4477933"/>
          </a:xfrm>
        </p:grpSpPr>
        <p:sp>
          <p:nvSpPr>
            <p:cNvPr id="39" name="Rectangle 38"/>
            <p:cNvSpPr/>
            <p:nvPr/>
          </p:nvSpPr>
          <p:spPr>
            <a:xfrm>
              <a:off x="1674042" y="1186483"/>
              <a:ext cx="8843596" cy="71618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40" name="Isosceles Triangle 39"/>
            <p:cNvSpPr/>
            <p:nvPr/>
          </p:nvSpPr>
          <p:spPr>
            <a:xfrm rot="10800000">
              <a:off x="5892384" y="5313353"/>
              <a:ext cx="407233" cy="35106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41" name="Rectangle 40"/>
            <p:cNvSpPr/>
            <p:nvPr/>
          </p:nvSpPr>
          <p:spPr>
            <a:xfrm>
              <a:off x="1669293" y="1991156"/>
              <a:ext cx="8845667" cy="332219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9236" y="2075504"/>
            <a:ext cx="8679915" cy="1748729"/>
          </a:xfrm>
        </p:spPr>
        <p:txBody>
          <a:bodyPr bIns="0" anchor="b">
            <a:normAutofit/>
          </a:bodyPr>
          <a:lstStyle>
            <a:lvl1pPr algn="ctr">
              <a:lnSpc>
                <a:spcPct val="80000"/>
              </a:lnSpc>
              <a:defRPr sz="5400" spc="-150">
                <a:solidFill>
                  <a:srgbClr val="FFFEFF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9237" y="3906266"/>
            <a:ext cx="8673427" cy="1322587"/>
          </a:xfrm>
        </p:spPr>
        <p:txBody>
          <a:bodyPr tIns="0">
            <a:normAutofit/>
          </a:bodyPr>
          <a:lstStyle>
            <a:lvl1pPr marL="0" indent="0" algn="ctr">
              <a:lnSpc>
                <a:spcPct val="100000"/>
              </a:lnSpc>
              <a:buNone/>
              <a:defRPr sz="1800" b="0">
                <a:solidFill>
                  <a:srgbClr val="FFFEFF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 vert="horz" lIns="91440" tIns="45720" rIns="91440" bIns="45720" rtlCol="0" anchor="ctr"/>
          <a:lstStyle>
            <a:lvl1pPr>
              <a:defRPr lang="en-US"/>
            </a:lvl1pPr>
          </a:lstStyle>
          <a:p>
            <a:fld id="{48A87A34-81AB-432B-8DAE-1953F412C126}" type="datetimeFigureOut">
              <a:rPr lang="en-US" dirty="0"/>
              <a:pPr/>
              <a:t>1/4/2021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>
            <a:lvl1pPr algn="ctr"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77659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5" name="Group 74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76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7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8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2" name="Group 21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23" name="Rectangle 22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4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8632" y="2349925"/>
            <a:ext cx="3501196" cy="2456441"/>
          </a:xfrm>
        </p:spPr>
        <p:txBody>
          <a:bodyPr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09983" y="794719"/>
            <a:ext cx="6275035" cy="5257090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1/4/2021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02819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5" name="Group 74"/>
          <p:cNvGrpSpPr/>
          <p:nvPr/>
        </p:nvGrpSpPr>
        <p:grpSpPr>
          <a:xfrm flipH="1">
            <a:off x="0" y="0"/>
            <a:ext cx="12584114" cy="6853238"/>
            <a:chOff x="-417513" y="0"/>
            <a:chExt cx="12584114" cy="6853238"/>
          </a:xfrm>
        </p:grpSpPr>
        <p:sp>
          <p:nvSpPr>
            <p:cNvPr id="76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7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8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2" name="Group 21"/>
          <p:cNvGrpSpPr/>
          <p:nvPr/>
        </p:nvGrpSpPr>
        <p:grpSpPr>
          <a:xfrm>
            <a:off x="7718948" y="1699589"/>
            <a:ext cx="3674476" cy="3470421"/>
            <a:chOff x="697883" y="1816768"/>
            <a:chExt cx="3674476" cy="3470421"/>
          </a:xfrm>
        </p:grpSpPr>
        <p:sp>
          <p:nvSpPr>
            <p:cNvPr id="23" name="Rectangle 22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4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807437" y="2349925"/>
            <a:ext cx="3501195" cy="2456442"/>
          </a:xfrm>
        </p:spPr>
        <p:txBody>
          <a:bodyPr vert="eaVert"/>
          <a:lstStyle>
            <a:lvl1pPr algn="l">
              <a:lnSpc>
                <a:spcPct val="80000"/>
              </a:lnSpc>
              <a:defRPr>
                <a:solidFill>
                  <a:srgbClr val="FFFEFF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02747" y="798444"/>
            <a:ext cx="6268622" cy="5257303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48A87A34-81AB-432B-8DAE-1953F412C126}" type="datetimeFigureOut">
              <a:rPr lang="en-US" dirty="0"/>
              <a:t>1/4/2021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91092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0" name="Group 79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81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7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8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9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0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1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7" name="Group 26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28" name="Rectangle 27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8631" y="2349925"/>
            <a:ext cx="3498979" cy="2456442"/>
          </a:xfrm>
        </p:spPr>
        <p:txBody>
          <a:bodyPr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18447" y="803186"/>
            <a:ext cx="6281873" cy="5248622"/>
          </a:xfrm>
        </p:spPr>
        <p:txBody>
          <a:bodyPr anchor="ctr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1/4/2021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59114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7" name="Group 76"/>
          <p:cNvGrpSpPr/>
          <p:nvPr/>
        </p:nvGrpSpPr>
        <p:grpSpPr>
          <a:xfrm>
            <a:off x="-329674" y="-59376"/>
            <a:ext cx="12515851" cy="6923798"/>
            <a:chOff x="-329674" y="-51881"/>
            <a:chExt cx="12515851" cy="6923798"/>
          </a:xfrm>
        </p:grpSpPr>
        <p:sp>
          <p:nvSpPr>
            <p:cNvPr id="78" name="Freeform 5"/>
            <p:cNvSpPr/>
            <p:nvPr/>
          </p:nvSpPr>
          <p:spPr bwMode="auto">
            <a:xfrm>
              <a:off x="-329674" y="1298404"/>
              <a:ext cx="9702800" cy="5573512"/>
            </a:xfrm>
            <a:custGeom>
              <a:avLst/>
              <a:gdLst/>
              <a:ahLst/>
              <a:cxnLst/>
              <a:rect l="0" t="0" r="r" b="b"/>
              <a:pathLst>
                <a:path w="2038" h="1169">
                  <a:moveTo>
                    <a:pt x="1752" y="1169"/>
                  </a:moveTo>
                  <a:cubicBezTo>
                    <a:pt x="2038" y="928"/>
                    <a:pt x="1673" y="513"/>
                    <a:pt x="1487" y="334"/>
                  </a:cubicBezTo>
                  <a:cubicBezTo>
                    <a:pt x="1316" y="170"/>
                    <a:pt x="1099" y="43"/>
                    <a:pt x="860" y="22"/>
                  </a:cubicBezTo>
                  <a:cubicBezTo>
                    <a:pt x="621" y="0"/>
                    <a:pt x="341" y="128"/>
                    <a:pt x="199" y="318"/>
                  </a:cubicBezTo>
                  <a:cubicBezTo>
                    <a:pt x="0" y="586"/>
                    <a:pt x="184" y="965"/>
                    <a:pt x="399" y="116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6"/>
            <p:cNvSpPr/>
            <p:nvPr/>
          </p:nvSpPr>
          <p:spPr bwMode="auto">
            <a:xfrm>
              <a:off x="670451" y="2018236"/>
              <a:ext cx="7373938" cy="4848892"/>
            </a:xfrm>
            <a:custGeom>
              <a:avLst/>
              <a:gdLst/>
              <a:ahLst/>
              <a:cxnLst/>
              <a:rect l="0" t="0" r="r" b="b"/>
              <a:pathLst>
                <a:path w="1549" h="1017">
                  <a:moveTo>
                    <a:pt x="1025" y="1016"/>
                  </a:moveTo>
                  <a:cubicBezTo>
                    <a:pt x="1223" y="971"/>
                    <a:pt x="1549" y="857"/>
                    <a:pt x="1443" y="592"/>
                  </a:cubicBezTo>
                  <a:cubicBezTo>
                    <a:pt x="1344" y="344"/>
                    <a:pt x="1041" y="111"/>
                    <a:pt x="782" y="53"/>
                  </a:cubicBezTo>
                  <a:cubicBezTo>
                    <a:pt x="545" y="0"/>
                    <a:pt x="275" y="117"/>
                    <a:pt x="150" y="329"/>
                  </a:cubicBezTo>
                  <a:cubicBezTo>
                    <a:pt x="0" y="584"/>
                    <a:pt x="243" y="911"/>
                    <a:pt x="477" y="101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7"/>
            <p:cNvSpPr/>
            <p:nvPr/>
          </p:nvSpPr>
          <p:spPr bwMode="auto">
            <a:xfrm>
              <a:off x="251351" y="1788400"/>
              <a:ext cx="8035925" cy="5083516"/>
            </a:xfrm>
            <a:custGeom>
              <a:avLst/>
              <a:gdLst/>
              <a:ahLst/>
              <a:cxnLst/>
              <a:rect l="0" t="0" r="r" b="b"/>
              <a:pathLst>
                <a:path w="1688" h="1066">
                  <a:moveTo>
                    <a:pt x="1302" y="1066"/>
                  </a:moveTo>
                  <a:cubicBezTo>
                    <a:pt x="1416" y="1024"/>
                    <a:pt x="1551" y="962"/>
                    <a:pt x="1613" y="850"/>
                  </a:cubicBezTo>
                  <a:cubicBezTo>
                    <a:pt x="1688" y="715"/>
                    <a:pt x="1606" y="575"/>
                    <a:pt x="1517" y="471"/>
                  </a:cubicBezTo>
                  <a:cubicBezTo>
                    <a:pt x="1336" y="258"/>
                    <a:pt x="1084" y="62"/>
                    <a:pt x="798" y="28"/>
                  </a:cubicBezTo>
                  <a:cubicBezTo>
                    <a:pt x="559" y="0"/>
                    <a:pt x="317" y="138"/>
                    <a:pt x="181" y="333"/>
                  </a:cubicBezTo>
                  <a:cubicBezTo>
                    <a:pt x="0" y="592"/>
                    <a:pt x="191" y="907"/>
                    <a:pt x="420" y="10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8"/>
            <p:cNvSpPr/>
            <p:nvPr/>
          </p:nvSpPr>
          <p:spPr bwMode="auto">
            <a:xfrm>
              <a:off x="-1061" y="549842"/>
              <a:ext cx="10334625" cy="6322075"/>
            </a:xfrm>
            <a:custGeom>
              <a:avLst/>
              <a:gdLst/>
              <a:ahLst/>
              <a:cxnLst/>
              <a:rect l="0" t="0" r="r" b="b"/>
              <a:pathLst>
                <a:path w="2171" h="1326">
                  <a:moveTo>
                    <a:pt x="1873" y="1326"/>
                  </a:moveTo>
                  <a:cubicBezTo>
                    <a:pt x="2171" y="1045"/>
                    <a:pt x="1825" y="678"/>
                    <a:pt x="1609" y="473"/>
                  </a:cubicBezTo>
                  <a:cubicBezTo>
                    <a:pt x="1406" y="281"/>
                    <a:pt x="1159" y="116"/>
                    <a:pt x="880" y="63"/>
                  </a:cubicBezTo>
                  <a:cubicBezTo>
                    <a:pt x="545" y="0"/>
                    <a:pt x="214" y="161"/>
                    <a:pt x="0" y="42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9"/>
            <p:cNvSpPr/>
            <p:nvPr/>
          </p:nvSpPr>
          <p:spPr bwMode="auto">
            <a:xfrm>
              <a:off x="3701" y="6186246"/>
              <a:ext cx="504825" cy="681527"/>
            </a:xfrm>
            <a:custGeom>
              <a:avLst/>
              <a:gdLst/>
              <a:ahLst/>
              <a:cxnLst/>
              <a:rect l="0" t="0" r="r" b="b"/>
              <a:pathLst>
                <a:path w="106" h="143">
                  <a:moveTo>
                    <a:pt x="0" y="0"/>
                  </a:moveTo>
                  <a:cubicBezTo>
                    <a:pt x="35" y="54"/>
                    <a:pt x="70" y="101"/>
                    <a:pt x="106" y="143"/>
                  </a:cubicBezTo>
                </a:path>
              </a:pathLst>
            </a:custGeom>
            <a:noFill/>
            <a:ln w="4763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0"/>
            <p:cNvSpPr/>
            <p:nvPr/>
          </p:nvSpPr>
          <p:spPr bwMode="auto">
            <a:xfrm>
              <a:off x="-1061" y="-51881"/>
              <a:ext cx="11091863" cy="6923796"/>
            </a:xfrm>
            <a:custGeom>
              <a:avLst/>
              <a:gdLst/>
              <a:ahLst/>
              <a:cxnLst/>
              <a:rect l="0" t="0" r="r" b="b"/>
              <a:pathLst>
                <a:path w="2330" h="1452">
                  <a:moveTo>
                    <a:pt x="2046" y="1452"/>
                  </a:moveTo>
                  <a:cubicBezTo>
                    <a:pt x="2330" y="1153"/>
                    <a:pt x="2049" y="821"/>
                    <a:pt x="1813" y="601"/>
                  </a:cubicBezTo>
                  <a:cubicBezTo>
                    <a:pt x="1569" y="375"/>
                    <a:pt x="1282" y="179"/>
                    <a:pt x="956" y="97"/>
                  </a:cubicBezTo>
                  <a:cubicBezTo>
                    <a:pt x="572" y="0"/>
                    <a:pt x="292" y="101"/>
                    <a:pt x="0" y="3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1"/>
            <p:cNvSpPr/>
            <p:nvPr/>
          </p:nvSpPr>
          <p:spPr bwMode="auto">
            <a:xfrm>
              <a:off x="5426601" y="5579"/>
              <a:ext cx="5788025" cy="6847184"/>
            </a:xfrm>
            <a:custGeom>
              <a:avLst/>
              <a:gdLst/>
              <a:ahLst/>
              <a:cxnLst/>
              <a:rect l="0" t="0" r="r" b="b"/>
              <a:pathLst>
                <a:path w="1216" h="1436">
                  <a:moveTo>
                    <a:pt x="1094" y="1436"/>
                  </a:moveTo>
                  <a:cubicBezTo>
                    <a:pt x="1216" y="1114"/>
                    <a:pt x="904" y="770"/>
                    <a:pt x="709" y="551"/>
                  </a:cubicBezTo>
                  <a:cubicBezTo>
                    <a:pt x="509" y="327"/>
                    <a:pt x="274" y="127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2"/>
            <p:cNvSpPr/>
            <p:nvPr/>
          </p:nvSpPr>
          <p:spPr bwMode="auto">
            <a:xfrm>
              <a:off x="-1061" y="5579"/>
              <a:ext cx="1057275" cy="614491"/>
            </a:xfrm>
            <a:custGeom>
              <a:avLst/>
              <a:gdLst/>
              <a:ahLst/>
              <a:cxnLst/>
              <a:rect l="0" t="0" r="r" b="b"/>
              <a:pathLst>
                <a:path w="222" h="129">
                  <a:moveTo>
                    <a:pt x="222" y="0"/>
                  </a:moveTo>
                  <a:cubicBezTo>
                    <a:pt x="152" y="35"/>
                    <a:pt x="76" y="78"/>
                    <a:pt x="0" y="12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3"/>
            <p:cNvSpPr/>
            <p:nvPr/>
          </p:nvSpPr>
          <p:spPr bwMode="auto">
            <a:xfrm>
              <a:off x="5821889" y="5579"/>
              <a:ext cx="5588000" cy="6866337"/>
            </a:xfrm>
            <a:custGeom>
              <a:avLst/>
              <a:gdLst/>
              <a:ahLst/>
              <a:cxnLst/>
              <a:rect l="0" t="0" r="r" b="b"/>
              <a:pathLst>
                <a:path w="1174" h="1440">
                  <a:moveTo>
                    <a:pt x="1067" y="1440"/>
                  </a:moveTo>
                  <a:cubicBezTo>
                    <a:pt x="1174" y="1124"/>
                    <a:pt x="887" y="797"/>
                    <a:pt x="698" y="577"/>
                  </a:cubicBezTo>
                  <a:cubicBezTo>
                    <a:pt x="500" y="348"/>
                    <a:pt x="270" y="14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4"/>
            <p:cNvSpPr/>
            <p:nvPr/>
          </p:nvSpPr>
          <p:spPr bwMode="auto">
            <a:xfrm>
              <a:off x="3701" y="790"/>
              <a:ext cx="595313" cy="352734"/>
            </a:xfrm>
            <a:custGeom>
              <a:avLst/>
              <a:gdLst/>
              <a:ahLst/>
              <a:cxnLst/>
              <a:rect l="0" t="0" r="r" b="b"/>
              <a:pathLst>
                <a:path w="125" h="74">
                  <a:moveTo>
                    <a:pt x="125" y="0"/>
                  </a:moveTo>
                  <a:cubicBezTo>
                    <a:pt x="85" y="22"/>
                    <a:pt x="43" y="47"/>
                    <a:pt x="0" y="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5"/>
            <p:cNvSpPr/>
            <p:nvPr/>
          </p:nvSpPr>
          <p:spPr bwMode="auto">
            <a:xfrm>
              <a:off x="6012389" y="5579"/>
              <a:ext cx="5497513" cy="6866337"/>
            </a:xfrm>
            <a:custGeom>
              <a:avLst/>
              <a:gdLst/>
              <a:ahLst/>
              <a:cxnLst/>
              <a:rect l="0" t="0" r="r" b="b"/>
              <a:pathLst>
                <a:path w="1155" h="1440">
                  <a:moveTo>
                    <a:pt x="1056" y="1440"/>
                  </a:moveTo>
                  <a:cubicBezTo>
                    <a:pt x="1155" y="1123"/>
                    <a:pt x="875" y="801"/>
                    <a:pt x="686" y="580"/>
                  </a:cubicBezTo>
                  <a:cubicBezTo>
                    <a:pt x="491" y="352"/>
                    <a:pt x="264" y="145"/>
                    <a:pt x="0" y="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6"/>
            <p:cNvSpPr/>
            <p:nvPr/>
          </p:nvSpPr>
          <p:spPr bwMode="auto">
            <a:xfrm>
              <a:off x="-1061" y="5579"/>
              <a:ext cx="357188" cy="213875"/>
            </a:xfrm>
            <a:custGeom>
              <a:avLst/>
              <a:gdLst/>
              <a:ahLst/>
              <a:cxnLst/>
              <a:rect l="0" t="0" r="r" b="b"/>
              <a:pathLst>
                <a:path w="75" h="45">
                  <a:moveTo>
                    <a:pt x="75" y="0"/>
                  </a:moveTo>
                  <a:cubicBezTo>
                    <a:pt x="50" y="14"/>
                    <a:pt x="25" y="29"/>
                    <a:pt x="0" y="45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7"/>
            <p:cNvSpPr/>
            <p:nvPr/>
          </p:nvSpPr>
          <p:spPr bwMode="auto">
            <a:xfrm>
              <a:off x="6210826" y="790"/>
              <a:ext cx="5522913" cy="6871126"/>
            </a:xfrm>
            <a:custGeom>
              <a:avLst/>
              <a:gdLst/>
              <a:ahLst/>
              <a:cxnLst/>
              <a:rect l="0" t="0" r="r" b="b"/>
              <a:pathLst>
                <a:path w="1160" h="1441">
                  <a:moveTo>
                    <a:pt x="1053" y="1441"/>
                  </a:moveTo>
                  <a:cubicBezTo>
                    <a:pt x="1160" y="1129"/>
                    <a:pt x="892" y="817"/>
                    <a:pt x="705" y="599"/>
                  </a:cubicBezTo>
                  <a:cubicBezTo>
                    <a:pt x="503" y="365"/>
                    <a:pt x="270" y="152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18"/>
            <p:cNvSpPr/>
            <p:nvPr/>
          </p:nvSpPr>
          <p:spPr bwMode="auto">
            <a:xfrm>
              <a:off x="6463239" y="5579"/>
              <a:ext cx="5413375" cy="6866337"/>
            </a:xfrm>
            <a:custGeom>
              <a:avLst/>
              <a:gdLst/>
              <a:ahLst/>
              <a:cxnLst/>
              <a:rect l="0" t="0" r="r" b="b"/>
              <a:pathLst>
                <a:path w="1137" h="1440">
                  <a:moveTo>
                    <a:pt x="1040" y="1440"/>
                  </a:moveTo>
                  <a:cubicBezTo>
                    <a:pt x="1137" y="1131"/>
                    <a:pt x="883" y="828"/>
                    <a:pt x="698" y="611"/>
                  </a:cubicBezTo>
                  <a:cubicBezTo>
                    <a:pt x="498" y="375"/>
                    <a:pt x="268" y="15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19"/>
            <p:cNvSpPr/>
            <p:nvPr/>
          </p:nvSpPr>
          <p:spPr bwMode="auto">
            <a:xfrm>
              <a:off x="6877576" y="5579"/>
              <a:ext cx="5037138" cy="6861550"/>
            </a:xfrm>
            <a:custGeom>
              <a:avLst/>
              <a:gdLst/>
              <a:ahLst/>
              <a:cxnLst/>
              <a:rect l="0" t="0" r="r" b="b"/>
              <a:pathLst>
                <a:path w="1058" h="1439">
                  <a:moveTo>
                    <a:pt x="1011" y="1439"/>
                  </a:moveTo>
                  <a:cubicBezTo>
                    <a:pt x="1058" y="1131"/>
                    <a:pt x="825" y="841"/>
                    <a:pt x="648" y="617"/>
                  </a:cubicBezTo>
                  <a:cubicBezTo>
                    <a:pt x="462" y="383"/>
                    <a:pt x="248" y="16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0"/>
            <p:cNvSpPr/>
            <p:nvPr/>
          </p:nvSpPr>
          <p:spPr bwMode="auto">
            <a:xfrm>
              <a:off x="8768289" y="5579"/>
              <a:ext cx="3417888" cy="2742066"/>
            </a:xfrm>
            <a:custGeom>
              <a:avLst/>
              <a:gdLst/>
              <a:ahLst/>
              <a:cxnLst/>
              <a:rect l="0" t="0" r="r" b="b"/>
              <a:pathLst>
                <a:path w="718" h="575">
                  <a:moveTo>
                    <a:pt x="718" y="575"/>
                  </a:moveTo>
                  <a:cubicBezTo>
                    <a:pt x="500" y="360"/>
                    <a:pt x="260" y="163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1"/>
            <p:cNvSpPr/>
            <p:nvPr/>
          </p:nvSpPr>
          <p:spPr bwMode="auto">
            <a:xfrm>
              <a:off x="9235014" y="10367"/>
              <a:ext cx="2951163" cy="2555325"/>
            </a:xfrm>
            <a:custGeom>
              <a:avLst/>
              <a:gdLst/>
              <a:ahLst/>
              <a:cxnLst/>
              <a:rect l="0" t="0" r="r" b="b"/>
              <a:pathLst>
                <a:path w="620" h="536">
                  <a:moveTo>
                    <a:pt x="620" y="536"/>
                  </a:moveTo>
                  <a:cubicBezTo>
                    <a:pt x="404" y="314"/>
                    <a:pt x="196" y="13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2"/>
            <p:cNvSpPr/>
            <p:nvPr/>
          </p:nvSpPr>
          <p:spPr bwMode="auto">
            <a:xfrm>
              <a:off x="10020826" y="5579"/>
              <a:ext cx="2165350" cy="1358265"/>
            </a:xfrm>
            <a:custGeom>
              <a:avLst/>
              <a:gdLst/>
              <a:ahLst/>
              <a:cxnLst/>
              <a:rect l="0" t="0" r="r" b="b"/>
              <a:pathLst>
                <a:path w="455" h="285">
                  <a:moveTo>
                    <a:pt x="0" y="0"/>
                  </a:moveTo>
                  <a:cubicBezTo>
                    <a:pt x="153" y="85"/>
                    <a:pt x="308" y="180"/>
                    <a:pt x="455" y="28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3"/>
            <p:cNvSpPr/>
            <p:nvPr/>
          </p:nvSpPr>
          <p:spPr bwMode="auto">
            <a:xfrm>
              <a:off x="11290826" y="5579"/>
              <a:ext cx="895350" cy="534687"/>
            </a:xfrm>
            <a:custGeom>
              <a:avLst/>
              <a:gdLst/>
              <a:ahLst/>
              <a:cxnLst/>
              <a:rect l="0" t="0" r="r" b="b"/>
              <a:pathLst>
                <a:path w="188" h="112">
                  <a:moveTo>
                    <a:pt x="0" y="0"/>
                  </a:moveTo>
                  <a:cubicBezTo>
                    <a:pt x="63" y="36"/>
                    <a:pt x="126" y="73"/>
                    <a:pt x="188" y="112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9" name="Group 8"/>
          <p:cNvGrpSpPr/>
          <p:nvPr/>
        </p:nvGrpSpPr>
        <p:grpSpPr>
          <a:xfrm>
            <a:off x="3259545" y="1186483"/>
            <a:ext cx="5666145" cy="4477933"/>
            <a:chOff x="3259545" y="1186483"/>
            <a:chExt cx="5666145" cy="4477933"/>
          </a:xfrm>
        </p:grpSpPr>
        <p:sp>
          <p:nvSpPr>
            <p:cNvPr id="99" name="Rectangle 98"/>
            <p:cNvSpPr/>
            <p:nvPr/>
          </p:nvSpPr>
          <p:spPr>
            <a:xfrm>
              <a:off x="3259545" y="1186483"/>
              <a:ext cx="5657881" cy="71618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0" name="Isosceles Triangle 39"/>
            <p:cNvSpPr/>
            <p:nvPr/>
          </p:nvSpPr>
          <p:spPr>
            <a:xfrm rot="10800000">
              <a:off x="5892384" y="5313353"/>
              <a:ext cx="407233" cy="35106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1" name="Rectangle 100"/>
            <p:cNvSpPr/>
            <p:nvPr/>
          </p:nvSpPr>
          <p:spPr>
            <a:xfrm>
              <a:off x="3259545" y="1991156"/>
              <a:ext cx="5666145" cy="332219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44216" y="2074730"/>
            <a:ext cx="5490224" cy="1689390"/>
          </a:xfrm>
        </p:spPr>
        <p:txBody>
          <a:bodyPr bIns="0" anchor="b">
            <a:normAutofit/>
          </a:bodyPr>
          <a:lstStyle>
            <a:lvl1pPr algn="ctr">
              <a:defRPr sz="4400">
                <a:solidFill>
                  <a:srgbClr val="FFFEFF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344215" y="3846851"/>
            <a:ext cx="5490223" cy="1383770"/>
          </a:xfrm>
        </p:spPr>
        <p:txBody>
          <a:bodyPr tIns="0">
            <a:normAutofit/>
          </a:bodyPr>
          <a:lstStyle>
            <a:lvl1pPr marL="0" indent="0" algn="ctr">
              <a:buNone/>
              <a:defRPr sz="1800">
                <a:solidFill>
                  <a:srgbClr val="FFFE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48A87A34-81AB-432B-8DAE-1953F412C126}" type="datetimeFigureOut">
              <a:rPr lang="en-US" dirty="0"/>
              <a:t>1/4/2021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>
            <a:lvl1pPr algn="ctr"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6357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" name="Group 36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38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9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0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1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2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3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4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5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6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7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8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9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0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1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2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3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4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5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6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7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8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59" name="Group 58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60" name="Rectangle 59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1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2" name="Rectangle 61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9000" y="2339669"/>
            <a:ext cx="3500828" cy="2470065"/>
          </a:xfrm>
        </p:spPr>
        <p:txBody>
          <a:bodyPr lIns="91440" tIns="91440" rIns="91440" bIns="91440"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20878" y="803187"/>
            <a:ext cx="6269591" cy="2382651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18447" y="3672162"/>
            <a:ext cx="6272022" cy="2383586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48A87A34-81AB-432B-8DAE-1953F412C126}" type="datetimeFigureOut">
              <a:rPr lang="en-US" dirty="0"/>
              <a:t>1/4/2021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69090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" name="Group 38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40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1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2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3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4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5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6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7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8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9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0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1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2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3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4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5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6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7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8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9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60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61" name="Group 60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62" name="Rectangle 61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3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4" name="Rectangle 63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9001" y="2363915"/>
            <a:ext cx="3500828" cy="2460497"/>
          </a:xfrm>
        </p:spPr>
        <p:txBody>
          <a:bodyPr lIns="91440" tIns="91440" rIns="91440" bIns="91440"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25137" y="803185"/>
            <a:ext cx="6265088" cy="685800"/>
          </a:xfrm>
        </p:spPr>
        <p:txBody>
          <a:bodyPr anchor="ctr">
            <a:noAutofit/>
          </a:bodyPr>
          <a:lstStyle>
            <a:lvl1pPr marL="0" indent="0" algn="l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25305" y="1488985"/>
            <a:ext cx="6264350" cy="1696853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18653" y="3665887"/>
            <a:ext cx="6264414" cy="685800"/>
          </a:xfrm>
        </p:spPr>
        <p:txBody>
          <a:bodyPr anchor="ctr">
            <a:noAutofit/>
          </a:bodyPr>
          <a:lstStyle>
            <a:lvl1pPr marL="0" indent="0" algn="l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18447" y="4351687"/>
            <a:ext cx="6265588" cy="1704060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48A87A34-81AB-432B-8DAE-1953F412C126}" type="datetimeFigureOut">
              <a:rPr lang="en-US" dirty="0"/>
              <a:t>1/4/2021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50577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7" name="Group 76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78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7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8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4" name="Group 23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25" name="Rectangle 24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6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8632" y="2349925"/>
            <a:ext cx="3501196" cy="2456442"/>
          </a:xfrm>
        </p:spPr>
        <p:txBody>
          <a:bodyPr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1/4/2021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03156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48A87A34-81AB-432B-8DAE-1953F412C126}" type="datetimeFigureOut">
              <a:rPr lang="en-US" dirty="0"/>
              <a:t>1/4/2021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09101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4" name="Group 73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75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6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7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8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1" name="Group 20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22" name="Rectangle 21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2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3" name="Rectangle 32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8631" y="2352026"/>
            <a:ext cx="3501197" cy="1223298"/>
          </a:xfrm>
        </p:spPr>
        <p:txBody>
          <a:bodyPr bIns="0" anchor="b">
            <a:noAutofit/>
          </a:bodyPr>
          <a:lstStyle>
            <a:lvl1pPr algn="ctr">
              <a:defRPr sz="3200">
                <a:solidFill>
                  <a:srgbClr val="FFFEFF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09983" y="802809"/>
            <a:ext cx="6275035" cy="5249940"/>
          </a:xfrm>
        </p:spPr>
        <p:txBody>
          <a:bodyPr anchor="ctr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88631" y="3580186"/>
            <a:ext cx="3501197" cy="1221164"/>
          </a:xfrm>
        </p:spPr>
        <p:txBody>
          <a:bodyPr/>
          <a:lstStyle>
            <a:lvl1pPr marL="0" indent="0" algn="ctr">
              <a:buNone/>
              <a:defRPr sz="1600">
                <a:solidFill>
                  <a:srgbClr val="FFFE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1/4/2021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95796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3" name="Group 72"/>
          <p:cNvGrpSpPr/>
          <p:nvPr/>
        </p:nvGrpSpPr>
        <p:grpSpPr>
          <a:xfrm>
            <a:off x="-329674" y="-59376"/>
            <a:ext cx="12515851" cy="6923798"/>
            <a:chOff x="-329674" y="-51881"/>
            <a:chExt cx="12515851" cy="6923798"/>
          </a:xfrm>
        </p:grpSpPr>
        <p:sp>
          <p:nvSpPr>
            <p:cNvPr id="81" name="Freeform 5"/>
            <p:cNvSpPr/>
            <p:nvPr/>
          </p:nvSpPr>
          <p:spPr bwMode="auto">
            <a:xfrm>
              <a:off x="-329674" y="1298404"/>
              <a:ext cx="9702800" cy="5573512"/>
            </a:xfrm>
            <a:custGeom>
              <a:avLst/>
              <a:gdLst/>
              <a:ahLst/>
              <a:cxnLst/>
              <a:rect l="0" t="0" r="r" b="b"/>
              <a:pathLst>
                <a:path w="2038" h="1169">
                  <a:moveTo>
                    <a:pt x="1752" y="1169"/>
                  </a:moveTo>
                  <a:cubicBezTo>
                    <a:pt x="2038" y="928"/>
                    <a:pt x="1673" y="513"/>
                    <a:pt x="1487" y="334"/>
                  </a:cubicBezTo>
                  <a:cubicBezTo>
                    <a:pt x="1316" y="170"/>
                    <a:pt x="1099" y="43"/>
                    <a:pt x="860" y="22"/>
                  </a:cubicBezTo>
                  <a:cubicBezTo>
                    <a:pt x="621" y="0"/>
                    <a:pt x="341" y="128"/>
                    <a:pt x="199" y="318"/>
                  </a:cubicBezTo>
                  <a:cubicBezTo>
                    <a:pt x="0" y="586"/>
                    <a:pt x="184" y="965"/>
                    <a:pt x="399" y="116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6"/>
            <p:cNvSpPr/>
            <p:nvPr/>
          </p:nvSpPr>
          <p:spPr bwMode="auto">
            <a:xfrm>
              <a:off x="670451" y="2018236"/>
              <a:ext cx="7373938" cy="4848892"/>
            </a:xfrm>
            <a:custGeom>
              <a:avLst/>
              <a:gdLst/>
              <a:ahLst/>
              <a:cxnLst/>
              <a:rect l="0" t="0" r="r" b="b"/>
              <a:pathLst>
                <a:path w="1549" h="1017">
                  <a:moveTo>
                    <a:pt x="1025" y="1016"/>
                  </a:moveTo>
                  <a:cubicBezTo>
                    <a:pt x="1223" y="971"/>
                    <a:pt x="1549" y="857"/>
                    <a:pt x="1443" y="592"/>
                  </a:cubicBezTo>
                  <a:cubicBezTo>
                    <a:pt x="1344" y="344"/>
                    <a:pt x="1041" y="111"/>
                    <a:pt x="782" y="53"/>
                  </a:cubicBezTo>
                  <a:cubicBezTo>
                    <a:pt x="545" y="0"/>
                    <a:pt x="275" y="117"/>
                    <a:pt x="150" y="329"/>
                  </a:cubicBezTo>
                  <a:cubicBezTo>
                    <a:pt x="0" y="584"/>
                    <a:pt x="243" y="911"/>
                    <a:pt x="477" y="101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7"/>
            <p:cNvSpPr/>
            <p:nvPr/>
          </p:nvSpPr>
          <p:spPr bwMode="auto">
            <a:xfrm>
              <a:off x="251351" y="1788400"/>
              <a:ext cx="8035925" cy="5083516"/>
            </a:xfrm>
            <a:custGeom>
              <a:avLst/>
              <a:gdLst/>
              <a:ahLst/>
              <a:cxnLst/>
              <a:rect l="0" t="0" r="r" b="b"/>
              <a:pathLst>
                <a:path w="1688" h="1066">
                  <a:moveTo>
                    <a:pt x="1302" y="1066"/>
                  </a:moveTo>
                  <a:cubicBezTo>
                    <a:pt x="1416" y="1024"/>
                    <a:pt x="1551" y="962"/>
                    <a:pt x="1613" y="850"/>
                  </a:cubicBezTo>
                  <a:cubicBezTo>
                    <a:pt x="1688" y="715"/>
                    <a:pt x="1606" y="575"/>
                    <a:pt x="1517" y="471"/>
                  </a:cubicBezTo>
                  <a:cubicBezTo>
                    <a:pt x="1336" y="258"/>
                    <a:pt x="1084" y="62"/>
                    <a:pt x="798" y="28"/>
                  </a:cubicBezTo>
                  <a:cubicBezTo>
                    <a:pt x="559" y="0"/>
                    <a:pt x="317" y="138"/>
                    <a:pt x="181" y="333"/>
                  </a:cubicBezTo>
                  <a:cubicBezTo>
                    <a:pt x="0" y="592"/>
                    <a:pt x="191" y="907"/>
                    <a:pt x="420" y="10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8"/>
            <p:cNvSpPr/>
            <p:nvPr/>
          </p:nvSpPr>
          <p:spPr bwMode="auto">
            <a:xfrm>
              <a:off x="-1061" y="549842"/>
              <a:ext cx="10334625" cy="6322075"/>
            </a:xfrm>
            <a:custGeom>
              <a:avLst/>
              <a:gdLst/>
              <a:ahLst/>
              <a:cxnLst/>
              <a:rect l="0" t="0" r="r" b="b"/>
              <a:pathLst>
                <a:path w="2171" h="1326">
                  <a:moveTo>
                    <a:pt x="1873" y="1326"/>
                  </a:moveTo>
                  <a:cubicBezTo>
                    <a:pt x="2171" y="1045"/>
                    <a:pt x="1825" y="678"/>
                    <a:pt x="1609" y="473"/>
                  </a:cubicBezTo>
                  <a:cubicBezTo>
                    <a:pt x="1406" y="281"/>
                    <a:pt x="1159" y="116"/>
                    <a:pt x="880" y="63"/>
                  </a:cubicBezTo>
                  <a:cubicBezTo>
                    <a:pt x="545" y="0"/>
                    <a:pt x="214" y="161"/>
                    <a:pt x="0" y="42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9"/>
            <p:cNvSpPr/>
            <p:nvPr/>
          </p:nvSpPr>
          <p:spPr bwMode="auto">
            <a:xfrm>
              <a:off x="3701" y="6186246"/>
              <a:ext cx="504825" cy="681527"/>
            </a:xfrm>
            <a:custGeom>
              <a:avLst/>
              <a:gdLst/>
              <a:ahLst/>
              <a:cxnLst/>
              <a:rect l="0" t="0" r="r" b="b"/>
              <a:pathLst>
                <a:path w="106" h="143">
                  <a:moveTo>
                    <a:pt x="0" y="0"/>
                  </a:moveTo>
                  <a:cubicBezTo>
                    <a:pt x="35" y="54"/>
                    <a:pt x="70" y="101"/>
                    <a:pt x="106" y="143"/>
                  </a:cubicBezTo>
                </a:path>
              </a:pathLst>
            </a:custGeom>
            <a:noFill/>
            <a:ln w="4763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0"/>
            <p:cNvSpPr/>
            <p:nvPr/>
          </p:nvSpPr>
          <p:spPr bwMode="auto">
            <a:xfrm>
              <a:off x="-1061" y="-51881"/>
              <a:ext cx="11091863" cy="6923796"/>
            </a:xfrm>
            <a:custGeom>
              <a:avLst/>
              <a:gdLst/>
              <a:ahLst/>
              <a:cxnLst/>
              <a:rect l="0" t="0" r="r" b="b"/>
              <a:pathLst>
                <a:path w="2330" h="1452">
                  <a:moveTo>
                    <a:pt x="2046" y="1452"/>
                  </a:moveTo>
                  <a:cubicBezTo>
                    <a:pt x="2330" y="1153"/>
                    <a:pt x="2049" y="821"/>
                    <a:pt x="1813" y="601"/>
                  </a:cubicBezTo>
                  <a:cubicBezTo>
                    <a:pt x="1569" y="375"/>
                    <a:pt x="1282" y="179"/>
                    <a:pt x="956" y="97"/>
                  </a:cubicBezTo>
                  <a:cubicBezTo>
                    <a:pt x="572" y="0"/>
                    <a:pt x="292" y="101"/>
                    <a:pt x="0" y="3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1"/>
            <p:cNvSpPr/>
            <p:nvPr/>
          </p:nvSpPr>
          <p:spPr bwMode="auto">
            <a:xfrm>
              <a:off x="5426601" y="5579"/>
              <a:ext cx="5788025" cy="6847184"/>
            </a:xfrm>
            <a:custGeom>
              <a:avLst/>
              <a:gdLst/>
              <a:ahLst/>
              <a:cxnLst/>
              <a:rect l="0" t="0" r="r" b="b"/>
              <a:pathLst>
                <a:path w="1216" h="1436">
                  <a:moveTo>
                    <a:pt x="1094" y="1436"/>
                  </a:moveTo>
                  <a:cubicBezTo>
                    <a:pt x="1216" y="1114"/>
                    <a:pt x="904" y="770"/>
                    <a:pt x="709" y="551"/>
                  </a:cubicBezTo>
                  <a:cubicBezTo>
                    <a:pt x="509" y="327"/>
                    <a:pt x="274" y="127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2"/>
            <p:cNvSpPr/>
            <p:nvPr/>
          </p:nvSpPr>
          <p:spPr bwMode="auto">
            <a:xfrm>
              <a:off x="-1061" y="5579"/>
              <a:ext cx="1057275" cy="614491"/>
            </a:xfrm>
            <a:custGeom>
              <a:avLst/>
              <a:gdLst/>
              <a:ahLst/>
              <a:cxnLst/>
              <a:rect l="0" t="0" r="r" b="b"/>
              <a:pathLst>
                <a:path w="222" h="129">
                  <a:moveTo>
                    <a:pt x="222" y="0"/>
                  </a:moveTo>
                  <a:cubicBezTo>
                    <a:pt x="152" y="35"/>
                    <a:pt x="76" y="78"/>
                    <a:pt x="0" y="12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3"/>
            <p:cNvSpPr/>
            <p:nvPr/>
          </p:nvSpPr>
          <p:spPr bwMode="auto">
            <a:xfrm>
              <a:off x="5821889" y="5579"/>
              <a:ext cx="5588000" cy="6866337"/>
            </a:xfrm>
            <a:custGeom>
              <a:avLst/>
              <a:gdLst/>
              <a:ahLst/>
              <a:cxnLst/>
              <a:rect l="0" t="0" r="r" b="b"/>
              <a:pathLst>
                <a:path w="1174" h="1440">
                  <a:moveTo>
                    <a:pt x="1067" y="1440"/>
                  </a:moveTo>
                  <a:cubicBezTo>
                    <a:pt x="1174" y="1124"/>
                    <a:pt x="887" y="797"/>
                    <a:pt x="698" y="577"/>
                  </a:cubicBezTo>
                  <a:cubicBezTo>
                    <a:pt x="500" y="348"/>
                    <a:pt x="270" y="14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4"/>
            <p:cNvSpPr/>
            <p:nvPr/>
          </p:nvSpPr>
          <p:spPr bwMode="auto">
            <a:xfrm>
              <a:off x="3701" y="790"/>
              <a:ext cx="595313" cy="352734"/>
            </a:xfrm>
            <a:custGeom>
              <a:avLst/>
              <a:gdLst/>
              <a:ahLst/>
              <a:cxnLst/>
              <a:rect l="0" t="0" r="r" b="b"/>
              <a:pathLst>
                <a:path w="125" h="74">
                  <a:moveTo>
                    <a:pt x="125" y="0"/>
                  </a:moveTo>
                  <a:cubicBezTo>
                    <a:pt x="85" y="22"/>
                    <a:pt x="43" y="47"/>
                    <a:pt x="0" y="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15"/>
            <p:cNvSpPr/>
            <p:nvPr/>
          </p:nvSpPr>
          <p:spPr bwMode="auto">
            <a:xfrm>
              <a:off x="6012389" y="5579"/>
              <a:ext cx="5497513" cy="6866337"/>
            </a:xfrm>
            <a:custGeom>
              <a:avLst/>
              <a:gdLst/>
              <a:ahLst/>
              <a:cxnLst/>
              <a:rect l="0" t="0" r="r" b="b"/>
              <a:pathLst>
                <a:path w="1155" h="1440">
                  <a:moveTo>
                    <a:pt x="1056" y="1440"/>
                  </a:moveTo>
                  <a:cubicBezTo>
                    <a:pt x="1155" y="1123"/>
                    <a:pt x="875" y="801"/>
                    <a:pt x="686" y="580"/>
                  </a:cubicBezTo>
                  <a:cubicBezTo>
                    <a:pt x="491" y="352"/>
                    <a:pt x="264" y="145"/>
                    <a:pt x="0" y="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16"/>
            <p:cNvSpPr/>
            <p:nvPr/>
          </p:nvSpPr>
          <p:spPr bwMode="auto">
            <a:xfrm>
              <a:off x="-1061" y="5579"/>
              <a:ext cx="357188" cy="213875"/>
            </a:xfrm>
            <a:custGeom>
              <a:avLst/>
              <a:gdLst/>
              <a:ahLst/>
              <a:cxnLst/>
              <a:rect l="0" t="0" r="r" b="b"/>
              <a:pathLst>
                <a:path w="75" h="45">
                  <a:moveTo>
                    <a:pt x="75" y="0"/>
                  </a:moveTo>
                  <a:cubicBezTo>
                    <a:pt x="50" y="14"/>
                    <a:pt x="25" y="29"/>
                    <a:pt x="0" y="45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17"/>
            <p:cNvSpPr/>
            <p:nvPr/>
          </p:nvSpPr>
          <p:spPr bwMode="auto">
            <a:xfrm>
              <a:off x="6210826" y="790"/>
              <a:ext cx="5522913" cy="6871126"/>
            </a:xfrm>
            <a:custGeom>
              <a:avLst/>
              <a:gdLst/>
              <a:ahLst/>
              <a:cxnLst/>
              <a:rect l="0" t="0" r="r" b="b"/>
              <a:pathLst>
                <a:path w="1160" h="1441">
                  <a:moveTo>
                    <a:pt x="1053" y="1441"/>
                  </a:moveTo>
                  <a:cubicBezTo>
                    <a:pt x="1160" y="1129"/>
                    <a:pt x="892" y="817"/>
                    <a:pt x="705" y="599"/>
                  </a:cubicBezTo>
                  <a:cubicBezTo>
                    <a:pt x="503" y="365"/>
                    <a:pt x="270" y="152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18"/>
            <p:cNvSpPr/>
            <p:nvPr/>
          </p:nvSpPr>
          <p:spPr bwMode="auto">
            <a:xfrm>
              <a:off x="6463239" y="5579"/>
              <a:ext cx="5413375" cy="6866337"/>
            </a:xfrm>
            <a:custGeom>
              <a:avLst/>
              <a:gdLst/>
              <a:ahLst/>
              <a:cxnLst/>
              <a:rect l="0" t="0" r="r" b="b"/>
              <a:pathLst>
                <a:path w="1137" h="1440">
                  <a:moveTo>
                    <a:pt x="1040" y="1440"/>
                  </a:moveTo>
                  <a:cubicBezTo>
                    <a:pt x="1137" y="1131"/>
                    <a:pt x="883" y="828"/>
                    <a:pt x="698" y="611"/>
                  </a:cubicBezTo>
                  <a:cubicBezTo>
                    <a:pt x="498" y="375"/>
                    <a:pt x="268" y="15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19"/>
            <p:cNvSpPr/>
            <p:nvPr/>
          </p:nvSpPr>
          <p:spPr bwMode="auto">
            <a:xfrm>
              <a:off x="6877576" y="5579"/>
              <a:ext cx="5037138" cy="6861550"/>
            </a:xfrm>
            <a:custGeom>
              <a:avLst/>
              <a:gdLst/>
              <a:ahLst/>
              <a:cxnLst/>
              <a:rect l="0" t="0" r="r" b="b"/>
              <a:pathLst>
                <a:path w="1058" h="1439">
                  <a:moveTo>
                    <a:pt x="1011" y="1439"/>
                  </a:moveTo>
                  <a:cubicBezTo>
                    <a:pt x="1058" y="1131"/>
                    <a:pt x="825" y="841"/>
                    <a:pt x="648" y="617"/>
                  </a:cubicBezTo>
                  <a:cubicBezTo>
                    <a:pt x="462" y="383"/>
                    <a:pt x="248" y="16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0"/>
            <p:cNvSpPr/>
            <p:nvPr/>
          </p:nvSpPr>
          <p:spPr bwMode="auto">
            <a:xfrm>
              <a:off x="8768289" y="5579"/>
              <a:ext cx="3417888" cy="2742066"/>
            </a:xfrm>
            <a:custGeom>
              <a:avLst/>
              <a:gdLst/>
              <a:ahLst/>
              <a:cxnLst/>
              <a:rect l="0" t="0" r="r" b="b"/>
              <a:pathLst>
                <a:path w="718" h="575">
                  <a:moveTo>
                    <a:pt x="718" y="575"/>
                  </a:moveTo>
                  <a:cubicBezTo>
                    <a:pt x="500" y="360"/>
                    <a:pt x="260" y="163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7" name="Freeform 21"/>
            <p:cNvSpPr/>
            <p:nvPr/>
          </p:nvSpPr>
          <p:spPr bwMode="auto">
            <a:xfrm>
              <a:off x="9235014" y="10367"/>
              <a:ext cx="2951163" cy="2555325"/>
            </a:xfrm>
            <a:custGeom>
              <a:avLst/>
              <a:gdLst/>
              <a:ahLst/>
              <a:cxnLst/>
              <a:rect l="0" t="0" r="r" b="b"/>
              <a:pathLst>
                <a:path w="620" h="536">
                  <a:moveTo>
                    <a:pt x="620" y="536"/>
                  </a:moveTo>
                  <a:cubicBezTo>
                    <a:pt x="404" y="314"/>
                    <a:pt x="196" y="13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8" name="Freeform 22"/>
            <p:cNvSpPr/>
            <p:nvPr/>
          </p:nvSpPr>
          <p:spPr bwMode="auto">
            <a:xfrm>
              <a:off x="10020826" y="5579"/>
              <a:ext cx="2165350" cy="1358265"/>
            </a:xfrm>
            <a:custGeom>
              <a:avLst/>
              <a:gdLst/>
              <a:ahLst/>
              <a:cxnLst/>
              <a:rect l="0" t="0" r="r" b="b"/>
              <a:pathLst>
                <a:path w="455" h="285">
                  <a:moveTo>
                    <a:pt x="0" y="0"/>
                  </a:moveTo>
                  <a:cubicBezTo>
                    <a:pt x="153" y="85"/>
                    <a:pt x="308" y="180"/>
                    <a:pt x="455" y="28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9" name="Freeform 23"/>
            <p:cNvSpPr/>
            <p:nvPr/>
          </p:nvSpPr>
          <p:spPr bwMode="auto">
            <a:xfrm>
              <a:off x="11290826" y="5579"/>
              <a:ext cx="895350" cy="534687"/>
            </a:xfrm>
            <a:custGeom>
              <a:avLst/>
              <a:gdLst/>
              <a:ahLst/>
              <a:cxnLst/>
              <a:rect l="0" t="0" r="r" b="b"/>
              <a:pathLst>
                <a:path w="188" h="112">
                  <a:moveTo>
                    <a:pt x="0" y="0"/>
                  </a:moveTo>
                  <a:cubicBezTo>
                    <a:pt x="63" y="36"/>
                    <a:pt x="126" y="73"/>
                    <a:pt x="188" y="112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76" name="Group 75"/>
          <p:cNvGrpSpPr/>
          <p:nvPr/>
        </p:nvGrpSpPr>
        <p:grpSpPr>
          <a:xfrm>
            <a:off x="805336" y="1698331"/>
            <a:ext cx="5941540" cy="3470421"/>
            <a:chOff x="805336" y="1698331"/>
            <a:chExt cx="5941540" cy="3470421"/>
          </a:xfrm>
        </p:grpSpPr>
        <p:sp>
          <p:nvSpPr>
            <p:cNvPr id="77" name="Rectangle 76"/>
            <p:cNvSpPr/>
            <p:nvPr/>
          </p:nvSpPr>
          <p:spPr>
            <a:xfrm>
              <a:off x="805336" y="1698331"/>
              <a:ext cx="5941540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78" name="Isosceles Triangle 9"/>
            <p:cNvSpPr/>
            <p:nvPr/>
          </p:nvSpPr>
          <p:spPr>
            <a:xfrm rot="10800000">
              <a:off x="3618113" y="4896349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79" name="Rectangle 78"/>
            <p:cNvSpPr/>
            <p:nvPr/>
          </p:nvSpPr>
          <p:spPr>
            <a:xfrm>
              <a:off x="805336" y="2274403"/>
              <a:ext cx="5941540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43510" y="0"/>
            <a:ext cx="4648490" cy="6858000"/>
          </a:xfrm>
          <a:solidFill>
            <a:schemeClr val="bg1">
              <a:lumMod val="65000"/>
              <a:lumOff val="3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5443" y="2360255"/>
            <a:ext cx="5776646" cy="1178032"/>
          </a:xfrm>
        </p:spPr>
        <p:txBody>
          <a:bodyPr bIns="0" anchor="b">
            <a:normAutofit/>
          </a:bodyPr>
          <a:lstStyle>
            <a:lvl1pPr>
              <a:defRPr sz="3600">
                <a:solidFill>
                  <a:srgbClr val="FFFEFF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85443" y="3545012"/>
            <a:ext cx="5776646" cy="1274198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rgbClr val="FFFE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48A87A34-81AB-432B-8DAE-1953F412C126}" type="datetimeFigureOut">
              <a:rPr lang="en-US" dirty="0"/>
              <a:t>1/4/2021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5942203" cy="32004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828377" y="320040"/>
            <a:ext cx="914400" cy="320040"/>
          </a:xfrm>
        </p:spPr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46437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91161" y="2358391"/>
            <a:ext cx="3498667" cy="2456485"/>
          </a:xfrm>
          <a:prstGeom prst="rect">
            <a:avLst/>
          </a:prstGeom>
        </p:spPr>
        <p:txBody>
          <a:bodyPr vert="horz" lIns="228600" tIns="228600" rIns="228600" bIns="228600" rtlCol="0" anchor="ctr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34982" y="794719"/>
            <a:ext cx="5950036" cy="525709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04672" y="320040"/>
            <a:ext cx="3657600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1/4/2021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04672" y="6227064"/>
            <a:ext cx="10588752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469880" y="320040"/>
            <a:ext cx="914400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36694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lnSpc>
          <a:spcPct val="85000"/>
        </a:lnSpc>
        <a:spcBef>
          <a:spcPct val="0"/>
        </a:spcBef>
        <a:buNone/>
        <a:defRPr sz="4000" b="0" i="0" kern="1200" cap="none" spc="-15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4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DFE2D9E-37B1-48C1-BE6A-26FEE5EFD8C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/>
              <a:t>Hoofdstuk </a:t>
            </a:r>
            <a:r>
              <a:rPr lang="nl-NL" dirty="0"/>
              <a:t>5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37B3547F-D9D1-4999-9499-0B090D4FE9A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/>
              <a:t>De Resultatenrekening</a:t>
            </a:r>
          </a:p>
        </p:txBody>
      </p:sp>
    </p:spTree>
    <p:extLst>
      <p:ext uri="{BB962C8B-B14F-4D97-AF65-F5344CB8AC3E}">
        <p14:creationId xmlns:p14="http://schemas.microsoft.com/office/powerpoint/2010/main" val="10994767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BF1AB5B0-263B-4251-A882-934C776FBAC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D78ABF88-46E8-4029-AB46-E4771F47343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13" name="Freeform 5">
              <a:extLst>
                <a:ext uri="{FF2B5EF4-FFF2-40B4-BE49-F238E27FC236}">
                  <a16:creationId xmlns:a16="http://schemas.microsoft.com/office/drawing/2014/main" id="{A593930E-DC99-4A6F-8D1B-FCB4393EC7B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306513" y="0"/>
              <a:ext cx="3862388" cy="6843713"/>
            </a:xfrm>
            <a:custGeom>
              <a:avLst/>
              <a:gdLst>
                <a:gd name="T0" fmla="*/ 813 w 813"/>
                <a:gd name="T1" fmla="*/ 0 h 1440"/>
                <a:gd name="T2" fmla="*/ 435 w 813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6">
              <a:extLst>
                <a:ext uri="{FF2B5EF4-FFF2-40B4-BE49-F238E27FC236}">
                  <a16:creationId xmlns:a16="http://schemas.microsoft.com/office/drawing/2014/main" id="{A9F599E6-CA6D-46B2-AA6A-CB51C96740D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626725" y="9525"/>
              <a:ext cx="1539875" cy="555625"/>
            </a:xfrm>
            <a:custGeom>
              <a:avLst/>
              <a:gdLst>
                <a:gd name="T0" fmla="*/ 324 w 324"/>
                <a:gd name="T1" fmla="*/ 117 h 117"/>
                <a:gd name="T2" fmla="*/ 0 w 324"/>
                <a:gd name="T3" fmla="*/ 0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7">
              <a:extLst>
                <a:ext uri="{FF2B5EF4-FFF2-40B4-BE49-F238E27FC236}">
                  <a16:creationId xmlns:a16="http://schemas.microsoft.com/office/drawing/2014/main" id="{A12B52D1-9634-439A-BF00-9A83528A254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247313" y="5013325"/>
              <a:ext cx="1919288" cy="1830388"/>
            </a:xfrm>
            <a:custGeom>
              <a:avLst/>
              <a:gdLst>
                <a:gd name="T0" fmla="*/ 0 w 404"/>
                <a:gd name="T1" fmla="*/ 385 h 385"/>
                <a:gd name="T2" fmla="*/ 404 w 404"/>
                <a:gd name="T3" fmla="*/ 0 h 3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8">
              <a:extLst>
                <a:ext uri="{FF2B5EF4-FFF2-40B4-BE49-F238E27FC236}">
                  <a16:creationId xmlns:a16="http://schemas.microsoft.com/office/drawing/2014/main" id="{BDC62A16-3789-4407-98CB-FE9204C070B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0775" y="0"/>
              <a:ext cx="3676650" cy="6843713"/>
            </a:xfrm>
            <a:custGeom>
              <a:avLst/>
              <a:gdLst>
                <a:gd name="T0" fmla="*/ 774 w 774"/>
                <a:gd name="T1" fmla="*/ 0 h 1440"/>
                <a:gd name="T2" fmla="*/ 411 w 774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9">
              <a:extLst>
                <a:ext uri="{FF2B5EF4-FFF2-40B4-BE49-F238E27FC236}">
                  <a16:creationId xmlns:a16="http://schemas.microsoft.com/office/drawing/2014/main" id="{5B3E90E5-D147-40EE-A247-7E7FA76D9C0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02988" y="9525"/>
              <a:ext cx="963613" cy="366713"/>
            </a:xfrm>
            <a:custGeom>
              <a:avLst/>
              <a:gdLst>
                <a:gd name="T0" fmla="*/ 203 w 203"/>
                <a:gd name="T1" fmla="*/ 77 h 77"/>
                <a:gd name="T2" fmla="*/ 0 w 203"/>
                <a:gd name="T3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0">
              <a:extLst>
                <a:ext uri="{FF2B5EF4-FFF2-40B4-BE49-F238E27FC236}">
                  <a16:creationId xmlns:a16="http://schemas.microsoft.com/office/drawing/2014/main" id="{4B6FABF9-7C96-401D-B639-971F46EFF5B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494963" y="5275263"/>
              <a:ext cx="1666875" cy="1577975"/>
            </a:xfrm>
            <a:custGeom>
              <a:avLst/>
              <a:gdLst>
                <a:gd name="T0" fmla="*/ 0 w 351"/>
                <a:gd name="T1" fmla="*/ 332 h 332"/>
                <a:gd name="T2" fmla="*/ 351 w 351"/>
                <a:gd name="T3" fmla="*/ 0 h 3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11">
              <a:extLst>
                <a:ext uri="{FF2B5EF4-FFF2-40B4-BE49-F238E27FC236}">
                  <a16:creationId xmlns:a16="http://schemas.microsoft.com/office/drawing/2014/main" id="{317ABAB0-8B6B-4191-9022-B4387F6B6E3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01713" y="0"/>
              <a:ext cx="3621088" cy="6843713"/>
            </a:xfrm>
            <a:custGeom>
              <a:avLst/>
              <a:gdLst>
                <a:gd name="T0" fmla="*/ 762 w 762"/>
                <a:gd name="T1" fmla="*/ 0 h 1440"/>
                <a:gd name="T2" fmla="*/ 403 w 762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12">
              <a:extLst>
                <a:ext uri="{FF2B5EF4-FFF2-40B4-BE49-F238E27FC236}">
                  <a16:creationId xmlns:a16="http://schemas.microsoft.com/office/drawing/2014/main" id="{4D27EFFC-691E-43D3-A8B0-072BD810E52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501438" y="9525"/>
              <a:ext cx="665163" cy="257175"/>
            </a:xfrm>
            <a:custGeom>
              <a:avLst/>
              <a:gdLst>
                <a:gd name="T0" fmla="*/ 140 w 140"/>
                <a:gd name="T1" fmla="*/ 54 h 54"/>
                <a:gd name="T2" fmla="*/ 0 w 140"/>
                <a:gd name="T3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13">
              <a:extLst>
                <a:ext uri="{FF2B5EF4-FFF2-40B4-BE49-F238E27FC236}">
                  <a16:creationId xmlns:a16="http://schemas.microsoft.com/office/drawing/2014/main" id="{556C61FB-950E-48E2-9BA3-C08FB727760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641013" y="5408613"/>
              <a:ext cx="1525588" cy="1435100"/>
            </a:xfrm>
            <a:custGeom>
              <a:avLst/>
              <a:gdLst>
                <a:gd name="T0" fmla="*/ 0 w 321"/>
                <a:gd name="T1" fmla="*/ 302 h 302"/>
                <a:gd name="T2" fmla="*/ 321 w 321"/>
                <a:gd name="T3" fmla="*/ 0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14">
              <a:extLst>
                <a:ext uri="{FF2B5EF4-FFF2-40B4-BE49-F238E27FC236}">
                  <a16:creationId xmlns:a16="http://schemas.microsoft.com/office/drawing/2014/main" id="{9EE5CF75-7832-472F-9A10-C6940AE7BD3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01713" y="0"/>
              <a:ext cx="3244850" cy="6843713"/>
            </a:xfrm>
            <a:custGeom>
              <a:avLst/>
              <a:gdLst>
                <a:gd name="T0" fmla="*/ 683 w 683"/>
                <a:gd name="T1" fmla="*/ 0 h 1440"/>
                <a:gd name="T2" fmla="*/ 355 w 683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15">
              <a:extLst>
                <a:ext uri="{FF2B5EF4-FFF2-40B4-BE49-F238E27FC236}">
                  <a16:creationId xmlns:a16="http://schemas.microsoft.com/office/drawing/2014/main" id="{B25CB582-3404-4E8B-88DF-C913EA23356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802938" y="5518150"/>
              <a:ext cx="1363663" cy="1325563"/>
            </a:xfrm>
            <a:custGeom>
              <a:avLst/>
              <a:gdLst>
                <a:gd name="T0" fmla="*/ 0 w 287"/>
                <a:gd name="T1" fmla="*/ 279 h 279"/>
                <a:gd name="T2" fmla="*/ 287 w 287"/>
                <a:gd name="T3" fmla="*/ 0 h 2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16">
              <a:extLst>
                <a:ext uri="{FF2B5EF4-FFF2-40B4-BE49-F238E27FC236}">
                  <a16:creationId xmlns:a16="http://schemas.microsoft.com/office/drawing/2014/main" id="{BD3AE87A-86BB-4608-98F3-F97A5FB3D39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889000" y="0"/>
              <a:ext cx="3230563" cy="6843713"/>
            </a:xfrm>
            <a:custGeom>
              <a:avLst/>
              <a:gdLst>
                <a:gd name="T0" fmla="*/ 680 w 680"/>
                <a:gd name="T1" fmla="*/ 0 h 1440"/>
                <a:gd name="T2" fmla="*/ 337 w 680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17">
              <a:extLst>
                <a:ext uri="{FF2B5EF4-FFF2-40B4-BE49-F238E27FC236}">
                  <a16:creationId xmlns:a16="http://schemas.microsoft.com/office/drawing/2014/main" id="{D3C04704-0E90-43BD-8C48-CB17683BF3B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979150" y="5694363"/>
              <a:ext cx="1187450" cy="1149350"/>
            </a:xfrm>
            <a:custGeom>
              <a:avLst/>
              <a:gdLst>
                <a:gd name="T0" fmla="*/ 0 w 250"/>
                <a:gd name="T1" fmla="*/ 242 h 242"/>
                <a:gd name="T2" fmla="*/ 250 w 250"/>
                <a:gd name="T3" fmla="*/ 0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>
              <a:extLst>
                <a:ext uri="{FF2B5EF4-FFF2-40B4-BE49-F238E27FC236}">
                  <a16:creationId xmlns:a16="http://schemas.microsoft.com/office/drawing/2014/main" id="{00590DBF-511F-42DE-8D80-9DA44D4C4EA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84188" y="0"/>
              <a:ext cx="3421063" cy="6843713"/>
            </a:xfrm>
            <a:custGeom>
              <a:avLst/>
              <a:gdLst>
                <a:gd name="T0" fmla="*/ 720 w 720"/>
                <a:gd name="T1" fmla="*/ 0 h 1440"/>
                <a:gd name="T2" fmla="*/ 362 w 720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19">
              <a:extLst>
                <a:ext uri="{FF2B5EF4-FFF2-40B4-BE49-F238E27FC236}">
                  <a16:creationId xmlns:a16="http://schemas.microsoft.com/office/drawing/2014/main" id="{92D85413-70BF-48F7-BA51-5CA843FD31D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87125" y="6049963"/>
              <a:ext cx="879475" cy="793750"/>
            </a:xfrm>
            <a:custGeom>
              <a:avLst/>
              <a:gdLst>
                <a:gd name="T0" fmla="*/ 0 w 185"/>
                <a:gd name="T1" fmla="*/ 167 h 167"/>
                <a:gd name="T2" fmla="*/ 185 w 185"/>
                <a:gd name="T3" fmla="*/ 0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0">
              <a:extLst>
                <a:ext uri="{FF2B5EF4-FFF2-40B4-BE49-F238E27FC236}">
                  <a16:creationId xmlns:a16="http://schemas.microsoft.com/office/drawing/2014/main" id="{C4BC7756-F570-451B-A402-3667C0BBFED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98488" y="0"/>
              <a:ext cx="2717800" cy="6843713"/>
            </a:xfrm>
            <a:custGeom>
              <a:avLst/>
              <a:gdLst>
                <a:gd name="T0" fmla="*/ 572 w 572"/>
                <a:gd name="T1" fmla="*/ 0 h 1440"/>
                <a:gd name="T2" fmla="*/ 164 w 572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1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21">
              <a:extLst>
                <a:ext uri="{FF2B5EF4-FFF2-40B4-BE49-F238E27FC236}">
                  <a16:creationId xmlns:a16="http://schemas.microsoft.com/office/drawing/2014/main" id="{BDAC7596-8288-4C88-849A-1AAD5FFD591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61938" y="0"/>
              <a:ext cx="2944813" cy="6843713"/>
            </a:xfrm>
            <a:custGeom>
              <a:avLst/>
              <a:gdLst>
                <a:gd name="T0" fmla="*/ 620 w 620"/>
                <a:gd name="T1" fmla="*/ 0 h 1440"/>
                <a:gd name="T2" fmla="*/ 186 w 620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22">
              <a:extLst>
                <a:ext uri="{FF2B5EF4-FFF2-40B4-BE49-F238E27FC236}">
                  <a16:creationId xmlns:a16="http://schemas.microsoft.com/office/drawing/2014/main" id="{DBDDB9B0-48C6-4884-AE49-0CDC0770C0B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417513" y="0"/>
              <a:ext cx="2403475" cy="6843713"/>
            </a:xfrm>
            <a:custGeom>
              <a:avLst/>
              <a:gdLst>
                <a:gd name="T0" fmla="*/ 506 w 506"/>
                <a:gd name="T1" fmla="*/ 0 h 1440"/>
                <a:gd name="T2" fmla="*/ 171 w 506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23">
              <a:extLst>
                <a:ext uri="{FF2B5EF4-FFF2-40B4-BE49-F238E27FC236}">
                  <a16:creationId xmlns:a16="http://schemas.microsoft.com/office/drawing/2014/main" id="{FE44F16A-C4EC-43CB-A4B0-05825FDB6EB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4288" y="9525"/>
              <a:ext cx="1771650" cy="3198813"/>
            </a:xfrm>
            <a:custGeom>
              <a:avLst/>
              <a:gdLst>
                <a:gd name="T0" fmla="*/ 373 w 373"/>
                <a:gd name="T1" fmla="*/ 0 h 673"/>
                <a:gd name="T2" fmla="*/ 0 w 373"/>
                <a:gd name="T3" fmla="*/ 673 h 6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24">
              <a:extLst>
                <a:ext uri="{FF2B5EF4-FFF2-40B4-BE49-F238E27FC236}">
                  <a16:creationId xmlns:a16="http://schemas.microsoft.com/office/drawing/2014/main" id="{B1D66A51-8EB2-47CB-8909-5879319D889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763" y="6016625"/>
              <a:ext cx="214313" cy="827088"/>
            </a:xfrm>
            <a:custGeom>
              <a:avLst/>
              <a:gdLst>
                <a:gd name="T0" fmla="*/ 0 w 45"/>
                <a:gd name="T1" fmla="*/ 0 h 174"/>
                <a:gd name="T2" fmla="*/ 45 w 45"/>
                <a:gd name="T3" fmla="*/ 174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25">
              <a:extLst>
                <a:ext uri="{FF2B5EF4-FFF2-40B4-BE49-F238E27FC236}">
                  <a16:creationId xmlns:a16="http://schemas.microsoft.com/office/drawing/2014/main" id="{E5A9A04F-DABB-442E-BFF9-C2A735C632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4288" y="0"/>
              <a:ext cx="1562100" cy="2228850"/>
            </a:xfrm>
            <a:custGeom>
              <a:avLst/>
              <a:gdLst>
                <a:gd name="T0" fmla="*/ 329 w 329"/>
                <a:gd name="T1" fmla="*/ 0 h 469"/>
                <a:gd name="T2" fmla="*/ 0 w 329"/>
                <a:gd name="T3" fmla="*/ 469 h 4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el 1">
            <a:extLst>
              <a:ext uri="{FF2B5EF4-FFF2-40B4-BE49-F238E27FC236}">
                <a16:creationId xmlns:a16="http://schemas.microsoft.com/office/drawing/2014/main" id="{ED0F1905-2A83-4C73-87BA-A33220D84F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04877" y="795527"/>
            <a:ext cx="10488547" cy="1190912"/>
          </a:xfrm>
        </p:spPr>
        <p:txBody>
          <a:bodyPr>
            <a:normAutofit/>
          </a:bodyPr>
          <a:lstStyle/>
          <a:p>
            <a:r>
              <a:rPr lang="nl-NL" dirty="0">
                <a:solidFill>
                  <a:schemeClr val="tx2"/>
                </a:solidFill>
              </a:rPr>
              <a:t>Balans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E972DE0D-2E53-4159-ABD3-C601524262C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37030" y="2250281"/>
            <a:ext cx="4959318" cy="3678237"/>
          </a:xfrm>
          <a:prstGeom prst="rect">
            <a:avLst/>
          </a:prstGeom>
          <a:solidFill>
            <a:schemeClr val="bg1"/>
          </a:solidFill>
          <a:ln w="19050">
            <a:solidFill>
              <a:srgbClr val="02E0F4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A9C8BD3A-33D6-45D5-AA67-0A6620B93EE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3228" b="4"/>
          <a:stretch/>
        </p:blipFill>
        <p:spPr>
          <a:xfrm>
            <a:off x="1103257" y="2416047"/>
            <a:ext cx="4626864" cy="3346704"/>
          </a:xfrm>
          <a:prstGeom prst="rect">
            <a:avLst/>
          </a:prstGeom>
          <a:ln w="12700">
            <a:noFill/>
          </a:ln>
        </p:spPr>
      </p:pic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9031535-044F-4D22-8889-C6AECF9E124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80703" y="2228850"/>
            <a:ext cx="5681122" cy="3699669"/>
          </a:xfrm>
        </p:spPr>
        <p:txBody>
          <a:bodyPr>
            <a:normAutofit/>
          </a:bodyPr>
          <a:lstStyle/>
          <a:p>
            <a:pPr>
              <a:buClr>
                <a:srgbClr val="02E0F4"/>
              </a:buClr>
            </a:pPr>
            <a:r>
              <a:rPr lang="nl-NL" dirty="0"/>
              <a:t>Beginbalans </a:t>
            </a:r>
            <a:r>
              <a:rPr lang="nl-NL" dirty="0">
                <a:sym typeface="Wingdings" panose="05000000000000000000" pitchFamily="2" charset="2"/>
              </a:rPr>
              <a:t> Mutatiebalansen  Eindbalans. </a:t>
            </a:r>
          </a:p>
          <a:p>
            <a:pPr>
              <a:buClr>
                <a:srgbClr val="02E0F4"/>
              </a:buClr>
            </a:pPr>
            <a:r>
              <a:rPr lang="nl-NL" dirty="0">
                <a:sym typeface="Wingdings" panose="05000000000000000000" pitchFamily="2" charset="2"/>
              </a:rPr>
              <a:t>Debet = Activa = Bezittingen</a:t>
            </a:r>
            <a:br>
              <a:rPr lang="nl-NL" dirty="0">
                <a:sym typeface="Wingdings" panose="05000000000000000000" pitchFamily="2" charset="2"/>
              </a:rPr>
            </a:br>
            <a:r>
              <a:rPr lang="nl-NL" dirty="0">
                <a:sym typeface="Wingdings" panose="05000000000000000000" pitchFamily="2" charset="2"/>
              </a:rPr>
              <a:t> Vaste Activa (Gebouwen &amp; Machines)</a:t>
            </a:r>
            <a:br>
              <a:rPr lang="nl-NL" dirty="0">
                <a:sym typeface="Wingdings" panose="05000000000000000000" pitchFamily="2" charset="2"/>
              </a:rPr>
            </a:br>
            <a:r>
              <a:rPr lang="nl-NL" dirty="0">
                <a:sym typeface="Wingdings" panose="05000000000000000000" pitchFamily="2" charset="2"/>
              </a:rPr>
              <a:t> Vlottende Activa (Voorraad &amp; Debiteuren)</a:t>
            </a:r>
            <a:br>
              <a:rPr lang="nl-NL" dirty="0">
                <a:sym typeface="Wingdings" panose="05000000000000000000" pitchFamily="2" charset="2"/>
              </a:rPr>
            </a:br>
            <a:r>
              <a:rPr lang="nl-NL" dirty="0">
                <a:sym typeface="Wingdings" panose="05000000000000000000" pitchFamily="2" charset="2"/>
              </a:rPr>
              <a:t> Liquide Activa (Kas &amp; Bank)</a:t>
            </a:r>
          </a:p>
          <a:p>
            <a:pPr>
              <a:buClr>
                <a:srgbClr val="02E0F4"/>
              </a:buClr>
            </a:pPr>
            <a:r>
              <a:rPr lang="nl-NL" dirty="0">
                <a:sym typeface="Wingdings" panose="05000000000000000000" pitchFamily="2" charset="2"/>
              </a:rPr>
              <a:t>Credit = Passiva = Schulden (Mogelijkheden)</a:t>
            </a:r>
            <a:br>
              <a:rPr lang="nl-NL" dirty="0">
                <a:sym typeface="Wingdings" panose="05000000000000000000" pitchFamily="2" charset="2"/>
              </a:rPr>
            </a:br>
            <a:r>
              <a:rPr lang="nl-NL" dirty="0">
                <a:sym typeface="Wingdings" panose="05000000000000000000" pitchFamily="2" charset="2"/>
              </a:rPr>
              <a:t> Eigen Vermogen</a:t>
            </a:r>
            <a:br>
              <a:rPr lang="nl-NL" dirty="0">
                <a:sym typeface="Wingdings" panose="05000000000000000000" pitchFamily="2" charset="2"/>
              </a:rPr>
            </a:br>
            <a:r>
              <a:rPr lang="nl-NL" dirty="0">
                <a:sym typeface="Wingdings" panose="05000000000000000000" pitchFamily="2" charset="2"/>
              </a:rPr>
              <a:t> Lang Vreemd Vermogen (Hypothecaire lening)</a:t>
            </a:r>
            <a:br>
              <a:rPr lang="nl-NL" dirty="0">
                <a:sym typeface="Wingdings" panose="05000000000000000000" pitchFamily="2" charset="2"/>
              </a:rPr>
            </a:br>
            <a:r>
              <a:rPr lang="nl-NL" dirty="0">
                <a:sym typeface="Wingdings" panose="05000000000000000000" pitchFamily="2" charset="2"/>
              </a:rPr>
              <a:t> Kort  Vreemd Vermogen (Crediteuren)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3720051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6A3F65C-E101-40BC-B673-9B6C94F388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1531" y="2272994"/>
            <a:ext cx="3654425" cy="2603806"/>
          </a:xfrm>
        </p:spPr>
        <p:txBody>
          <a:bodyPr/>
          <a:lstStyle/>
          <a:p>
            <a:r>
              <a:rPr lang="nl-NL" dirty="0"/>
              <a:t>Mutatiebalans(en)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513A691-BA75-4BC1-9F52-BF8C20487EB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122093" y="1393737"/>
            <a:ext cx="6269591" cy="2382651"/>
          </a:xfrm>
        </p:spPr>
        <p:txBody>
          <a:bodyPr>
            <a:normAutofit fontScale="92500" lnSpcReduction="10000"/>
          </a:bodyPr>
          <a:lstStyle/>
          <a:p>
            <a:r>
              <a:rPr lang="nl-NL" dirty="0"/>
              <a:t>Mutatiebalans</a:t>
            </a:r>
            <a:br>
              <a:rPr lang="nl-NL" dirty="0"/>
            </a:br>
            <a:r>
              <a:rPr lang="nl-NL" dirty="0">
                <a:sym typeface="Wingdings" panose="05000000000000000000" pitchFamily="2" charset="2"/>
              </a:rPr>
              <a:t> Veranderingen op de balans. </a:t>
            </a:r>
            <a:br>
              <a:rPr lang="nl-NL" dirty="0">
                <a:sym typeface="Wingdings" panose="05000000000000000000" pitchFamily="2" charset="2"/>
              </a:rPr>
            </a:br>
            <a:r>
              <a:rPr lang="nl-NL" dirty="0">
                <a:sym typeface="Wingdings" panose="05000000000000000000" pitchFamily="2" charset="2"/>
              </a:rPr>
              <a:t> Je neemt niet de hele balans over maar je schrijft alleen de veranderingen van de ‘posten’ op. </a:t>
            </a:r>
            <a:endParaRPr lang="nl-NL" dirty="0"/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D67E4E76-06CA-4CAF-BF65-5580D51977F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120878" y="2976837"/>
            <a:ext cx="6272022" cy="2383586"/>
          </a:xfrm>
        </p:spPr>
        <p:txBody>
          <a:bodyPr>
            <a:normAutofit fontScale="92500" lnSpcReduction="10000"/>
          </a:bodyPr>
          <a:lstStyle/>
          <a:p>
            <a:r>
              <a:rPr lang="nl-NL" dirty="0"/>
              <a:t>Voorbeelden</a:t>
            </a:r>
            <a:br>
              <a:rPr lang="nl-NL" dirty="0"/>
            </a:br>
            <a:r>
              <a:rPr lang="nl-NL" dirty="0">
                <a:sym typeface="Wingdings" panose="05000000000000000000" pitchFamily="2" charset="2"/>
              </a:rPr>
              <a:t> Directe Inkoop  </a:t>
            </a:r>
            <a:br>
              <a:rPr lang="nl-NL" dirty="0">
                <a:sym typeface="Wingdings" panose="05000000000000000000" pitchFamily="2" charset="2"/>
              </a:rPr>
            </a:br>
            <a:r>
              <a:rPr lang="nl-NL" dirty="0">
                <a:sym typeface="Wingdings" panose="05000000000000000000" pitchFamily="2" charset="2"/>
              </a:rPr>
              <a:t> Directe Verkoop </a:t>
            </a:r>
            <a:br>
              <a:rPr lang="nl-NL" dirty="0">
                <a:sym typeface="Wingdings" panose="05000000000000000000" pitchFamily="2" charset="2"/>
              </a:rPr>
            </a:br>
            <a:r>
              <a:rPr lang="nl-NL" dirty="0">
                <a:sym typeface="Wingdings" panose="05000000000000000000" pitchFamily="2" charset="2"/>
              </a:rPr>
              <a:t> Indirecte Inkoop</a:t>
            </a:r>
            <a:br>
              <a:rPr lang="nl-NL" dirty="0">
                <a:sym typeface="Wingdings" panose="05000000000000000000" pitchFamily="2" charset="2"/>
              </a:rPr>
            </a:br>
            <a:r>
              <a:rPr lang="nl-NL" dirty="0">
                <a:sym typeface="Wingdings" panose="05000000000000000000" pitchFamily="2" charset="2"/>
              </a:rPr>
              <a:t> Indirecte Verkoop </a:t>
            </a:r>
            <a:br>
              <a:rPr lang="nl-NL" dirty="0">
                <a:sym typeface="Wingdings" panose="05000000000000000000" pitchFamily="2" charset="2"/>
              </a:rPr>
            </a:br>
            <a:r>
              <a:rPr lang="nl-NL" dirty="0">
                <a:sym typeface="Wingdings" panose="05000000000000000000" pitchFamily="2" charset="2"/>
              </a:rPr>
              <a:t> Aflossing Leningen </a:t>
            </a:r>
            <a:br>
              <a:rPr lang="nl-NL" dirty="0">
                <a:sym typeface="Wingdings" panose="05000000000000000000" pitchFamily="2" charset="2"/>
              </a:rPr>
            </a:br>
            <a:r>
              <a:rPr lang="nl-NL" dirty="0">
                <a:sym typeface="Wingdings" panose="05000000000000000000" pitchFamily="2" charset="2"/>
              </a:rPr>
              <a:t> Betalingen van Kosten</a:t>
            </a:r>
            <a:br>
              <a:rPr lang="nl-NL" dirty="0">
                <a:sym typeface="Wingdings" panose="05000000000000000000" pitchFamily="2" charset="2"/>
              </a:rPr>
            </a:br>
            <a:r>
              <a:rPr lang="nl-NL" dirty="0">
                <a:sym typeface="Wingdings" panose="05000000000000000000" pitchFamily="2" charset="2"/>
              </a:rPr>
              <a:t> Privé-opnamen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7765890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CE8E8A7-4694-49B5-BE4F-A17A4C0B49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88631" y="2349924"/>
            <a:ext cx="3645269" cy="2717375"/>
          </a:xfrm>
        </p:spPr>
        <p:txBody>
          <a:bodyPr>
            <a:normAutofit fontScale="90000"/>
          </a:bodyPr>
          <a:lstStyle/>
          <a:p>
            <a:r>
              <a:rPr lang="nl-NL"/>
              <a:t>Resultatenrekening</a:t>
            </a:r>
            <a:br>
              <a:rPr lang="nl-NL"/>
            </a:br>
            <a:r>
              <a:rPr lang="nl-NL"/>
              <a:t>OF</a:t>
            </a:r>
            <a:br>
              <a:rPr lang="nl-NL"/>
            </a:br>
            <a:r>
              <a:rPr lang="nl-NL"/>
              <a:t>Winst-en-Verliesrekening</a:t>
            </a:r>
            <a:endParaRPr lang="nl-NL" dirty="0"/>
          </a:p>
        </p:txBody>
      </p:sp>
      <p:pic>
        <p:nvPicPr>
          <p:cNvPr id="5" name="Tijdelijke aanduiding voor inhoud 4">
            <a:extLst>
              <a:ext uri="{FF2B5EF4-FFF2-40B4-BE49-F238E27FC236}">
                <a16:creationId xmlns:a16="http://schemas.microsoft.com/office/drawing/2014/main" id="{0B04E10F-239E-4719-A4B2-3E8B1AF6C51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210969" y="1141412"/>
            <a:ext cx="6096000" cy="457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7932769"/>
      </p:ext>
    </p:extLst>
  </p:cSld>
  <p:clrMapOvr>
    <a:masterClrMapping/>
  </p:clrMapOvr>
</p:sld>
</file>

<file path=ppt/theme/theme1.xml><?xml version="1.0" encoding="utf-8"?>
<a:theme xmlns:a="http://schemas.openxmlformats.org/drawingml/2006/main" name="1_Atlas">
  <a:themeElements>
    <a:clrScheme name="Atlas">
      <a:dk1>
        <a:sysClr val="windowText" lastClr="000000"/>
      </a:dk1>
      <a:lt1>
        <a:sysClr val="window" lastClr="FFFFFF"/>
      </a:lt1>
      <a:dk2>
        <a:srgbClr val="454545"/>
      </a:dk2>
      <a:lt2>
        <a:srgbClr val="E0E0E0"/>
      </a:lt2>
      <a:accent1>
        <a:srgbClr val="10B6F4"/>
      </a:accent1>
      <a:accent2>
        <a:srgbClr val="3C78C3"/>
      </a:accent2>
      <a:accent3>
        <a:srgbClr val="9F52D0"/>
      </a:accent3>
      <a:accent4>
        <a:srgbClr val="D64198"/>
      </a:accent4>
      <a:accent5>
        <a:srgbClr val="DA2228"/>
      </a:accent5>
      <a:accent6>
        <a:srgbClr val="F18318"/>
      </a:accent6>
      <a:hlink>
        <a:srgbClr val="38DDEC"/>
      </a:hlink>
      <a:folHlink>
        <a:srgbClr val="A8DEE8"/>
      </a:folHlink>
    </a:clrScheme>
    <a:fontScheme name="Atlas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Rockwell" panose="020606030202050204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tlas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alpha val="60000"/>
                <a:satMod val="109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4000"/>
                <a:satMod val="130000"/>
                <a:lumMod val="92000"/>
              </a:schemeClr>
            </a:gs>
            <a:gs pos="100000">
              <a:schemeClr val="phClr">
                <a:shade val="76000"/>
                <a:satMod val="130000"/>
                <a:lumMod val="88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0000"/>
            </a:schemeClr>
          </a:solidFill>
          <a:prstDash val="solid"/>
        </a:ln>
        <a:ln w="15875" cap="flat" cmpd="sng" algn="ctr">
          <a:solidFill>
            <a:schemeClr val="phClr">
              <a:shade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5400" dir="5400000" rotWithShape="0">
              <a:srgbClr val="000000">
                <a:alpha val="7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>
            <a:bevelT w="0" h="0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10000">
              <a:schemeClr val="phClr">
                <a:tint val="94000"/>
                <a:lumMod val="116000"/>
              </a:schemeClr>
            </a:gs>
            <a:gs pos="100000">
              <a:schemeClr val="phClr">
                <a:tint val="98000"/>
                <a:shade val="86000"/>
                <a:satMod val="90000"/>
                <a:lumMod val="88000"/>
              </a:schemeClr>
            </a:gs>
          </a:gsLst>
          <a:path path="circle">
            <a:fillToRect l="50000" t="15000" r="50000" b="169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Atlas" id="{5156B0E4-0EB1-49FE-A26B-15F6F698AEC6}" vid="{C0CB9708-C445-4049-9D7F-4C8684E69AF3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429</TotalTime>
  <Words>140</Words>
  <Application>Microsoft Office PowerPoint</Application>
  <PresentationFormat>Breedbeeld</PresentationFormat>
  <Paragraphs>10</Paragraphs>
  <Slides>4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4</vt:i4>
      </vt:variant>
    </vt:vector>
  </HeadingPairs>
  <TitlesOfParts>
    <vt:vector size="9" baseType="lpstr">
      <vt:lpstr>Arial</vt:lpstr>
      <vt:lpstr>Calibri Light</vt:lpstr>
      <vt:lpstr>Rockwell</vt:lpstr>
      <vt:lpstr>Wingdings</vt:lpstr>
      <vt:lpstr>1_Atlas</vt:lpstr>
      <vt:lpstr>Hoofdstuk 5</vt:lpstr>
      <vt:lpstr>Balans</vt:lpstr>
      <vt:lpstr>Mutatiebalans(en)</vt:lpstr>
      <vt:lpstr>Resultatenrekening OF Winst-en-Verliesrekening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Hoofstuk 5</dc:title>
  <dc:creator>B. van Orsouw</dc:creator>
  <cp:lastModifiedBy>B. van Orsouw</cp:lastModifiedBy>
  <cp:revision>5</cp:revision>
  <dcterms:created xsi:type="dcterms:W3CDTF">2021-01-04T08:09:56Z</dcterms:created>
  <dcterms:modified xsi:type="dcterms:W3CDTF">2021-01-04T15:19:25Z</dcterms:modified>
</cp:coreProperties>
</file>