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438" r:id="rId2"/>
    <p:sldId id="473" r:id="rId3"/>
    <p:sldId id="474" r:id="rId4"/>
    <p:sldId id="476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A8"/>
    <a:srgbClr val="E30613"/>
    <a:srgbClr val="009FE3"/>
    <a:srgbClr val="E5007D"/>
    <a:srgbClr val="95C11F"/>
    <a:srgbClr val="F18700"/>
    <a:srgbClr val="009E3D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4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F2520-8A70-4112-B637-2A3696239686}" type="datetimeFigureOut">
              <a:rPr lang="nl-NL" smtClean="0"/>
              <a:t>20-3-2019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EB952-EACB-4F79-81B0-3BBA1D1279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839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944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4416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6931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8899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4792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887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507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119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906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9636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86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9BC84-EE23-4CA9-BDB1-3C3CD5E7E8CF}" type="datetimeFigureOut">
              <a:rPr lang="nl-NL" smtClean="0"/>
              <a:t>20-3-2019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099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-10161" y="0"/>
            <a:ext cx="2933133" cy="6858000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609600" y="1768578"/>
            <a:ext cx="79217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TL43</a:t>
            </a:r>
          </a:p>
          <a:p>
            <a:pPr algn="ctr"/>
            <a:r>
              <a:rPr lang="nl-NL" sz="6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Werkvoorbereiden</a:t>
            </a:r>
            <a:endParaRPr lang="nl-NL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22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593376"/>
            <a:ext cx="5278374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Doel van het maken van een </a:t>
            </a:r>
            <a:r>
              <a:rPr lang="nl-NL" b="1" dirty="0" smtClean="0"/>
              <a:t>Werkvoorbereiding:</a:t>
            </a:r>
          </a:p>
          <a:p>
            <a:pPr marL="0" indent="0">
              <a:buNone/>
            </a:pPr>
            <a:r>
              <a:rPr lang="nl-NL" dirty="0" smtClean="0"/>
              <a:t>Vanuit de planning kun je bepalen welke arbeid, materieel en materialen er op welk moment aanwezig dienen te zijn op de werkzaamheden uit te kunnen voeren.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6210867" y="0"/>
            <a:ext cx="29331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93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6210867" y="0"/>
            <a:ext cx="2933133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28650" y="1898469"/>
            <a:ext cx="5946321" cy="42784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Werkvoorbereiding:</a:t>
            </a:r>
            <a:endParaRPr lang="nl-NL" b="1" dirty="0" smtClean="0"/>
          </a:p>
          <a:p>
            <a:pPr>
              <a:buFontTx/>
              <a:buChar char="-"/>
            </a:pPr>
            <a:r>
              <a:rPr lang="nl-NL" dirty="0" smtClean="0"/>
              <a:t>Moet ik extra personeel inhuren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Is het noodzakelijke materieel aanwezig ? Moet ik onderaannemers inschakelen ?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Worden materialen op de uitvoeringslocatie geleverd ? Is dit schriftelijk bevestigd ?</a:t>
            </a:r>
          </a:p>
          <a:p>
            <a:pPr>
              <a:buFontTx/>
              <a:buChar char="-"/>
            </a:pPr>
            <a:r>
              <a:rPr lang="nl-NL" dirty="0" smtClean="0"/>
              <a:t>Zijn vergunningen geregeld?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094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593376"/>
            <a:ext cx="5278374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 smtClean="0"/>
              <a:t>Denk ook aan:</a:t>
            </a:r>
          </a:p>
          <a:p>
            <a:pPr>
              <a:buFontTx/>
              <a:buChar char="-"/>
            </a:pPr>
            <a:r>
              <a:rPr lang="nl-NL" sz="3200" dirty="0" smtClean="0"/>
              <a:t>Rijplaten</a:t>
            </a:r>
          </a:p>
          <a:p>
            <a:pPr>
              <a:buFontTx/>
              <a:buChar char="-"/>
            </a:pPr>
            <a:r>
              <a:rPr lang="nl-NL" sz="3200" dirty="0" smtClean="0"/>
              <a:t>Toilet / schaftruimte</a:t>
            </a:r>
          </a:p>
          <a:p>
            <a:pPr>
              <a:buFontTx/>
              <a:buChar char="-"/>
            </a:pPr>
            <a:r>
              <a:rPr lang="nl-NL" sz="3200" dirty="0" smtClean="0"/>
              <a:t>Routing / bereikbaarheid</a:t>
            </a:r>
          </a:p>
          <a:p>
            <a:pPr>
              <a:buFontTx/>
              <a:buChar char="-"/>
            </a:pPr>
            <a:r>
              <a:rPr lang="nl-NL" sz="3200" dirty="0" smtClean="0"/>
              <a:t>Informeren van de opdrachtgever</a:t>
            </a:r>
          </a:p>
          <a:p>
            <a:pPr>
              <a:buFontTx/>
              <a:buChar char="-"/>
            </a:pPr>
            <a:r>
              <a:rPr lang="nl-NL" sz="3200" dirty="0" err="1" smtClean="0"/>
              <a:t>Klic</a:t>
            </a:r>
            <a:endParaRPr lang="nl-NL" sz="3200" dirty="0" smtClean="0"/>
          </a:p>
          <a:p>
            <a:pPr>
              <a:buFontTx/>
              <a:buChar char="-"/>
            </a:pPr>
            <a:endParaRPr lang="nl-NL" sz="3200" b="1" dirty="0" smtClean="0"/>
          </a:p>
          <a:p>
            <a:pPr marL="0" indent="0">
              <a:buNone/>
            </a:pPr>
            <a:endParaRPr lang="nl-NL" sz="32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6210867" y="0"/>
            <a:ext cx="29331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7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2691</TotalTime>
  <Words>88</Words>
  <Application>Microsoft Office PowerPoint</Application>
  <PresentationFormat>Diavoorstelling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Wilco van den Broek</cp:lastModifiedBy>
  <cp:revision>275</cp:revision>
  <dcterms:created xsi:type="dcterms:W3CDTF">2016-09-28T13:14:23Z</dcterms:created>
  <dcterms:modified xsi:type="dcterms:W3CDTF">2019-03-20T07:48:30Z</dcterms:modified>
</cp:coreProperties>
</file>