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315" r:id="rId3"/>
    <p:sldId id="287" r:id="rId4"/>
    <p:sldId id="314" r:id="rId5"/>
    <p:sldId id="281" r:id="rId6"/>
    <p:sldId id="288" r:id="rId7"/>
    <p:sldId id="291" r:id="rId8"/>
    <p:sldId id="296" r:id="rId9"/>
    <p:sldId id="284" r:id="rId10"/>
    <p:sldId id="311" r:id="rId11"/>
    <p:sldId id="297" r:id="rId12"/>
    <p:sldId id="298" r:id="rId13"/>
    <p:sldId id="283" r:id="rId14"/>
    <p:sldId id="286" r:id="rId15"/>
    <p:sldId id="301" r:id="rId16"/>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8" autoAdjust="0"/>
  </p:normalViewPr>
  <p:slideViewPr>
    <p:cSldViewPr>
      <p:cViewPr varScale="1">
        <p:scale>
          <a:sx n="81" d="100"/>
          <a:sy n="81" d="100"/>
        </p:scale>
        <p:origin x="149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7-9-2020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7-9-2020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7</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7-9-2020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7-9-2020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7-9-2020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7-9-2020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7-9-2020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7-9-2020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7-9-2020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7-9-2020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7-9-2020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7-9-2020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7-9-2020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nl.wikipedia.org/wiki/Fundering" TargetMode="External"/><Relationship Id="rId7" Type="http://schemas.openxmlformats.org/officeDocument/2006/relationships/hyperlink" Target="https://nl.wikipedia.org/wiki/Proctorproef" TargetMode="External"/><Relationship Id="rId2" Type="http://schemas.openxmlformats.org/officeDocument/2006/relationships/hyperlink" Target="https://nl.wikipedia.org/wiki/Zand" TargetMode="External"/><Relationship Id="rId1" Type="http://schemas.openxmlformats.org/officeDocument/2006/relationships/slideLayout" Target="../slideLayouts/slideLayout2.xml"/><Relationship Id="rId6" Type="http://schemas.openxmlformats.org/officeDocument/2006/relationships/hyperlink" Target="https://nl.wikipedia.org/wiki/Draagkracht_(ondergrond)" TargetMode="External"/><Relationship Id="rId5" Type="http://schemas.openxmlformats.org/officeDocument/2006/relationships/hyperlink" Target="https://nl.wikipedia.org/w/index.php?title=Schapenpootwals&amp;action=edit&amp;redlink=1" TargetMode="External"/><Relationship Id="rId4" Type="http://schemas.openxmlformats.org/officeDocument/2006/relationships/hyperlink" Target="https://nl.wikipedia.org/wiki/Grondverbete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verdichtingsmachines</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774271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3123544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endParaRPr lang="nl-NL" sz="3200" dirty="0"/>
          </a:p>
        </p:txBody>
      </p:sp>
    </p:spTree>
    <p:extLst>
      <p:ext uri="{BB962C8B-B14F-4D97-AF65-F5344CB8AC3E}">
        <p14:creationId xmlns:p14="http://schemas.microsoft.com/office/powerpoint/2010/main" val="600275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dirty="0"/>
          </a:p>
        </p:txBody>
      </p:sp>
      <p:sp>
        <p:nvSpPr>
          <p:cNvPr id="2" name="Tijdelijke aanduiding voor inhoud 1"/>
          <p:cNvSpPr>
            <a:spLocks noGrp="1"/>
          </p:cNvSpPr>
          <p:nvPr>
            <p:ph idx="1"/>
          </p:nvPr>
        </p:nvSpPr>
        <p:spPr/>
        <p:txBody>
          <a:bodyPr/>
          <a:lstStyle/>
          <a:p>
            <a:endParaRPr lang="nl-NL"/>
          </a:p>
        </p:txBody>
      </p:sp>
    </p:spTree>
    <p:extLst>
      <p:ext uri="{BB962C8B-B14F-4D97-AF65-F5344CB8AC3E}">
        <p14:creationId xmlns:p14="http://schemas.microsoft.com/office/powerpoint/2010/main" val="3483634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a:p>
        </p:txBody>
      </p:sp>
    </p:spTree>
    <p:extLst>
      <p:ext uri="{BB962C8B-B14F-4D97-AF65-F5344CB8AC3E}">
        <p14:creationId xmlns:p14="http://schemas.microsoft.com/office/powerpoint/2010/main" val="1518013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	</a:t>
            </a:r>
          </a:p>
        </p:txBody>
      </p:sp>
      <p:sp>
        <p:nvSpPr>
          <p:cNvPr id="3" name="Tijdelijke aanduiding voor inhoud 2"/>
          <p:cNvSpPr>
            <a:spLocks noGrp="1"/>
          </p:cNvSpPr>
          <p:nvPr>
            <p:ph idx="1"/>
          </p:nvPr>
        </p:nvSpPr>
        <p:spPr/>
        <p:txBody>
          <a:bodyPr>
            <a:normAutofit/>
          </a:bodyPr>
          <a:lstStyle/>
          <a:p>
            <a:pPr marL="0" indent="0">
              <a:buNone/>
            </a:pPr>
            <a:br>
              <a:rPr lang="nl-NL" dirty="0"/>
            </a:br>
            <a:endParaRPr lang="nl-NL" dirty="0"/>
          </a:p>
          <a:p>
            <a:pPr lvl="1"/>
            <a:endParaRPr lang="nl-NL" dirty="0"/>
          </a:p>
        </p:txBody>
      </p:sp>
    </p:spTree>
    <p:extLst>
      <p:ext uri="{BB962C8B-B14F-4D97-AF65-F5344CB8AC3E}">
        <p14:creationId xmlns:p14="http://schemas.microsoft.com/office/powerpoint/2010/main" val="257083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3F57AE-562E-42CF-ADA5-3CE914415A42}"/>
              </a:ext>
            </a:extLst>
          </p:cNvPr>
          <p:cNvSpPr>
            <a:spLocks noGrp="1"/>
          </p:cNvSpPr>
          <p:nvPr>
            <p:ph type="title"/>
          </p:nvPr>
        </p:nvSpPr>
        <p:spPr/>
        <p:txBody>
          <a:bodyPr/>
          <a:lstStyle/>
          <a:p>
            <a:pPr algn="ctr"/>
            <a:r>
              <a:rPr lang="nl-NL" dirty="0"/>
              <a:t>Wat is verdichten ?</a:t>
            </a:r>
          </a:p>
        </p:txBody>
      </p:sp>
      <p:sp>
        <p:nvSpPr>
          <p:cNvPr id="3" name="Tijdelijke aanduiding voor inhoud 2">
            <a:extLst>
              <a:ext uri="{FF2B5EF4-FFF2-40B4-BE49-F238E27FC236}">
                <a16:creationId xmlns:a16="http://schemas.microsoft.com/office/drawing/2014/main" id="{A03A3460-F28F-4752-87B1-445ED5C3926B}"/>
              </a:ext>
            </a:extLst>
          </p:cNvPr>
          <p:cNvSpPr>
            <a:spLocks noGrp="1"/>
          </p:cNvSpPr>
          <p:nvPr>
            <p:ph idx="1"/>
          </p:nvPr>
        </p:nvSpPr>
        <p:spPr>
          <a:xfrm>
            <a:off x="1331640" y="1196752"/>
            <a:ext cx="7355160" cy="4929411"/>
          </a:xfrm>
        </p:spPr>
        <p:txBody>
          <a:bodyPr>
            <a:normAutofit fontScale="92500" lnSpcReduction="10000"/>
          </a:bodyPr>
          <a:lstStyle/>
          <a:p>
            <a:r>
              <a:rPr lang="nl-NL" b="1" dirty="0"/>
              <a:t>Verdichten</a:t>
            </a:r>
            <a:r>
              <a:rPr lang="nl-NL" dirty="0"/>
              <a:t> is het verminderen van het volume van </a:t>
            </a:r>
            <a:r>
              <a:rPr lang="nl-NL" dirty="0">
                <a:hlinkClick r:id="rId2" tooltip="Zand"/>
              </a:rPr>
              <a:t>zand</a:t>
            </a:r>
            <a:r>
              <a:rPr lang="nl-NL" dirty="0"/>
              <a:t>- of steenachtige materialen en wordt toegepast bij </a:t>
            </a:r>
            <a:r>
              <a:rPr lang="nl-NL" dirty="0">
                <a:hlinkClick r:id="rId3" tooltip="Fundering"/>
              </a:rPr>
              <a:t>funderingen</a:t>
            </a:r>
            <a:r>
              <a:rPr lang="nl-NL" dirty="0"/>
              <a:t> en </a:t>
            </a:r>
            <a:r>
              <a:rPr lang="nl-NL" dirty="0">
                <a:hlinkClick r:id="rId4" tooltip="Grondverbetering"/>
              </a:rPr>
              <a:t>grondverbetering</a:t>
            </a:r>
            <a:endParaRPr lang="nl-NL" dirty="0"/>
          </a:p>
          <a:p>
            <a:r>
              <a:rPr lang="nl-NL" dirty="0"/>
              <a:t>Verdichten kan door vibraties (trillen), stampen of walsen. Klei verdichten is moeilijk maar kan door het walsen met een </a:t>
            </a:r>
            <a:r>
              <a:rPr lang="nl-NL" dirty="0">
                <a:hlinkClick r:id="rId5" tooltip="Schapenpootwals (de pagina bestaat niet)"/>
              </a:rPr>
              <a:t>schapenpootwals</a:t>
            </a:r>
            <a:r>
              <a:rPr lang="nl-NL" dirty="0"/>
              <a:t>. Het doel van verdichten is een </a:t>
            </a:r>
            <a:r>
              <a:rPr lang="nl-NL" u="sng" dirty="0">
                <a:hlinkClick r:id="rId6"/>
              </a:rPr>
              <a:t>draagkrachtige</a:t>
            </a:r>
            <a:r>
              <a:rPr lang="nl-NL" dirty="0"/>
              <a:t> en vaste bodemlaag te krijgen. De </a:t>
            </a:r>
            <a:r>
              <a:rPr lang="nl-NL" dirty="0" err="1"/>
              <a:t>verdichtinsgraad</a:t>
            </a:r>
            <a:r>
              <a:rPr lang="nl-NL" dirty="0"/>
              <a:t> kan worden gemeten met een </a:t>
            </a:r>
            <a:r>
              <a:rPr lang="nl-NL" dirty="0" err="1">
                <a:hlinkClick r:id="rId7" tooltip="Proctorproef"/>
              </a:rPr>
              <a:t>proctorproef</a:t>
            </a:r>
            <a:r>
              <a:rPr lang="nl-NL" dirty="0"/>
              <a:t>. De uitkomst is een getal als percentage ten opzichte van een standaard maximale verdichtingsgraad</a:t>
            </a:r>
          </a:p>
        </p:txBody>
      </p:sp>
    </p:spTree>
    <p:extLst>
      <p:ext uri="{BB962C8B-B14F-4D97-AF65-F5344CB8AC3E}">
        <p14:creationId xmlns:p14="http://schemas.microsoft.com/office/powerpoint/2010/main" val="202049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soorten </a:t>
            </a:r>
            <a:r>
              <a:rPr lang="nl-NL" dirty="0" err="1"/>
              <a:t>verdichtings</a:t>
            </a:r>
            <a:r>
              <a:rPr lang="nl-NL" dirty="0"/>
              <a:t> manieren</a:t>
            </a:r>
          </a:p>
        </p:txBody>
      </p:sp>
      <p:sp>
        <p:nvSpPr>
          <p:cNvPr id="3" name="Tijdelijke aanduiding voor inhoud 2"/>
          <p:cNvSpPr>
            <a:spLocks noGrp="1"/>
          </p:cNvSpPr>
          <p:nvPr>
            <p:ph idx="1"/>
          </p:nvPr>
        </p:nvSpPr>
        <p:spPr/>
        <p:txBody>
          <a:bodyPr/>
          <a:lstStyle/>
          <a:p>
            <a:pPr marL="0" indent="0">
              <a:buNone/>
            </a:pPr>
            <a:endParaRPr lang="nl-NL" dirty="0"/>
          </a:p>
          <a:p>
            <a:r>
              <a:rPr lang="nl-NL" dirty="0"/>
              <a:t>Trilnaald ( voor beton )</a:t>
            </a:r>
          </a:p>
          <a:p>
            <a:endParaRPr lang="nl-NL" dirty="0"/>
          </a:p>
          <a:p>
            <a:r>
              <a:rPr lang="nl-NL" dirty="0"/>
              <a:t>Trilstamper</a:t>
            </a:r>
          </a:p>
          <a:p>
            <a:endParaRPr lang="nl-NL" dirty="0"/>
          </a:p>
          <a:p>
            <a:r>
              <a:rPr lang="nl-NL" dirty="0"/>
              <a:t>Trilplaat</a:t>
            </a:r>
          </a:p>
          <a:p>
            <a:endParaRPr lang="nl-NL" dirty="0"/>
          </a:p>
          <a:p>
            <a:r>
              <a:rPr lang="nl-NL" dirty="0" err="1"/>
              <a:t>trilrol</a:t>
            </a:r>
            <a:endParaRPr lang="nl-NL" dirty="0"/>
          </a:p>
        </p:txBody>
      </p:sp>
    </p:spTree>
    <p:extLst>
      <p:ext uri="{BB962C8B-B14F-4D97-AF65-F5344CB8AC3E}">
        <p14:creationId xmlns:p14="http://schemas.microsoft.com/office/powerpoint/2010/main" val="2331212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A24694A-00A8-4B1E-A6E7-8EA811A7777E}"/>
              </a:ext>
            </a:extLst>
          </p:cNvPr>
          <p:cNvSpPr>
            <a:spLocks noGrp="1"/>
          </p:cNvSpPr>
          <p:nvPr>
            <p:ph type="title"/>
          </p:nvPr>
        </p:nvSpPr>
        <p:spPr>
          <a:xfrm>
            <a:off x="457200" y="273050"/>
            <a:ext cx="8075240" cy="1162050"/>
          </a:xfrm>
        </p:spPr>
        <p:txBody>
          <a:bodyPr>
            <a:normAutofit/>
          </a:bodyPr>
          <a:lstStyle/>
          <a:p>
            <a:pPr algn="ctr"/>
            <a:r>
              <a:rPr lang="nl-NL" sz="3200" dirty="0"/>
              <a:t>Verdichten met </a:t>
            </a:r>
            <a:r>
              <a:rPr lang="nl-NL" sz="3200"/>
              <a:t>een trilstamper</a:t>
            </a:r>
            <a:endParaRPr lang="nl-NL" sz="3200" dirty="0"/>
          </a:p>
        </p:txBody>
      </p:sp>
      <p:pic>
        <p:nvPicPr>
          <p:cNvPr id="10" name="Tijdelijke aanduiding voor inhoud 9">
            <a:extLst>
              <a:ext uri="{FF2B5EF4-FFF2-40B4-BE49-F238E27FC236}">
                <a16:creationId xmlns:a16="http://schemas.microsoft.com/office/drawing/2014/main" id="{3F59F4F1-67F6-40A4-8893-A181626FEA85}"/>
              </a:ext>
            </a:extLst>
          </p:cNvPr>
          <p:cNvPicPr>
            <a:picLocks noGrp="1" noChangeAspect="1"/>
          </p:cNvPicPr>
          <p:nvPr>
            <p:ph idx="1"/>
          </p:nvPr>
        </p:nvPicPr>
        <p:blipFill>
          <a:blip r:embed="rId2"/>
          <a:stretch>
            <a:fillRect/>
          </a:stretch>
        </p:blipFill>
        <p:spPr>
          <a:xfrm>
            <a:off x="5564187" y="1988840"/>
            <a:ext cx="2911897" cy="3882529"/>
          </a:xfrm>
          <a:prstGeom prst="rect">
            <a:avLst/>
          </a:prstGeom>
        </p:spPr>
      </p:pic>
      <p:sp>
        <p:nvSpPr>
          <p:cNvPr id="9" name="Tijdelijke aanduiding voor tekst 8">
            <a:extLst>
              <a:ext uri="{FF2B5EF4-FFF2-40B4-BE49-F238E27FC236}">
                <a16:creationId xmlns:a16="http://schemas.microsoft.com/office/drawing/2014/main" id="{79AD7A12-70C2-4681-8732-21AE3A894D33}"/>
              </a:ext>
            </a:extLst>
          </p:cNvPr>
          <p:cNvSpPr>
            <a:spLocks noGrp="1"/>
          </p:cNvSpPr>
          <p:nvPr>
            <p:ph type="body" sz="half" idx="2"/>
          </p:nvPr>
        </p:nvSpPr>
        <p:spPr>
          <a:xfrm>
            <a:off x="1763688" y="1988840"/>
            <a:ext cx="3528392" cy="4137323"/>
          </a:xfrm>
        </p:spPr>
        <p:txBody>
          <a:bodyPr/>
          <a:lstStyle/>
          <a:p>
            <a:pPr marL="285750" indent="-285750">
              <a:buFont typeface="Arial" panose="020B0604020202020204" pitchFamily="34" charset="0"/>
              <a:buChar char="•"/>
            </a:pPr>
            <a:r>
              <a:rPr lang="nl-NL" dirty="0"/>
              <a:t>Voor het verdichten van sleuven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Langs riool</a:t>
            </a:r>
          </a:p>
        </p:txBody>
      </p:sp>
    </p:spTree>
    <p:extLst>
      <p:ext uri="{BB962C8B-B14F-4D97-AF65-F5344CB8AC3E}">
        <p14:creationId xmlns:p14="http://schemas.microsoft.com/office/powerpoint/2010/main" val="1041945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Trilplaat</a:t>
            </a:r>
          </a:p>
        </p:txBody>
      </p:sp>
      <p:sp>
        <p:nvSpPr>
          <p:cNvPr id="7" name="Tijdelijke aanduiding voor inhoud 6">
            <a:extLst>
              <a:ext uri="{FF2B5EF4-FFF2-40B4-BE49-F238E27FC236}">
                <a16:creationId xmlns:a16="http://schemas.microsoft.com/office/drawing/2014/main" id="{69123CE0-34C4-4285-A278-4BF6BD664C6E}"/>
              </a:ext>
            </a:extLst>
          </p:cNvPr>
          <p:cNvSpPr>
            <a:spLocks noGrp="1"/>
          </p:cNvSpPr>
          <p:nvPr>
            <p:ph sz="half" idx="1"/>
          </p:nvPr>
        </p:nvSpPr>
        <p:spPr/>
        <p:txBody>
          <a:bodyPr/>
          <a:lstStyle/>
          <a:p>
            <a:r>
              <a:rPr lang="nl-NL" dirty="0"/>
              <a:t>Bouwputten en straatwerk</a:t>
            </a:r>
          </a:p>
          <a:p>
            <a:endParaRPr lang="nl-NL" dirty="0"/>
          </a:p>
          <a:p>
            <a:r>
              <a:rPr lang="nl-NL" dirty="0"/>
              <a:t>handbediend</a:t>
            </a:r>
          </a:p>
        </p:txBody>
      </p:sp>
      <p:pic>
        <p:nvPicPr>
          <p:cNvPr id="10" name="Tijdelijke aanduiding voor inhoud 2">
            <a:extLst>
              <a:ext uri="{FF2B5EF4-FFF2-40B4-BE49-F238E27FC236}">
                <a16:creationId xmlns:a16="http://schemas.microsoft.com/office/drawing/2014/main" id="{FC0A2F4E-A51E-4D94-9526-060AECA99310}"/>
              </a:ext>
            </a:extLst>
          </p:cNvPr>
          <p:cNvPicPr>
            <a:picLocks noGrp="1" noChangeAspect="1"/>
          </p:cNvPicPr>
          <p:nvPr>
            <p:ph sz="half" idx="2"/>
          </p:nvPr>
        </p:nvPicPr>
        <p:blipFill>
          <a:blip r:embed="rId2"/>
          <a:stretch>
            <a:fillRect/>
          </a:stretch>
        </p:blipFill>
        <p:spPr>
          <a:xfrm>
            <a:off x="6084168" y="1772816"/>
            <a:ext cx="2923009" cy="2460873"/>
          </a:xfrm>
          <a:prstGeom prst="rect">
            <a:avLst/>
          </a:prstGeom>
        </p:spPr>
      </p:pic>
    </p:spTree>
    <p:extLst>
      <p:ext uri="{BB962C8B-B14F-4D97-AF65-F5344CB8AC3E}">
        <p14:creationId xmlns:p14="http://schemas.microsoft.com/office/powerpoint/2010/main" val="3333977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Trilplaten aan tractor</a:t>
            </a:r>
          </a:p>
        </p:txBody>
      </p:sp>
      <p:pic>
        <p:nvPicPr>
          <p:cNvPr id="4" name="Tijdelijke aanduiding voor inhoud 3">
            <a:extLst>
              <a:ext uri="{FF2B5EF4-FFF2-40B4-BE49-F238E27FC236}">
                <a16:creationId xmlns:a16="http://schemas.microsoft.com/office/drawing/2014/main" id="{D0FD3EA2-B39A-420B-A65B-27ED91DF9843}"/>
              </a:ext>
            </a:extLst>
          </p:cNvPr>
          <p:cNvPicPr>
            <a:picLocks noGrp="1" noChangeAspect="1"/>
          </p:cNvPicPr>
          <p:nvPr>
            <p:ph idx="1"/>
          </p:nvPr>
        </p:nvPicPr>
        <p:blipFill>
          <a:blip r:embed="rId2"/>
          <a:stretch>
            <a:fillRect/>
          </a:stretch>
        </p:blipFill>
        <p:spPr>
          <a:xfrm>
            <a:off x="3059832" y="1556792"/>
            <a:ext cx="5314562" cy="3721870"/>
          </a:xfrm>
          <a:prstGeom prst="rect">
            <a:avLst/>
          </a:prstGeom>
        </p:spPr>
      </p:pic>
    </p:spTree>
    <p:extLst>
      <p:ext uri="{BB962C8B-B14F-4D97-AF65-F5344CB8AC3E}">
        <p14:creationId xmlns:p14="http://schemas.microsoft.com/office/powerpoint/2010/main" val="3364240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err="1"/>
              <a:t>trilrol</a:t>
            </a:r>
            <a:endParaRPr lang="nl-NL" dirty="0"/>
          </a:p>
        </p:txBody>
      </p:sp>
      <p:pic>
        <p:nvPicPr>
          <p:cNvPr id="4" name="Tijdelijke aanduiding voor inhoud 3">
            <a:extLst>
              <a:ext uri="{FF2B5EF4-FFF2-40B4-BE49-F238E27FC236}">
                <a16:creationId xmlns:a16="http://schemas.microsoft.com/office/drawing/2014/main" id="{30354318-212E-4FC1-80CB-F68C17DB5580}"/>
              </a:ext>
            </a:extLst>
          </p:cNvPr>
          <p:cNvPicPr>
            <a:picLocks noGrp="1" noChangeAspect="1"/>
          </p:cNvPicPr>
          <p:nvPr>
            <p:ph sz="half" idx="1"/>
          </p:nvPr>
        </p:nvPicPr>
        <p:blipFill>
          <a:blip r:embed="rId3"/>
          <a:stretch>
            <a:fillRect/>
          </a:stretch>
        </p:blipFill>
        <p:spPr>
          <a:xfrm>
            <a:off x="5508104" y="4446681"/>
            <a:ext cx="2797299" cy="2136682"/>
          </a:xfrm>
          <a:prstGeom prst="rect">
            <a:avLst/>
          </a:prstGeom>
        </p:spPr>
      </p:pic>
      <p:sp>
        <p:nvSpPr>
          <p:cNvPr id="3" name="Tijdelijke aanduiding voor inhoud 2">
            <a:extLst>
              <a:ext uri="{FF2B5EF4-FFF2-40B4-BE49-F238E27FC236}">
                <a16:creationId xmlns:a16="http://schemas.microsoft.com/office/drawing/2014/main" id="{39FDB10E-1410-4B08-8143-AFF0A7C23750}"/>
              </a:ext>
            </a:extLst>
          </p:cNvPr>
          <p:cNvSpPr>
            <a:spLocks noGrp="1"/>
          </p:cNvSpPr>
          <p:nvPr>
            <p:ph sz="half" idx="2"/>
          </p:nvPr>
        </p:nvSpPr>
        <p:spPr>
          <a:xfrm>
            <a:off x="936797" y="2276872"/>
            <a:ext cx="4038600" cy="4525963"/>
          </a:xfrm>
        </p:spPr>
        <p:txBody>
          <a:bodyPr/>
          <a:lstStyle/>
          <a:p>
            <a:r>
              <a:rPr lang="nl-NL" dirty="0"/>
              <a:t>Voor  grotere oppervlakken en asfalteer werkzaamheden</a:t>
            </a:r>
          </a:p>
        </p:txBody>
      </p:sp>
      <p:pic>
        <p:nvPicPr>
          <p:cNvPr id="5" name="Afbeelding 4">
            <a:extLst>
              <a:ext uri="{FF2B5EF4-FFF2-40B4-BE49-F238E27FC236}">
                <a16:creationId xmlns:a16="http://schemas.microsoft.com/office/drawing/2014/main" id="{DF4C5C33-3230-4107-8390-D8FF09EE2CEA}"/>
              </a:ext>
            </a:extLst>
          </p:cNvPr>
          <p:cNvPicPr>
            <a:picLocks noChangeAspect="1"/>
          </p:cNvPicPr>
          <p:nvPr/>
        </p:nvPicPr>
        <p:blipFill>
          <a:blip r:embed="rId4"/>
          <a:stretch>
            <a:fillRect/>
          </a:stretch>
        </p:blipFill>
        <p:spPr>
          <a:xfrm>
            <a:off x="5148064" y="1844824"/>
            <a:ext cx="3312368" cy="2205117"/>
          </a:xfrm>
          <a:prstGeom prst="rect">
            <a:avLst/>
          </a:prstGeom>
        </p:spPr>
      </p:pic>
    </p:spTree>
    <p:extLst>
      <p:ext uri="{BB962C8B-B14F-4D97-AF65-F5344CB8AC3E}">
        <p14:creationId xmlns:p14="http://schemas.microsoft.com/office/powerpoint/2010/main" val="299448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2686720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56016072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2599</TotalTime>
  <Words>362</Words>
  <Application>Microsoft Office PowerPoint</Application>
  <PresentationFormat>Diavoorstelling (4:3)</PresentationFormat>
  <Paragraphs>44</Paragraphs>
  <Slides>15</Slides>
  <Notes>2</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Calibri</vt:lpstr>
      <vt:lpstr>Kantoorthema</vt:lpstr>
      <vt:lpstr>verdichtingsmachines</vt:lpstr>
      <vt:lpstr>Wat is verdichten ?</vt:lpstr>
      <vt:lpstr>4 soorten verdichtings manieren</vt:lpstr>
      <vt:lpstr>Verdichten met een trilstamper</vt:lpstr>
      <vt:lpstr>Trilplaat</vt:lpstr>
      <vt:lpstr>Trilplaten aan tractor</vt:lpstr>
      <vt:lpstr>trilrol</vt:lpstr>
      <vt:lpstr> </vt:lpstr>
      <vt:lpstr> </vt:lpstr>
      <vt:lpstr>PowerPoint-presentatie</vt:lpstr>
      <vt:lpstr> </vt:lpstr>
      <vt:lpstr> </vt:lpstr>
      <vt:lpstr>PowerPoint-presentatie</vt:lpstr>
      <vt:lpstr>PowerPoint-presentatie</vt:lpstr>
      <vt:lpstr>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157</cp:revision>
  <cp:lastPrinted>2015-09-16T11:22:19Z</cp:lastPrinted>
  <dcterms:created xsi:type="dcterms:W3CDTF">2013-11-15T15:05:42Z</dcterms:created>
  <dcterms:modified xsi:type="dcterms:W3CDTF">2020-09-07T07:16:43Z</dcterms:modified>
</cp:coreProperties>
</file>