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02" r:id="rId4"/>
    <p:sldId id="298" r:id="rId5"/>
    <p:sldId id="282" r:id="rId6"/>
    <p:sldId id="283" r:id="rId7"/>
    <p:sldId id="284" r:id="rId8"/>
    <p:sldId id="286" r:id="rId9"/>
    <p:sldId id="287" r:id="rId10"/>
    <p:sldId id="288" r:id="rId11"/>
    <p:sldId id="25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30-8-2019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IBS2.1 Oogsten complexe machines</a:t>
            </a:r>
            <a:endParaRPr lang="nl-NL" sz="4000" dirty="0" smtClean="0"/>
          </a:p>
          <a:p>
            <a:r>
              <a:rPr lang="nl-NL" sz="4000" dirty="0" smtClean="0"/>
              <a:t>Onderdeel tarief berekenen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3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Ik stel mezelf voor</a:t>
            </a:r>
          </a:p>
          <a:p>
            <a:r>
              <a:rPr lang="nl-NL" dirty="0" smtClean="0"/>
              <a:t>Inhoud vak.</a:t>
            </a:r>
          </a:p>
          <a:p>
            <a:r>
              <a:rPr lang="nl-NL" dirty="0" smtClean="0"/>
              <a:t>Toetsing</a:t>
            </a:r>
          </a:p>
          <a:p>
            <a:r>
              <a:rPr lang="nl-NL" dirty="0" smtClean="0"/>
              <a:t>Uitdelen bundel met vragen</a:t>
            </a:r>
          </a:p>
          <a:p>
            <a:r>
              <a:rPr lang="nl-NL" dirty="0" smtClean="0"/>
              <a:t>Begin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0410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2B265C"/>
                </a:solidFill>
              </a:rPr>
              <a:t>Wie ben ik?</a:t>
            </a:r>
            <a:endParaRPr lang="nl-NL" b="1" dirty="0">
              <a:solidFill>
                <a:srgbClr val="2B265C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700808"/>
            <a:ext cx="5832648" cy="4800600"/>
          </a:xfrm>
        </p:spPr>
        <p:txBody>
          <a:bodyPr>
            <a:normAutofit/>
          </a:bodyPr>
          <a:lstStyle/>
          <a:p>
            <a:pPr marL="1828800" lvl="4" indent="0">
              <a:buNone/>
            </a:pPr>
            <a:r>
              <a:rPr lang="nl-NL" sz="2400" dirty="0" err="1" smtClean="0">
                <a:solidFill>
                  <a:srgbClr val="2B265C"/>
                </a:solidFill>
              </a:rPr>
              <a:t>Elon</a:t>
            </a:r>
            <a:r>
              <a:rPr lang="nl-NL" sz="2400" dirty="0" smtClean="0">
                <a:solidFill>
                  <a:srgbClr val="2B265C"/>
                </a:solidFill>
              </a:rPr>
              <a:t> van Erp</a:t>
            </a:r>
          </a:p>
          <a:p>
            <a:pPr marL="1828800" lvl="4" indent="0">
              <a:buNone/>
            </a:pPr>
            <a:endParaRPr lang="nl-NL" sz="2400" dirty="0">
              <a:solidFill>
                <a:srgbClr val="2B265C"/>
              </a:solidFill>
            </a:endParaRPr>
          </a:p>
          <a:p>
            <a:pPr marL="1828800" lvl="4" indent="0">
              <a:buNone/>
            </a:pPr>
            <a:r>
              <a:rPr lang="nl-NL" sz="2400" dirty="0" smtClean="0">
                <a:solidFill>
                  <a:srgbClr val="2B265C"/>
                </a:solidFill>
              </a:rPr>
              <a:t>37 jaar</a:t>
            </a:r>
          </a:p>
          <a:p>
            <a:pPr marL="1828800" lvl="4" indent="0">
              <a:buNone/>
            </a:pPr>
            <a:endParaRPr lang="nl-NL" sz="2400" dirty="0">
              <a:solidFill>
                <a:srgbClr val="2B265C"/>
              </a:solidFill>
            </a:endParaRPr>
          </a:p>
          <a:p>
            <a:pPr marL="1828800" lvl="4" indent="0">
              <a:buNone/>
            </a:pPr>
            <a:r>
              <a:rPr lang="nl-NL" sz="2400" dirty="0" smtClean="0">
                <a:solidFill>
                  <a:srgbClr val="2B265C"/>
                </a:solidFill>
              </a:rPr>
              <a:t>Docent economie</a:t>
            </a:r>
          </a:p>
          <a:p>
            <a:pPr marL="1828800" lvl="4" indent="0">
              <a:buNone/>
            </a:pPr>
            <a:endParaRPr lang="nl-NL" sz="2400" dirty="0">
              <a:solidFill>
                <a:srgbClr val="2B265C"/>
              </a:solidFill>
            </a:endParaRPr>
          </a:p>
          <a:p>
            <a:pPr marL="1828800" lvl="4" indent="0">
              <a:buNone/>
            </a:pPr>
            <a:r>
              <a:rPr lang="nl-NL" sz="2400" dirty="0" smtClean="0">
                <a:solidFill>
                  <a:srgbClr val="2B265C"/>
                </a:solidFill>
              </a:rPr>
              <a:t>e.vanerp@helicon.nl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62203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5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Regels</a:t>
            </a:r>
          </a:p>
          <a:p>
            <a:r>
              <a:rPr lang="nl-NL" dirty="0" smtClean="0"/>
              <a:t>Toetsing</a:t>
            </a:r>
          </a:p>
          <a:p>
            <a:pPr lvl="1"/>
            <a:r>
              <a:rPr lang="nl-NL" dirty="0" smtClean="0"/>
              <a:t>Opdracht rond week 7</a:t>
            </a:r>
          </a:p>
          <a:p>
            <a:pPr lvl="1"/>
            <a:r>
              <a:rPr lang="nl-NL" dirty="0" smtClean="0"/>
              <a:t>Vragen in de theorietoets</a:t>
            </a:r>
            <a:endParaRPr lang="nl-NL" dirty="0"/>
          </a:p>
          <a:p>
            <a:r>
              <a:rPr lang="nl-NL" dirty="0"/>
              <a:t>Wikiwijs</a:t>
            </a:r>
          </a:p>
          <a:p>
            <a:pPr lvl="1"/>
            <a:r>
              <a:rPr lang="nl-NL" dirty="0" smtClean="0"/>
              <a:t>Daar zijn de bundel en de vragen ook te vinden.</a:t>
            </a:r>
            <a:endParaRPr lang="nl-NL" dirty="0"/>
          </a:p>
          <a:p>
            <a:r>
              <a:rPr lang="nl-NL" dirty="0"/>
              <a:t>We gaan beginnen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576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dit vak?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Vraag aan jullie: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Wat maakt een (loon)bedrijf succesvol?</a:t>
            </a:r>
          </a:p>
          <a:p>
            <a:pPr lvl="1">
              <a:buFontTx/>
              <a:buChar char="-"/>
            </a:pPr>
            <a:r>
              <a:rPr lang="nl-NL" dirty="0" smtClean="0"/>
              <a:t>Wat moet een bedrijf zeker wel hebben?</a:t>
            </a:r>
          </a:p>
          <a:p>
            <a:pPr lvl="1">
              <a:buFontTx/>
              <a:buChar char="-"/>
            </a:pPr>
            <a:r>
              <a:rPr lang="nl-NL" dirty="0" smtClean="0"/>
              <a:t>Wat moet een bedrijf zeker niet hebben?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4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tarief vraag je aan de klant?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050" y="1195387"/>
            <a:ext cx="681990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1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tarief vraag je aan de klant?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Kostprijs</a:t>
            </a:r>
          </a:p>
          <a:p>
            <a:r>
              <a:rPr lang="nl-NL" dirty="0" smtClean="0"/>
              <a:t>Concurrentie</a:t>
            </a:r>
          </a:p>
          <a:p>
            <a:r>
              <a:rPr lang="nl-NL" dirty="0" smtClean="0"/>
              <a:t>Hoeveelheid werk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Grote verschillen tussen regio’s</a:t>
            </a:r>
          </a:p>
          <a:p>
            <a:r>
              <a:rPr lang="nl-NL" dirty="0" smtClean="0"/>
              <a:t>Verschillen tussen bedrijven</a:t>
            </a:r>
          </a:p>
          <a:p>
            <a:r>
              <a:rPr lang="nl-NL" dirty="0" smtClean="0"/>
              <a:t>Zelfs verschillen tussen klanten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80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heeft een machine?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r>
              <a:rPr lang="nl-NL" dirty="0" smtClean="0"/>
              <a:t>Vaste en variabele kosten</a:t>
            </a:r>
          </a:p>
          <a:p>
            <a:endParaRPr lang="nl-NL" dirty="0"/>
          </a:p>
          <a:p>
            <a:r>
              <a:rPr lang="nl-NL" dirty="0" smtClean="0"/>
              <a:t>Kunnen we die onderverdeling maken?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93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afschrijving?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35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163</Words>
  <Application>Microsoft Office PowerPoint</Application>
  <PresentationFormat>Diavoorstelling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Wat gaan we doen vandaag?</vt:lpstr>
      <vt:lpstr>Wie ben ik?</vt:lpstr>
      <vt:lpstr>Tariefberekening</vt:lpstr>
      <vt:lpstr>Waarom dit vak?</vt:lpstr>
      <vt:lpstr>Welk tarief vraag je aan de klant?</vt:lpstr>
      <vt:lpstr>Welk tarief vraag je aan de klant?</vt:lpstr>
      <vt:lpstr>Welke kosten heeft een machine?</vt:lpstr>
      <vt:lpstr>Afschrijving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28</cp:revision>
  <dcterms:created xsi:type="dcterms:W3CDTF">2013-11-15T15:05:42Z</dcterms:created>
  <dcterms:modified xsi:type="dcterms:W3CDTF">2019-08-30T10:02:53Z</dcterms:modified>
</cp:coreProperties>
</file>