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27-8-2019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Tjeu</a:t>
            </a:r>
            <a:endParaRPr lang="nl-NL" dirty="0"/>
          </a:p>
          <a:p>
            <a:r>
              <a:rPr lang="nl-NL" dirty="0"/>
              <a:t>Thijs</a:t>
            </a:r>
          </a:p>
          <a:p>
            <a:r>
              <a:rPr lang="nl-NL" dirty="0"/>
              <a:t>Jantje</a:t>
            </a:r>
          </a:p>
          <a:p>
            <a:r>
              <a:rPr lang="nl-NL" dirty="0"/>
              <a:t>Bart</a:t>
            </a:r>
          </a:p>
          <a:p>
            <a:r>
              <a:rPr lang="nl-NL" dirty="0" err="1"/>
              <a:t>Henrie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81660" y="1772816"/>
            <a:ext cx="6645424" cy="648072"/>
          </a:xfrm>
        </p:spPr>
        <p:txBody>
          <a:bodyPr/>
          <a:lstStyle/>
          <a:p>
            <a:pPr algn="ctr"/>
            <a:r>
              <a:rPr lang="nl-NL" sz="4800" dirty="0"/>
              <a:t>Opdracht elektrische installatie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Voorbereiding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547664" y="1844824"/>
            <a:ext cx="67687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Maak groepjes van twee personen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Kies een trekker of werktuig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Kies een regelsysteem wat je wilt uitwerken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En maak een planning wie waar verantwoordelijk voor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Bespreek dit met mij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Vervolg stappen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4929411"/>
          </a:xfrm>
        </p:spPr>
        <p:txBody>
          <a:bodyPr/>
          <a:lstStyle/>
          <a:p>
            <a:r>
              <a:rPr lang="nl-NL" dirty="0"/>
              <a:t>Zoek informatie over het systeem</a:t>
            </a:r>
          </a:p>
          <a:p>
            <a:pPr marL="0" indent="0">
              <a:buNone/>
            </a:pPr>
            <a:r>
              <a:rPr lang="nl-NL" dirty="0"/>
              <a:t>Zoals: - Een schema van het systeem</a:t>
            </a:r>
          </a:p>
          <a:p>
            <a:pPr marL="0" indent="0">
              <a:buNone/>
            </a:pPr>
            <a:r>
              <a:rPr lang="nl-NL" dirty="0"/>
              <a:t>	- Hoe werkt het systeem</a:t>
            </a:r>
          </a:p>
          <a:p>
            <a:pPr marL="0" indent="0">
              <a:buNone/>
            </a:pPr>
            <a:r>
              <a:rPr lang="nl-NL" dirty="0"/>
              <a:t>	- Welke sensoren worden er gebruikt</a:t>
            </a:r>
          </a:p>
          <a:p>
            <a:pPr marL="0" indent="0">
              <a:buNone/>
            </a:pPr>
            <a:r>
              <a:rPr lang="nl-NL" dirty="0"/>
              <a:t>	- Welke actuatoren worden er gebruikt</a:t>
            </a:r>
          </a:p>
          <a:p>
            <a:pPr marL="0" indent="0">
              <a:buNone/>
            </a:pPr>
            <a:r>
              <a:rPr lang="nl-NL" dirty="0"/>
              <a:t>	- Zijn er nog andere bijzonderheden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Uitwerking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259632" y="1700808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Zet deze gegevens in een verslag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Met een voorblad, inhoudsopgave en wat hebben we geleerd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Schema’s over de werking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Hoe je de sensoren/actuatoren kunt door meten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Verduidelijk het geheel met foto’s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Welke storingen zouden erop kunnen treden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Controle en inleveren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Laat regelmatig controleren</a:t>
            </a:r>
          </a:p>
          <a:p>
            <a:r>
              <a:rPr lang="nl-NL" dirty="0"/>
              <a:t>Bespreek regelmatig de voortgang met mij</a:t>
            </a:r>
          </a:p>
          <a:p>
            <a:r>
              <a:rPr lang="nl-NL" dirty="0"/>
              <a:t>Maak er een goed uitziend verslag van en </a:t>
            </a:r>
            <a:r>
              <a:rPr lang="nl-NL" dirty="0">
                <a:solidFill>
                  <a:srgbClr val="FF0000"/>
                </a:solidFill>
              </a:rPr>
              <a:t>uiterlijk 7 november inleveren</a:t>
            </a:r>
          </a:p>
          <a:p>
            <a:r>
              <a:rPr lang="nl-NL" dirty="0"/>
              <a:t>Geef een uitleg over de opdracht in de laatste les tijdens de toets week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9374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134</Words>
  <Application>Microsoft Office PowerPoint</Application>
  <PresentationFormat>Diavoorstelling (4:3)</PresentationFormat>
  <Paragraphs>33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Opdracht elektrische installatie</vt:lpstr>
      <vt:lpstr>Voorbereiding</vt:lpstr>
      <vt:lpstr>Vervolg stappen</vt:lpstr>
      <vt:lpstr>Uitwerking</vt:lpstr>
      <vt:lpstr>Controle en inleveren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28</cp:revision>
  <dcterms:created xsi:type="dcterms:W3CDTF">2013-11-15T15:05:42Z</dcterms:created>
  <dcterms:modified xsi:type="dcterms:W3CDTF">2019-08-27T11:45:43Z</dcterms:modified>
</cp:coreProperties>
</file>