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6" r:id="rId3"/>
    <p:sldId id="298" r:id="rId4"/>
    <p:sldId id="300" r:id="rId5"/>
    <p:sldId id="301" r:id="rId6"/>
    <p:sldId id="303" r:id="rId7"/>
    <p:sldId id="302" r:id="rId8"/>
    <p:sldId id="304" r:id="rId9"/>
    <p:sldId id="305" r:id="rId10"/>
    <p:sldId id="306" r:id="rId11"/>
    <p:sldId id="288" r:id="rId12"/>
    <p:sldId id="259" r:id="rId1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26-9-2019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26-9-2019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26-9-2019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26-9-2019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26-9-2019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26-9-2019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26-9-2019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26-9-2019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26-9-2019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26-9-2019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26-9-2019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899592" y="908720"/>
            <a:ext cx="75608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 smtClean="0"/>
              <a:t>LG32 IBS2.1 Oogsten complexe machines</a:t>
            </a:r>
          </a:p>
          <a:p>
            <a:r>
              <a:rPr lang="nl-NL" sz="4000" dirty="0" smtClean="0"/>
              <a:t>Onderdeel tarief berekenen – les </a:t>
            </a:r>
            <a:r>
              <a:rPr lang="nl-NL" sz="4000" dirty="0" smtClean="0"/>
              <a:t>5</a:t>
            </a:r>
            <a:endParaRPr lang="nl-NL" sz="4000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Maak de opgaven t/m 36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546513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Dat was ‘m!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Dagge bedankt zijt, da witte.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86351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3252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Vorige week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Afschrijving</a:t>
            </a:r>
          </a:p>
          <a:p>
            <a:pPr marL="0" indent="0">
              <a:buNone/>
            </a:pPr>
            <a:r>
              <a:rPr lang="nl-NL" b="1" dirty="0" smtClean="0"/>
              <a:t>Rente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27777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Overige kosten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Rentekosten.</a:t>
            </a:r>
          </a:p>
          <a:p>
            <a:pPr lvl="1"/>
            <a:r>
              <a:rPr lang="nl-NL" dirty="0" smtClean="0"/>
              <a:t>Geld lenen kost geld</a:t>
            </a:r>
          </a:p>
          <a:p>
            <a:pPr lvl="1"/>
            <a:r>
              <a:rPr lang="nl-NL" dirty="0" smtClean="0"/>
              <a:t>Eigen geld moet iets opleveren</a:t>
            </a:r>
          </a:p>
          <a:p>
            <a:pPr lvl="1"/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672" y="2780928"/>
            <a:ext cx="6300192" cy="3907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916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Rentekosten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79512" y="1196752"/>
            <a:ext cx="8507288" cy="4929411"/>
          </a:xfrm>
        </p:spPr>
        <p:txBody>
          <a:bodyPr/>
          <a:lstStyle/>
          <a:p>
            <a:pPr marL="0" indent="0">
              <a:buNone/>
            </a:pPr>
            <a:endParaRPr lang="nl-NL" u="sng" dirty="0" smtClean="0"/>
          </a:p>
          <a:p>
            <a:pPr marL="0" indent="0">
              <a:buNone/>
            </a:pPr>
            <a:r>
              <a:rPr lang="nl-NL" u="sng" dirty="0" smtClean="0"/>
              <a:t>Aanschafwaarde + Restwaarde</a:t>
            </a:r>
            <a:r>
              <a:rPr lang="nl-NL" dirty="0" smtClean="0"/>
              <a:t>     x de rentevoet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                     2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89856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 t/m </a:t>
            </a:r>
            <a:r>
              <a:rPr lang="nl-NL" dirty="0" smtClean="0"/>
              <a:t>25 gemaakt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31950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Verzekeren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WA-verzekering</a:t>
            </a:r>
          </a:p>
          <a:p>
            <a:r>
              <a:rPr lang="nl-NL" dirty="0" smtClean="0"/>
              <a:t>Beperkt casco</a:t>
            </a:r>
          </a:p>
          <a:p>
            <a:pPr lvl="1"/>
            <a:r>
              <a:rPr lang="nl-NL" dirty="0" smtClean="0"/>
              <a:t>Eigen risico</a:t>
            </a:r>
          </a:p>
          <a:p>
            <a:r>
              <a:rPr lang="nl-NL" dirty="0" smtClean="0"/>
              <a:t>Casco</a:t>
            </a:r>
          </a:p>
          <a:p>
            <a:pPr lvl="1"/>
            <a:r>
              <a:rPr lang="nl-NL" dirty="0" smtClean="0"/>
              <a:t>Eigen risico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Waarvan is de hoogte van de premie afhankelijk?</a:t>
            </a:r>
          </a:p>
        </p:txBody>
      </p:sp>
    </p:spTree>
    <p:extLst>
      <p:ext uri="{BB962C8B-B14F-4D97-AF65-F5344CB8AC3E}">
        <p14:creationId xmlns:p14="http://schemas.microsoft.com/office/powerpoint/2010/main" val="42617514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Opgaven</a:t>
            </a:r>
            <a:r>
              <a:rPr lang="nl-NL" dirty="0" smtClean="0"/>
              <a:t>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Maak dan t/m </a:t>
            </a:r>
            <a:r>
              <a:rPr lang="nl-NL" dirty="0" smtClean="0"/>
              <a:t>31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54171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Brandstofverbruik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Waarvan afhankelijk?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Hoe te schatten</a:t>
            </a:r>
          </a:p>
          <a:p>
            <a:pPr>
              <a:buFontTx/>
              <a:buChar char="-"/>
            </a:pPr>
            <a:r>
              <a:rPr lang="nl-NL" dirty="0" smtClean="0"/>
              <a:t>Pk (omgerekend in KW)</a:t>
            </a:r>
          </a:p>
          <a:p>
            <a:pPr>
              <a:buFontTx/>
              <a:buChar char="-"/>
            </a:pPr>
            <a:r>
              <a:rPr lang="nl-NL" dirty="0" err="1" smtClean="0"/>
              <a:t>Belastingspercentage</a:t>
            </a:r>
            <a:endParaRPr lang="nl-NL" dirty="0" smtClean="0"/>
          </a:p>
          <a:p>
            <a:pPr lvl="1">
              <a:buFontTx/>
              <a:buChar char="-"/>
            </a:pPr>
            <a:r>
              <a:rPr lang="nl-NL" dirty="0" smtClean="0"/>
              <a:t>2-wiel aangedreven: 60%</a:t>
            </a:r>
          </a:p>
          <a:p>
            <a:pPr lvl="1">
              <a:buFontTx/>
              <a:buChar char="-"/>
            </a:pPr>
            <a:r>
              <a:rPr lang="nl-NL" dirty="0" smtClean="0"/>
              <a:t>4-wiel aangedreven: 70%</a:t>
            </a:r>
          </a:p>
          <a:p>
            <a:pPr lvl="1">
              <a:buFontTx/>
              <a:buChar char="-"/>
            </a:pPr>
            <a:r>
              <a:rPr lang="nl-NL" dirty="0" smtClean="0"/>
              <a:t>Zelfrijder: 80%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475183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Formule voor het aantal liters per uur.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907704" y="1196752"/>
            <a:ext cx="6779096" cy="4929411"/>
          </a:xfrm>
        </p:spPr>
        <p:txBody>
          <a:bodyPr/>
          <a:lstStyle/>
          <a:p>
            <a:pPr marL="0" indent="0">
              <a:buNone/>
            </a:pPr>
            <a:r>
              <a:rPr lang="nl-NL" u="sng" dirty="0" smtClean="0"/>
              <a:t>Aantal KW x </a:t>
            </a:r>
            <a:r>
              <a:rPr lang="nl-NL" u="sng" dirty="0" err="1" smtClean="0"/>
              <a:t>belastingspercentage</a:t>
            </a:r>
            <a:endParaRPr lang="nl-NL" u="sng" dirty="0" smtClean="0"/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                      4</a:t>
            </a:r>
          </a:p>
          <a:p>
            <a:pPr marL="0" indent="0">
              <a:buNone/>
            </a:pPr>
            <a:endParaRPr lang="nl-NL" u="sng" dirty="0"/>
          </a:p>
          <a:p>
            <a:pPr marL="0" indent="0">
              <a:buNone/>
            </a:pPr>
            <a:r>
              <a:rPr lang="nl-NL" dirty="0" smtClean="0"/>
              <a:t>Voorbeeld: 150 Pk, </a:t>
            </a:r>
            <a:r>
              <a:rPr lang="nl-NL" dirty="0" err="1" smtClean="0"/>
              <a:t>vierwielaangedreven</a:t>
            </a:r>
            <a:endParaRPr lang="nl-NL" dirty="0" smtClean="0"/>
          </a:p>
          <a:p>
            <a:pPr marL="0" indent="0">
              <a:buNone/>
            </a:pPr>
            <a:r>
              <a:rPr lang="nl-NL" u="sng" dirty="0" smtClean="0"/>
              <a:t>150 x 0,736 x 70%</a:t>
            </a:r>
            <a:r>
              <a:rPr lang="nl-NL" dirty="0" smtClean="0"/>
              <a:t>        =19,32 l/u</a:t>
            </a:r>
            <a:endParaRPr lang="nl-NL" u="sng" dirty="0" smtClean="0"/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          4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Uiteraard is een ervaringsschatting beter.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93531578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811</TotalTime>
  <Words>147</Words>
  <Application>Microsoft Office PowerPoint</Application>
  <PresentationFormat>Diavoorstelling (4:3)</PresentationFormat>
  <Paragraphs>48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5" baseType="lpstr">
      <vt:lpstr>Arial</vt:lpstr>
      <vt:lpstr>Calibri</vt:lpstr>
      <vt:lpstr>Kantoorthema</vt:lpstr>
      <vt:lpstr>PowerPoint-presentatie</vt:lpstr>
      <vt:lpstr>Vorige week</vt:lpstr>
      <vt:lpstr>Overige kosten</vt:lpstr>
      <vt:lpstr>Rentekosten</vt:lpstr>
      <vt:lpstr>Opgave t/m 25 gemaakt</vt:lpstr>
      <vt:lpstr>Verzekeren</vt:lpstr>
      <vt:lpstr>Opgaven </vt:lpstr>
      <vt:lpstr>Brandstofverbruik</vt:lpstr>
      <vt:lpstr>Formule voor het aantal liters per uur.</vt:lpstr>
      <vt:lpstr>Opgaven</vt:lpstr>
      <vt:lpstr>Dat was ‘m!</vt:lpstr>
      <vt:lpstr>PowerPoint-presentatie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41</cp:revision>
  <dcterms:created xsi:type="dcterms:W3CDTF">2013-11-15T15:05:42Z</dcterms:created>
  <dcterms:modified xsi:type="dcterms:W3CDTF">2019-09-26T18:34:59Z</dcterms:modified>
</cp:coreProperties>
</file>