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0" r:id="rId3"/>
    <p:sldId id="261" r:id="rId4"/>
    <p:sldId id="258" r:id="rId5"/>
    <p:sldId id="257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88F503-79D1-9DDA-45C0-F2434B497B2E}" v="674" dt="2021-11-07T17:40:37.440"/>
    <p1510:client id="{DED2263A-0F00-4FE0-962D-BB18EE693002}" v="12" dt="2021-11-07T13:23:40.4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52" d="100"/>
          <a:sy n="52" d="100"/>
        </p:scale>
        <p:origin x="72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C0334-260C-498F-8D23-ED7BADC9D75A}" type="datetimeFigureOut">
              <a:rPr lang="nl"/>
              <a:t>3-2-2022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B468F-C0FB-4042-8EC0-70A73295414D}" type="slidenum">
              <a:rPr lang="nl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09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Uitleggen</a:t>
            </a:r>
            <a:r>
              <a:rPr lang="en-US" dirty="0"/>
              <a:t> OEB / DVE</a:t>
            </a:r>
          </a:p>
          <a:p>
            <a:r>
              <a:rPr lang="en-US" dirty="0"/>
              <a:t>RE </a:t>
            </a:r>
            <a:r>
              <a:rPr lang="en-US" dirty="0" err="1"/>
              <a:t>levert</a:t>
            </a:r>
            <a:r>
              <a:rPr lang="en-US" dirty="0"/>
              <a:t> </a:t>
            </a:r>
            <a:r>
              <a:rPr lang="en-US" dirty="0" err="1"/>
              <a:t>eiwit</a:t>
            </a:r>
            <a:r>
              <a:rPr lang="en-US" dirty="0"/>
              <a:t> op </a:t>
            </a:r>
            <a:r>
              <a:rPr lang="en-US" dirty="0" err="1"/>
              <a:t>pensniveau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darmniveau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DVE =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pensbestendig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eiwit + microbieel eiwit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Vorming microbieel eiwit: KH + onbestendig eiwit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D7195-42D9-47B3-94DA-DB2FAAB097FB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111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03.02.2022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808C0A-08C2-4DF6-A2B5-EA160179E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cs typeface="Calibri Light"/>
              </a:rPr>
              <a:t>Eiwit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79F9D-907A-48AC-A1DA-4A0826052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cs typeface="Calibri"/>
              </a:rPr>
              <a:t>Bestendig eiwit = DVE</a:t>
            </a:r>
          </a:p>
          <a:p>
            <a:r>
              <a:rPr lang="en-US">
                <a:cs typeface="Calibri"/>
              </a:rPr>
              <a:t>Onbestendig eiwit</a:t>
            </a:r>
          </a:p>
          <a:p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Bestendig= bestand tegen de pens</a:t>
            </a:r>
          </a:p>
          <a:p>
            <a:r>
              <a:rPr lang="en-US">
                <a:cs typeface="Calibri"/>
              </a:rPr>
              <a:t>Onbestendig= niet bestand tegen de pens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025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F5D13-D20D-4BF3-AEA1-5D50E46CE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Bestendig eiwit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12328-A477-4987-BBBA-341E186EC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Bestand tegen de pens                      komt vrij in de darmen</a:t>
            </a:r>
            <a:endParaRPr lang="en-US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DDA1B770-5108-412B-9607-54E724A4BDCB}"/>
              </a:ext>
            </a:extLst>
          </p:cNvPr>
          <p:cNvSpPr/>
          <p:nvPr/>
        </p:nvSpPr>
        <p:spPr>
          <a:xfrm>
            <a:off x="4907425" y="1829698"/>
            <a:ext cx="981205" cy="4801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A757CA-CDFE-46DD-A7CC-DDB3C2E7A1CA}"/>
              </a:ext>
            </a:extLst>
          </p:cNvPr>
          <p:cNvSpPr txBox="1"/>
          <p:nvPr/>
        </p:nvSpPr>
        <p:spPr>
          <a:xfrm>
            <a:off x="7675191" y="3416343"/>
            <a:ext cx="156366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Wordt DV</a:t>
            </a:r>
            <a:r>
              <a:rPr lang="en-US" sz="2400" dirty="0">
                <a:cs typeface="Calibri"/>
              </a:rPr>
              <a:t>E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A943BEB1-DF0A-418E-8968-04365DFD281E}"/>
              </a:ext>
            </a:extLst>
          </p:cNvPr>
          <p:cNvSpPr/>
          <p:nvPr/>
        </p:nvSpPr>
        <p:spPr>
          <a:xfrm>
            <a:off x="7736502" y="2442668"/>
            <a:ext cx="480164" cy="9812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98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89AD6-7CFD-49B8-8F02-8ECBDAD19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Onbestendig eiwit</a:t>
            </a:r>
            <a:endParaRPr lang="en-US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F0804-16A1-4870-A02A-F12640A1E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Niet bestand tegen pens,             komt vrij in de pens</a:t>
            </a: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pPr marL="3657600" lvl="8" indent="0">
              <a:buNone/>
            </a:pPr>
            <a:r>
              <a:rPr lang="en-US" sz="2400" dirty="0">
                <a:cs typeface="Calibri"/>
              </a:rPr>
              <a:t>            </a:t>
            </a:r>
            <a:r>
              <a:rPr lang="en-US" sz="2800">
                <a:cs typeface="Calibri"/>
              </a:rPr>
              <a:t>     heeft energie nodig</a:t>
            </a:r>
          </a:p>
          <a:p>
            <a:pPr marL="3657600" lvl="8" indent="0">
              <a:buNone/>
            </a:pPr>
            <a:endParaRPr lang="en-US" sz="2800" dirty="0">
              <a:cs typeface="Calibri"/>
            </a:endParaRPr>
          </a:p>
          <a:p>
            <a:pPr marL="3657600" lvl="8" indent="0">
              <a:buNone/>
            </a:pPr>
            <a:endParaRPr lang="en-US" sz="2800" dirty="0">
              <a:cs typeface="Calibri"/>
            </a:endParaRPr>
          </a:p>
          <a:p>
            <a:pPr marL="3657600" lvl="8" indent="0">
              <a:buNone/>
            </a:pPr>
            <a:endParaRPr lang="en-US" sz="2800" dirty="0">
              <a:cs typeface="Calibri"/>
            </a:endParaRPr>
          </a:p>
          <a:p>
            <a:pPr marL="3657600" lvl="8" indent="0">
              <a:buNone/>
            </a:pPr>
            <a:r>
              <a:rPr lang="en-US" sz="2800">
                <a:cs typeface="Calibri"/>
              </a:rPr>
              <a:t>                      wordt DVE</a:t>
            </a:r>
            <a:endParaRPr lang="en-US" sz="2800" dirty="0">
              <a:cs typeface="Calibri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2E0DDA4E-DE38-4F72-8043-62921CC8CEE4}"/>
              </a:ext>
            </a:extLst>
          </p:cNvPr>
          <p:cNvSpPr/>
          <p:nvPr/>
        </p:nvSpPr>
        <p:spPr>
          <a:xfrm>
            <a:off x="4935478" y="1868190"/>
            <a:ext cx="751561" cy="386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endParaRPr lang="en-US">
              <a:cs typeface="Calibri" panose="020F0502020204030204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A7DBD323-1099-4CCC-9D93-C892560F4197}"/>
              </a:ext>
            </a:extLst>
          </p:cNvPr>
          <p:cNvSpPr/>
          <p:nvPr/>
        </p:nvSpPr>
        <p:spPr>
          <a:xfrm>
            <a:off x="7110201" y="2400915"/>
            <a:ext cx="793314" cy="8976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BF07DFED-F745-4F04-A6B2-EBF492D9289A}"/>
              </a:ext>
            </a:extLst>
          </p:cNvPr>
          <p:cNvSpPr/>
          <p:nvPr/>
        </p:nvSpPr>
        <p:spPr>
          <a:xfrm>
            <a:off x="7263514" y="4339187"/>
            <a:ext cx="480164" cy="9812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6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820F7-D24C-4875-B415-8D31FD94C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105" y="365125"/>
            <a:ext cx="10922695" cy="1596960"/>
          </a:xfrm>
        </p:spPr>
        <p:txBody>
          <a:bodyPr/>
          <a:lstStyle/>
          <a:p>
            <a:r>
              <a:rPr lang="en-US" err="1">
                <a:cs typeface="Calibri Light"/>
              </a:rPr>
              <a:t>Onbestendig</a:t>
            </a:r>
            <a:r>
              <a:rPr lang="en-US" dirty="0">
                <a:cs typeface="Calibri Light"/>
              </a:rPr>
              <a:t> </a:t>
            </a:r>
            <a:r>
              <a:rPr lang="en-US" err="1">
                <a:cs typeface="Calibri Light"/>
              </a:rPr>
              <a:t>eiwit</a:t>
            </a:r>
            <a:r>
              <a:rPr lang="en-US">
                <a:cs typeface="Calibri Light"/>
              </a:rPr>
              <a:t>         OEB                  </a:t>
            </a:r>
            <a:r>
              <a:rPr lang="en-US" err="1">
                <a:cs typeface="Calibri Light"/>
              </a:rPr>
              <a:t>energie</a:t>
            </a:r>
            <a:endParaRPr lang="en-US" err="1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9844A35-D04E-414D-8A51-AD0CAD30F7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6883" y="2003985"/>
            <a:ext cx="6173484" cy="3987766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FF0FBC-6C74-43AA-BFE1-C365659E1444}"/>
              </a:ext>
            </a:extLst>
          </p:cNvPr>
          <p:cNvSpPr txBox="1"/>
          <p:nvPr/>
        </p:nvSpPr>
        <p:spPr>
          <a:xfrm>
            <a:off x="4724400" y="3200399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79CEFF-FD37-4038-BAF1-F9AFF7121F63}"/>
              </a:ext>
            </a:extLst>
          </p:cNvPr>
          <p:cNvSpPr txBox="1"/>
          <p:nvPr/>
        </p:nvSpPr>
        <p:spPr>
          <a:xfrm>
            <a:off x="6457167" y="3680563"/>
            <a:ext cx="101043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DB5859-8C01-4515-A74C-7067F16DD440}"/>
              </a:ext>
            </a:extLst>
          </p:cNvPr>
          <p:cNvSpPr txBox="1"/>
          <p:nvPr/>
        </p:nvSpPr>
        <p:spPr>
          <a:xfrm>
            <a:off x="4867275" y="2863111"/>
            <a:ext cx="530059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0781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Document 18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76EE5F-A08C-4DD3-8B0C-BBF899A1C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Hoe zit dat in de koe?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36F8DA07-6BB4-4F2B-80B9-2D1F0DAAD71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9746" y="804036"/>
            <a:ext cx="8288130" cy="4905623"/>
          </a:xfrm>
          <a:prstGeom prst="rect">
            <a:avLst/>
          </a:prstGeom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06F9F84-6563-480F-80FD-0A3C20A50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960951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Pens synchronisatie</a:t>
            </a:r>
          </a:p>
        </p:txBody>
      </p:sp>
    </p:spTree>
    <p:extLst>
      <p:ext uri="{BB962C8B-B14F-4D97-AF65-F5344CB8AC3E}">
        <p14:creationId xmlns:p14="http://schemas.microsoft.com/office/powerpoint/2010/main" val="131597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507636-2BFB-4EA1-B100-8C2FF9A8F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cs typeface="Calibri Light"/>
              </a:rPr>
              <a:t>Veel OE in voer: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4C72E-3A5E-48C9-8C73-C996BB943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cs typeface="Calibri"/>
              </a:rPr>
              <a:t>Hoog ureum</a:t>
            </a:r>
          </a:p>
          <a:p>
            <a:r>
              <a:rPr lang="en-US">
                <a:cs typeface="Calibri"/>
              </a:rPr>
              <a:t>Dunne mest</a:t>
            </a:r>
          </a:p>
          <a:p>
            <a:r>
              <a:rPr lang="en-US">
                <a:cs typeface="Calibri"/>
              </a:rPr>
              <a:t>Donkere mest</a:t>
            </a:r>
          </a:p>
          <a:p>
            <a:r>
              <a:rPr lang="en-US">
                <a:cs typeface="Calibri"/>
              </a:rPr>
              <a:t>Magere koeien</a:t>
            </a:r>
          </a:p>
          <a:p>
            <a:r>
              <a:rPr lang="en-US">
                <a:cs typeface="Calibri"/>
              </a:rPr>
              <a:t>Slechte klauwen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430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75E02-8EB1-40B7-B24D-364EE0136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cs typeface="Calibri Light"/>
              </a:rPr>
              <a:t>Veel energie in voer: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F96BD8-085F-41EA-AA18-8EE762519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cs typeface="Calibri"/>
              </a:rPr>
              <a:t>Dikke koeien</a:t>
            </a:r>
          </a:p>
          <a:p>
            <a:r>
              <a:rPr lang="en-US">
                <a:cs typeface="Calibri"/>
              </a:rPr>
              <a:t>Lichte kleur mest</a:t>
            </a:r>
          </a:p>
          <a:p>
            <a:r>
              <a:rPr lang="en-US">
                <a:cs typeface="Calibri"/>
              </a:rPr>
              <a:t>Dunne mest</a:t>
            </a:r>
          </a:p>
          <a:p>
            <a:r>
              <a:rPr lang="en-US">
                <a:cs typeface="Calibri"/>
              </a:rPr>
              <a:t>Lage productie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182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4320BF-4421-4CF9-AC66-6A821CE6E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cs typeface="Calibri Light"/>
              </a:rPr>
              <a:t>Grind in de betonmolen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C31F4-6E7A-4F7E-8317-E41DCDCC4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cs typeface="Calibri"/>
              </a:rPr>
              <a:t>Structuur </a:t>
            </a: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RC</a:t>
            </a:r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Hooi</a:t>
            </a:r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Stro</a:t>
            </a:r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Luzerne</a:t>
            </a:r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koolzaadstro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729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Breedbeeld</PresentationFormat>
  <Paragraphs>47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Eiwit</vt:lpstr>
      <vt:lpstr>Bestendig eiwit</vt:lpstr>
      <vt:lpstr>Onbestendig eiwit</vt:lpstr>
      <vt:lpstr>Onbestendig eiwit         OEB                  energie</vt:lpstr>
      <vt:lpstr>Hoe zit dat in de koe?</vt:lpstr>
      <vt:lpstr>Veel OE in voer:</vt:lpstr>
      <vt:lpstr>Veel energie in voer:</vt:lpstr>
      <vt:lpstr>Grind in de betonmolen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Gerben Bouma</dc:creator>
  <cp:lastModifiedBy>Gerben Bouma</cp:lastModifiedBy>
  <cp:revision>208</cp:revision>
  <dcterms:created xsi:type="dcterms:W3CDTF">2021-11-07T13:20:06Z</dcterms:created>
  <dcterms:modified xsi:type="dcterms:W3CDTF">2022-02-03T11:06:00Z</dcterms:modified>
</cp:coreProperties>
</file>