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78" r:id="rId1"/>
    <p:sldMasterId id="2147483903" r:id="rId2"/>
  </p:sldMasterIdLst>
  <p:sldIdLst>
    <p:sldId id="256" r:id="rId3"/>
    <p:sldId id="259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0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64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872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642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9140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3658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788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0870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27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1762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139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51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1682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556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3833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8877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310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53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825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088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173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40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450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576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210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66" r:id="rId5"/>
    <p:sldLayoutId id="2147483867" r:id="rId6"/>
    <p:sldLayoutId id="2147483873" r:id="rId7"/>
    <p:sldLayoutId id="2147483868" r:id="rId8"/>
    <p:sldLayoutId id="2147483869" r:id="rId9"/>
    <p:sldLayoutId id="2147483870" r:id="rId10"/>
    <p:sldLayoutId id="2147483871" r:id="rId11"/>
    <p:sldLayoutId id="21474838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6/7/20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699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nh65qV7D_I" TargetMode="Externa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8">
            <a:extLst>
              <a:ext uri="{FF2B5EF4-FFF2-40B4-BE49-F238E27FC236}">
                <a16:creationId xmlns:a16="http://schemas.microsoft.com/office/drawing/2014/main" id="{3ED03601-4724-4293-A32A-3A0879C5D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5E433AC3-E189-483B-9E8C-DFD5D2A186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918509"/>
            <a:ext cx="12192000" cy="19394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3388639-8535-6046-AC6D-ECA00853BE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269282"/>
            <a:ext cx="8991600" cy="1264762"/>
          </a:xfrm>
        </p:spPr>
        <p:txBody>
          <a:bodyPr>
            <a:normAutofit/>
          </a:bodyPr>
          <a:lstStyle/>
          <a:p>
            <a:r>
              <a:rPr lang="nl-NL" sz="3200" dirty="0">
                <a:latin typeface="Courier" pitchFamily="2" charset="0"/>
              </a:rPr>
              <a:t>-1 lijn tekenen-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795CEC9-6D92-A948-BAED-39C6B92A9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5688535"/>
            <a:ext cx="6801612" cy="536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nl-NL" sz="1100" dirty="0">
              <a:solidFill>
                <a:srgbClr val="FFFFFF"/>
              </a:solidFill>
              <a:latin typeface="Courier" pitchFamily="2" charset="0"/>
            </a:endParaRPr>
          </a:p>
        </p:txBody>
      </p:sp>
      <p:pic>
        <p:nvPicPr>
          <p:cNvPr id="8" name="Afbeelding 7" descr="Afbeelding met tekening&#10;&#10;Automatisch gegenereerde beschrijving">
            <a:extLst>
              <a:ext uri="{FF2B5EF4-FFF2-40B4-BE49-F238E27FC236}">
                <a16:creationId xmlns:a16="http://schemas.microsoft.com/office/drawing/2014/main" id="{02415221-2F30-EB43-970E-1334892AA6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29640"/>
            <a:ext cx="11430000" cy="381000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8C05745F-1AA2-2849-A5E9-CED785DCA1CA}"/>
              </a:ext>
            </a:extLst>
          </p:cNvPr>
          <p:cNvSpPr txBox="1"/>
          <p:nvPr/>
        </p:nvSpPr>
        <p:spPr>
          <a:xfrm>
            <a:off x="4141035" y="-41188"/>
            <a:ext cx="5355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 </a:t>
            </a:r>
            <a:r>
              <a:rPr lang="nl-NL" sz="1100" dirty="0">
                <a:latin typeface="Courier" pitchFamily="2" charset="0"/>
              </a:rPr>
              <a:t>Kunstenaar: Katie </a:t>
            </a:r>
            <a:r>
              <a:rPr lang="nl-NL" sz="1100" dirty="0" err="1">
                <a:latin typeface="Courier" pitchFamily="2" charset="0"/>
              </a:rPr>
              <a:t>Acheson</a:t>
            </a:r>
            <a:r>
              <a:rPr lang="nl-NL" sz="1100" dirty="0">
                <a:latin typeface="Courier" pitchFamily="2" charset="0"/>
              </a:rPr>
              <a:t> </a:t>
            </a:r>
            <a:r>
              <a:rPr lang="nl-NL" sz="1100" dirty="0" err="1">
                <a:latin typeface="Courier" pitchFamily="2" charset="0"/>
              </a:rPr>
              <a:t>Wolford</a:t>
            </a:r>
            <a:r>
              <a:rPr lang="nl-NL" sz="1100" dirty="0">
                <a:latin typeface="Courier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73927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30D6A0-DB70-1444-8CBE-81264F6AB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Introductie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C5D224-5ADC-C749-A260-CF672CC76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8902" y="4099340"/>
            <a:ext cx="4815840" cy="1644614"/>
          </a:xfrm>
        </p:spPr>
        <p:txBody>
          <a:bodyPr/>
          <a:lstStyle/>
          <a:p>
            <a:r>
              <a:rPr lang="nl-NL" dirty="0"/>
              <a:t>Niels Kiené </a:t>
            </a:r>
            <a:r>
              <a:rPr lang="nl-NL" dirty="0" err="1"/>
              <a:t>Salventius</a:t>
            </a:r>
            <a:r>
              <a:rPr lang="nl-NL" dirty="0"/>
              <a:t> is een ‘</a:t>
            </a:r>
            <a:r>
              <a:rPr lang="nl-NL" dirty="0" err="1"/>
              <a:t>one</a:t>
            </a:r>
            <a:r>
              <a:rPr lang="nl-NL" dirty="0"/>
              <a:t> line’ kunstenaar. Hij maakt heel veel portretten en werken en doet dit allemaal vanuit een lijn! In het filmpje zie je een paar van zijn werken.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F31B440-7917-CD47-A3BA-FD6BE6F5F58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https://www.youtube.com/watch?v=Pnh65qV7D_I</a:t>
            </a:r>
            <a:endParaRPr lang="nl-NL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031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BAF89B-B5B0-2346-ADDA-5F8A9615E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opdracht: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6851F0-11BC-1E45-B1FA-160D8C7F0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Vorm tweetallen.</a:t>
            </a:r>
          </a:p>
          <a:p>
            <a:r>
              <a:rPr lang="nl-NL" sz="3200" dirty="0"/>
              <a:t>Pak papier en een potlood.</a:t>
            </a:r>
          </a:p>
          <a:p>
            <a:r>
              <a:rPr lang="nl-NL" sz="3200" dirty="0"/>
              <a:t>Teken het portret van je partner zonder je potlood van het papier te halen en zonder naar je papier te kijken.</a:t>
            </a:r>
          </a:p>
        </p:txBody>
      </p:sp>
    </p:spTree>
    <p:extLst>
      <p:ext uri="{BB962C8B-B14F-4D97-AF65-F5344CB8AC3E}">
        <p14:creationId xmlns:p14="http://schemas.microsoft.com/office/powerpoint/2010/main" val="1919852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7B4BA0-89F9-D040-855E-19341D887C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2086000"/>
            <a:ext cx="8991600" cy="2685999"/>
          </a:xfrm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Let op!</a:t>
            </a:r>
            <a:br>
              <a:rPr lang="nl-NL" dirty="0"/>
            </a:br>
            <a:r>
              <a:rPr lang="nl-NL" dirty="0"/>
              <a:t>Het is belangrijk dat je goed kijkt naar je partner, wees niet te snel en volg de lijnen van het gezicht.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4F48C19-1EA6-A64E-9B2F-8AC7D985CA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1790915"/>
      </p:ext>
    </p:extLst>
  </p:cSld>
  <p:clrMapOvr>
    <a:masterClrMapping/>
  </p:clrMapOvr>
</p:sld>
</file>

<file path=ppt/theme/theme1.xml><?xml version="1.0" encoding="utf-8"?>
<a:theme xmlns:a="http://schemas.openxmlformats.org/drawingml/2006/main" name="BrushVTI">
  <a:themeElements>
    <a:clrScheme name="AnalogousFromDarkSeedLeftStep">
      <a:dk1>
        <a:srgbClr val="000000"/>
      </a:dk1>
      <a:lt1>
        <a:srgbClr val="FFFFFF"/>
      </a:lt1>
      <a:dk2>
        <a:srgbClr val="41242F"/>
      </a:dk2>
      <a:lt2>
        <a:srgbClr val="E2E3E8"/>
      </a:lt2>
      <a:accent1>
        <a:srgbClr val="B5A020"/>
      </a:accent1>
      <a:accent2>
        <a:srgbClr val="D56B17"/>
      </a:accent2>
      <a:accent3>
        <a:srgbClr val="E72E29"/>
      </a:accent3>
      <a:accent4>
        <a:srgbClr val="D51761"/>
      </a:accent4>
      <a:accent5>
        <a:srgbClr val="E729C2"/>
      </a:accent5>
      <a:accent6>
        <a:srgbClr val="AA17D5"/>
      </a:accent6>
      <a:hlink>
        <a:srgbClr val="C24996"/>
      </a:hlink>
      <a:folHlink>
        <a:srgbClr val="7F7F7F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ppt/theme/theme2.xml><?xml version="1.0" encoding="utf-8"?>
<a:theme xmlns:a="http://schemas.openxmlformats.org/drawingml/2006/main" name="Pakket">
  <a:themeElements>
    <a:clrScheme name="Pakket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kke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125</Words>
  <Application>Microsoft Macintosh PowerPoint</Application>
  <PresentationFormat>Breedbeeld</PresentationFormat>
  <Paragraphs>10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4</vt:i4>
      </vt:variant>
    </vt:vector>
  </HeadingPairs>
  <TitlesOfParts>
    <vt:vector size="11" baseType="lpstr">
      <vt:lpstr>Arial</vt:lpstr>
      <vt:lpstr>Century Gothic</vt:lpstr>
      <vt:lpstr>Courier</vt:lpstr>
      <vt:lpstr>Elephant</vt:lpstr>
      <vt:lpstr>Gill Sans MT</vt:lpstr>
      <vt:lpstr>BrushVTI</vt:lpstr>
      <vt:lpstr>Pakket</vt:lpstr>
      <vt:lpstr>-1 lijn tekenen-</vt:lpstr>
      <vt:lpstr>Introductie</vt:lpstr>
      <vt:lpstr>De opdracht:</vt:lpstr>
      <vt:lpstr>Let op! Het is belangrijk dat je goed kijkt naar je partner, wees niet te snel en volg de lijnen van het gezicht.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-1 lijn tekenen-</dc:title>
  <dc:creator>Rieneke van der Wal</dc:creator>
  <cp:lastModifiedBy>Rieneke van der Wal</cp:lastModifiedBy>
  <cp:revision>2</cp:revision>
  <dcterms:created xsi:type="dcterms:W3CDTF">2020-06-07T17:58:49Z</dcterms:created>
  <dcterms:modified xsi:type="dcterms:W3CDTF">2020-06-07T18:14:26Z</dcterms:modified>
</cp:coreProperties>
</file>