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65" r:id="rId8"/>
    <p:sldId id="259" r:id="rId9"/>
    <p:sldId id="263" r:id="rId10"/>
    <p:sldId id="261" r:id="rId11"/>
    <p:sldId id="262" r:id="rId12"/>
    <p:sldId id="267" r:id="rId13"/>
    <p:sldId id="260" r:id="rId14"/>
    <p:sldId id="264" r:id="rId15"/>
    <p:sldId id="266"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scalle Cup" userId="acdf420d-3d1b-463e-9173-44ff0cd1b36a" providerId="ADAL" clId="{A1C015C9-CF72-4B60-BDF2-1237D600B734}"/>
    <pc:docChg chg="custSel mod addSld modSld sldOrd">
      <pc:chgData name="Pascalle Cup" userId="acdf420d-3d1b-463e-9173-44ff0cd1b36a" providerId="ADAL" clId="{A1C015C9-CF72-4B60-BDF2-1237D600B734}" dt="2020-09-16T15:42:41.602" v="87" actId="14100"/>
      <pc:docMkLst>
        <pc:docMk/>
      </pc:docMkLst>
      <pc:sldChg chg="addSp modSp mod">
        <pc:chgData name="Pascalle Cup" userId="acdf420d-3d1b-463e-9173-44ff0cd1b36a" providerId="ADAL" clId="{A1C015C9-CF72-4B60-BDF2-1237D600B734}" dt="2020-09-16T15:42:41.602" v="87" actId="14100"/>
        <pc:sldMkLst>
          <pc:docMk/>
          <pc:sldMk cId="3850195071" sldId="262"/>
        </pc:sldMkLst>
        <pc:spChg chg="mod">
          <ac:chgData name="Pascalle Cup" userId="acdf420d-3d1b-463e-9173-44ff0cd1b36a" providerId="ADAL" clId="{A1C015C9-CF72-4B60-BDF2-1237D600B734}" dt="2020-09-16T15:42:21.588" v="74" actId="1076"/>
          <ac:spMkLst>
            <pc:docMk/>
            <pc:sldMk cId="3850195071" sldId="262"/>
            <ac:spMk id="2" creationId="{E7D53492-C8C1-487F-9CA8-10CDA3EDBA8B}"/>
          </ac:spMkLst>
        </pc:spChg>
        <pc:spChg chg="add mod">
          <ac:chgData name="Pascalle Cup" userId="acdf420d-3d1b-463e-9173-44ff0cd1b36a" providerId="ADAL" clId="{A1C015C9-CF72-4B60-BDF2-1237D600B734}" dt="2020-09-16T15:42:41.602" v="87" actId="14100"/>
          <ac:spMkLst>
            <pc:docMk/>
            <pc:sldMk cId="3850195071" sldId="262"/>
            <ac:spMk id="3" creationId="{68179207-E66D-48E5-8DE7-690CBF4FFAD1}"/>
          </ac:spMkLst>
        </pc:spChg>
      </pc:sldChg>
      <pc:sldChg chg="addSp modSp new mod ord setBg">
        <pc:chgData name="Pascalle Cup" userId="acdf420d-3d1b-463e-9173-44ff0cd1b36a" providerId="ADAL" clId="{A1C015C9-CF72-4B60-BDF2-1237D600B734}" dt="2020-09-16T15:41:00.037" v="9" actId="26606"/>
        <pc:sldMkLst>
          <pc:docMk/>
          <pc:sldMk cId="5004115" sldId="267"/>
        </pc:sldMkLst>
        <pc:spChg chg="add">
          <ac:chgData name="Pascalle Cup" userId="acdf420d-3d1b-463e-9173-44ff0cd1b36a" providerId="ADAL" clId="{A1C015C9-CF72-4B60-BDF2-1237D600B734}" dt="2020-09-16T15:41:00.037" v="9" actId="26606"/>
          <ac:spMkLst>
            <pc:docMk/>
            <pc:sldMk cId="5004115" sldId="267"/>
            <ac:spMk id="8" creationId="{57845966-6EFC-468A-9CC7-BAB4B95854E7}"/>
          </ac:spMkLst>
        </pc:spChg>
        <pc:spChg chg="add">
          <ac:chgData name="Pascalle Cup" userId="acdf420d-3d1b-463e-9173-44ff0cd1b36a" providerId="ADAL" clId="{A1C015C9-CF72-4B60-BDF2-1237D600B734}" dt="2020-09-16T15:41:00.037" v="9" actId="26606"/>
          <ac:spMkLst>
            <pc:docMk/>
            <pc:sldMk cId="5004115" sldId="267"/>
            <ac:spMk id="12" creationId="{ADAD1991-FFD1-4E94-ABAB-7560D33008E4}"/>
          </ac:spMkLst>
        </pc:spChg>
        <pc:picChg chg="add mod modCrop">
          <ac:chgData name="Pascalle Cup" userId="acdf420d-3d1b-463e-9173-44ff0cd1b36a" providerId="ADAL" clId="{A1C015C9-CF72-4B60-BDF2-1237D600B734}" dt="2020-09-16T15:41:00.037" v="9" actId="26606"/>
          <ac:picMkLst>
            <pc:docMk/>
            <pc:sldMk cId="5004115" sldId="267"/>
            <ac:picMk id="3" creationId="{C36F2D0D-7AA9-44D6-A9B5-FD0441A79D9F}"/>
          </ac:picMkLst>
        </pc:picChg>
        <pc:picChg chg="add">
          <ac:chgData name="Pascalle Cup" userId="acdf420d-3d1b-463e-9173-44ff0cd1b36a" providerId="ADAL" clId="{A1C015C9-CF72-4B60-BDF2-1237D600B734}" dt="2020-09-16T15:41:00.037" v="9" actId="26606"/>
          <ac:picMkLst>
            <pc:docMk/>
            <pc:sldMk cId="5004115" sldId="267"/>
            <ac:picMk id="10" creationId="{75554383-98AF-4A47-BB65-705FAAA4BE6A}"/>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1935EC-EFB4-482A-90CD-C6FC532C6B03}"/>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80AE0B23-A22F-4DE7-8EAF-9EC4E04FC2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8134E4F-2A01-455C-B232-F250FE1ED6F6}"/>
              </a:ext>
            </a:extLst>
          </p:cNvPr>
          <p:cNvSpPr>
            <a:spLocks noGrp="1"/>
          </p:cNvSpPr>
          <p:nvPr>
            <p:ph type="dt" sz="half" idx="10"/>
          </p:nvPr>
        </p:nvSpPr>
        <p:spPr/>
        <p:txBody>
          <a:bodyPr/>
          <a:lstStyle/>
          <a:p>
            <a:fld id="{872D9FAD-D96D-4126-AB3D-E7F671DB7547}" type="datetimeFigureOut">
              <a:rPr lang="nl-NL" smtClean="0"/>
              <a:t>16-9-2020</a:t>
            </a:fld>
            <a:endParaRPr lang="nl-NL"/>
          </a:p>
        </p:txBody>
      </p:sp>
      <p:sp>
        <p:nvSpPr>
          <p:cNvPr id="5" name="Tijdelijke aanduiding voor voettekst 4">
            <a:extLst>
              <a:ext uri="{FF2B5EF4-FFF2-40B4-BE49-F238E27FC236}">
                <a16:creationId xmlns:a16="http://schemas.microsoft.com/office/drawing/2014/main" id="{136D2601-F094-4112-960B-8F1F47FCD75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BF5122D-504A-4548-A8DF-A84B67E6D524}"/>
              </a:ext>
            </a:extLst>
          </p:cNvPr>
          <p:cNvSpPr>
            <a:spLocks noGrp="1"/>
          </p:cNvSpPr>
          <p:nvPr>
            <p:ph type="sldNum" sz="quarter" idx="12"/>
          </p:nvPr>
        </p:nvSpPr>
        <p:spPr/>
        <p:txBody>
          <a:bodyPr/>
          <a:lstStyle/>
          <a:p>
            <a:fld id="{2519F328-0A10-49CD-B893-E8FC1CF55919}" type="slidenum">
              <a:rPr lang="nl-NL" smtClean="0"/>
              <a:t>‹nr.›</a:t>
            </a:fld>
            <a:endParaRPr lang="nl-NL"/>
          </a:p>
        </p:txBody>
      </p:sp>
    </p:spTree>
    <p:extLst>
      <p:ext uri="{BB962C8B-B14F-4D97-AF65-F5344CB8AC3E}">
        <p14:creationId xmlns:p14="http://schemas.microsoft.com/office/powerpoint/2010/main" val="152339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8B3F60-7B41-48B1-BEED-8EF044AAA88D}"/>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BD391390-B207-4066-A32C-F6042C362C7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1E6DE9C-6FC8-4A2D-A41C-712A0CA35B70}"/>
              </a:ext>
            </a:extLst>
          </p:cNvPr>
          <p:cNvSpPr>
            <a:spLocks noGrp="1"/>
          </p:cNvSpPr>
          <p:nvPr>
            <p:ph type="dt" sz="half" idx="10"/>
          </p:nvPr>
        </p:nvSpPr>
        <p:spPr/>
        <p:txBody>
          <a:bodyPr/>
          <a:lstStyle/>
          <a:p>
            <a:fld id="{872D9FAD-D96D-4126-AB3D-E7F671DB7547}" type="datetimeFigureOut">
              <a:rPr lang="nl-NL" smtClean="0"/>
              <a:t>16-9-2020</a:t>
            </a:fld>
            <a:endParaRPr lang="nl-NL"/>
          </a:p>
        </p:txBody>
      </p:sp>
      <p:sp>
        <p:nvSpPr>
          <p:cNvPr id="5" name="Tijdelijke aanduiding voor voettekst 4">
            <a:extLst>
              <a:ext uri="{FF2B5EF4-FFF2-40B4-BE49-F238E27FC236}">
                <a16:creationId xmlns:a16="http://schemas.microsoft.com/office/drawing/2014/main" id="{D495173A-A30C-4C4C-A81E-67562AC63B4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79BBAD4-BC7E-4E78-BB22-4C45F4DFF73E}"/>
              </a:ext>
            </a:extLst>
          </p:cNvPr>
          <p:cNvSpPr>
            <a:spLocks noGrp="1"/>
          </p:cNvSpPr>
          <p:nvPr>
            <p:ph type="sldNum" sz="quarter" idx="12"/>
          </p:nvPr>
        </p:nvSpPr>
        <p:spPr/>
        <p:txBody>
          <a:bodyPr/>
          <a:lstStyle/>
          <a:p>
            <a:fld id="{2519F328-0A10-49CD-B893-E8FC1CF55919}" type="slidenum">
              <a:rPr lang="nl-NL" smtClean="0"/>
              <a:t>‹nr.›</a:t>
            </a:fld>
            <a:endParaRPr lang="nl-NL"/>
          </a:p>
        </p:txBody>
      </p:sp>
    </p:spTree>
    <p:extLst>
      <p:ext uri="{BB962C8B-B14F-4D97-AF65-F5344CB8AC3E}">
        <p14:creationId xmlns:p14="http://schemas.microsoft.com/office/powerpoint/2010/main" val="1956318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630C67D3-6E07-43A6-B68E-560616B4F681}"/>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E4F3C81F-AAEC-4418-99B3-548AEF956C60}"/>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E7D8D03-94C6-47F5-BD36-EBB4BA151B8C}"/>
              </a:ext>
            </a:extLst>
          </p:cNvPr>
          <p:cNvSpPr>
            <a:spLocks noGrp="1"/>
          </p:cNvSpPr>
          <p:nvPr>
            <p:ph type="dt" sz="half" idx="10"/>
          </p:nvPr>
        </p:nvSpPr>
        <p:spPr/>
        <p:txBody>
          <a:bodyPr/>
          <a:lstStyle/>
          <a:p>
            <a:fld id="{872D9FAD-D96D-4126-AB3D-E7F671DB7547}" type="datetimeFigureOut">
              <a:rPr lang="nl-NL" smtClean="0"/>
              <a:t>16-9-2020</a:t>
            </a:fld>
            <a:endParaRPr lang="nl-NL"/>
          </a:p>
        </p:txBody>
      </p:sp>
      <p:sp>
        <p:nvSpPr>
          <p:cNvPr id="5" name="Tijdelijke aanduiding voor voettekst 4">
            <a:extLst>
              <a:ext uri="{FF2B5EF4-FFF2-40B4-BE49-F238E27FC236}">
                <a16:creationId xmlns:a16="http://schemas.microsoft.com/office/drawing/2014/main" id="{BC400C9A-4911-4E0D-8FBF-C23A49E6D5B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46CA4D9-5C5D-4133-90F2-3B16D65EDD77}"/>
              </a:ext>
            </a:extLst>
          </p:cNvPr>
          <p:cNvSpPr>
            <a:spLocks noGrp="1"/>
          </p:cNvSpPr>
          <p:nvPr>
            <p:ph type="sldNum" sz="quarter" idx="12"/>
          </p:nvPr>
        </p:nvSpPr>
        <p:spPr/>
        <p:txBody>
          <a:bodyPr/>
          <a:lstStyle/>
          <a:p>
            <a:fld id="{2519F328-0A10-49CD-B893-E8FC1CF55919}" type="slidenum">
              <a:rPr lang="nl-NL" smtClean="0"/>
              <a:t>‹nr.›</a:t>
            </a:fld>
            <a:endParaRPr lang="nl-NL"/>
          </a:p>
        </p:txBody>
      </p:sp>
    </p:spTree>
    <p:extLst>
      <p:ext uri="{BB962C8B-B14F-4D97-AF65-F5344CB8AC3E}">
        <p14:creationId xmlns:p14="http://schemas.microsoft.com/office/powerpoint/2010/main" val="3579754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4F9290-770C-486B-A322-39A0AD55EE8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9F1BF7A-0EDF-4B61-829D-F87B49C7610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A431EA7-5E37-4DD7-8174-6886CCE4BC99}"/>
              </a:ext>
            </a:extLst>
          </p:cNvPr>
          <p:cNvSpPr>
            <a:spLocks noGrp="1"/>
          </p:cNvSpPr>
          <p:nvPr>
            <p:ph type="dt" sz="half" idx="10"/>
          </p:nvPr>
        </p:nvSpPr>
        <p:spPr/>
        <p:txBody>
          <a:bodyPr/>
          <a:lstStyle/>
          <a:p>
            <a:fld id="{872D9FAD-D96D-4126-AB3D-E7F671DB7547}" type="datetimeFigureOut">
              <a:rPr lang="nl-NL" smtClean="0"/>
              <a:t>16-9-2020</a:t>
            </a:fld>
            <a:endParaRPr lang="nl-NL"/>
          </a:p>
        </p:txBody>
      </p:sp>
      <p:sp>
        <p:nvSpPr>
          <p:cNvPr id="5" name="Tijdelijke aanduiding voor voettekst 4">
            <a:extLst>
              <a:ext uri="{FF2B5EF4-FFF2-40B4-BE49-F238E27FC236}">
                <a16:creationId xmlns:a16="http://schemas.microsoft.com/office/drawing/2014/main" id="{6EA1B11F-6B24-4A88-91C6-CE4682193E5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4F104A2-980A-45C3-BB90-2F708056F51E}"/>
              </a:ext>
            </a:extLst>
          </p:cNvPr>
          <p:cNvSpPr>
            <a:spLocks noGrp="1"/>
          </p:cNvSpPr>
          <p:nvPr>
            <p:ph type="sldNum" sz="quarter" idx="12"/>
          </p:nvPr>
        </p:nvSpPr>
        <p:spPr/>
        <p:txBody>
          <a:bodyPr/>
          <a:lstStyle/>
          <a:p>
            <a:fld id="{2519F328-0A10-49CD-B893-E8FC1CF55919}" type="slidenum">
              <a:rPr lang="nl-NL" smtClean="0"/>
              <a:t>‹nr.›</a:t>
            </a:fld>
            <a:endParaRPr lang="nl-NL"/>
          </a:p>
        </p:txBody>
      </p:sp>
    </p:spTree>
    <p:extLst>
      <p:ext uri="{BB962C8B-B14F-4D97-AF65-F5344CB8AC3E}">
        <p14:creationId xmlns:p14="http://schemas.microsoft.com/office/powerpoint/2010/main" val="4128197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502B73-8D01-4836-95C1-E1BAC42C19F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4815E21E-CED9-47DC-9859-14F8D9AB57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08F01D9B-1EB1-4958-8A65-220A762AD451}"/>
              </a:ext>
            </a:extLst>
          </p:cNvPr>
          <p:cNvSpPr>
            <a:spLocks noGrp="1"/>
          </p:cNvSpPr>
          <p:nvPr>
            <p:ph type="dt" sz="half" idx="10"/>
          </p:nvPr>
        </p:nvSpPr>
        <p:spPr/>
        <p:txBody>
          <a:bodyPr/>
          <a:lstStyle/>
          <a:p>
            <a:fld id="{872D9FAD-D96D-4126-AB3D-E7F671DB7547}" type="datetimeFigureOut">
              <a:rPr lang="nl-NL" smtClean="0"/>
              <a:t>16-9-2020</a:t>
            </a:fld>
            <a:endParaRPr lang="nl-NL"/>
          </a:p>
        </p:txBody>
      </p:sp>
      <p:sp>
        <p:nvSpPr>
          <p:cNvPr id="5" name="Tijdelijke aanduiding voor voettekst 4">
            <a:extLst>
              <a:ext uri="{FF2B5EF4-FFF2-40B4-BE49-F238E27FC236}">
                <a16:creationId xmlns:a16="http://schemas.microsoft.com/office/drawing/2014/main" id="{9003C5D5-6E48-4324-A9DD-D7B91885510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D4BD3EE-37BC-4B7C-BD50-9B3602FCB322}"/>
              </a:ext>
            </a:extLst>
          </p:cNvPr>
          <p:cNvSpPr>
            <a:spLocks noGrp="1"/>
          </p:cNvSpPr>
          <p:nvPr>
            <p:ph type="sldNum" sz="quarter" idx="12"/>
          </p:nvPr>
        </p:nvSpPr>
        <p:spPr/>
        <p:txBody>
          <a:bodyPr/>
          <a:lstStyle/>
          <a:p>
            <a:fld id="{2519F328-0A10-49CD-B893-E8FC1CF55919}" type="slidenum">
              <a:rPr lang="nl-NL" smtClean="0"/>
              <a:t>‹nr.›</a:t>
            </a:fld>
            <a:endParaRPr lang="nl-NL"/>
          </a:p>
        </p:txBody>
      </p:sp>
    </p:spTree>
    <p:extLst>
      <p:ext uri="{BB962C8B-B14F-4D97-AF65-F5344CB8AC3E}">
        <p14:creationId xmlns:p14="http://schemas.microsoft.com/office/powerpoint/2010/main" val="2227524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AA842E-6B05-46C6-AB8D-CAF8A6CA11B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88441D7D-848D-4AD4-9D4D-56EA67B6EF83}"/>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683434E2-7D2B-4AA1-881A-EA719D1CC7A9}"/>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2F11A5AA-E005-4D49-8685-CCE0A9CB4129}"/>
              </a:ext>
            </a:extLst>
          </p:cNvPr>
          <p:cNvSpPr>
            <a:spLocks noGrp="1"/>
          </p:cNvSpPr>
          <p:nvPr>
            <p:ph type="dt" sz="half" idx="10"/>
          </p:nvPr>
        </p:nvSpPr>
        <p:spPr/>
        <p:txBody>
          <a:bodyPr/>
          <a:lstStyle/>
          <a:p>
            <a:fld id="{872D9FAD-D96D-4126-AB3D-E7F671DB7547}" type="datetimeFigureOut">
              <a:rPr lang="nl-NL" smtClean="0"/>
              <a:t>16-9-2020</a:t>
            </a:fld>
            <a:endParaRPr lang="nl-NL"/>
          </a:p>
        </p:txBody>
      </p:sp>
      <p:sp>
        <p:nvSpPr>
          <p:cNvPr id="6" name="Tijdelijke aanduiding voor voettekst 5">
            <a:extLst>
              <a:ext uri="{FF2B5EF4-FFF2-40B4-BE49-F238E27FC236}">
                <a16:creationId xmlns:a16="http://schemas.microsoft.com/office/drawing/2014/main" id="{885CEC6C-F5B6-4072-9E74-7D2DFA87470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6BDE411-8F32-4248-B94E-F7DA0EBDCFB8}"/>
              </a:ext>
            </a:extLst>
          </p:cNvPr>
          <p:cNvSpPr>
            <a:spLocks noGrp="1"/>
          </p:cNvSpPr>
          <p:nvPr>
            <p:ph type="sldNum" sz="quarter" idx="12"/>
          </p:nvPr>
        </p:nvSpPr>
        <p:spPr/>
        <p:txBody>
          <a:bodyPr/>
          <a:lstStyle/>
          <a:p>
            <a:fld id="{2519F328-0A10-49CD-B893-E8FC1CF55919}" type="slidenum">
              <a:rPr lang="nl-NL" smtClean="0"/>
              <a:t>‹nr.›</a:t>
            </a:fld>
            <a:endParaRPr lang="nl-NL"/>
          </a:p>
        </p:txBody>
      </p:sp>
    </p:spTree>
    <p:extLst>
      <p:ext uri="{BB962C8B-B14F-4D97-AF65-F5344CB8AC3E}">
        <p14:creationId xmlns:p14="http://schemas.microsoft.com/office/powerpoint/2010/main" val="3159825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348491-4973-4038-9DB8-C50EE6AD0B4D}"/>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6D9ED11F-10AE-4443-964B-9A59E2191D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A4A91993-6B7E-4198-92F9-A7CD74EC2691}"/>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4EF2803E-0B8C-4109-9AB1-F32D2B1E57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CA216C84-B3A0-466F-9EB0-FF4E4C3B8599}"/>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529AAF7-2684-4CCA-9F92-4625F54DF8E4}"/>
              </a:ext>
            </a:extLst>
          </p:cNvPr>
          <p:cNvSpPr>
            <a:spLocks noGrp="1"/>
          </p:cNvSpPr>
          <p:nvPr>
            <p:ph type="dt" sz="half" idx="10"/>
          </p:nvPr>
        </p:nvSpPr>
        <p:spPr/>
        <p:txBody>
          <a:bodyPr/>
          <a:lstStyle/>
          <a:p>
            <a:fld id="{872D9FAD-D96D-4126-AB3D-E7F671DB7547}" type="datetimeFigureOut">
              <a:rPr lang="nl-NL" smtClean="0"/>
              <a:t>16-9-2020</a:t>
            </a:fld>
            <a:endParaRPr lang="nl-NL"/>
          </a:p>
        </p:txBody>
      </p:sp>
      <p:sp>
        <p:nvSpPr>
          <p:cNvPr id="8" name="Tijdelijke aanduiding voor voettekst 7">
            <a:extLst>
              <a:ext uri="{FF2B5EF4-FFF2-40B4-BE49-F238E27FC236}">
                <a16:creationId xmlns:a16="http://schemas.microsoft.com/office/drawing/2014/main" id="{7C86433B-F967-4266-8F23-C072ED42A33A}"/>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5D953F09-9288-4823-B04E-911C39F2F43C}"/>
              </a:ext>
            </a:extLst>
          </p:cNvPr>
          <p:cNvSpPr>
            <a:spLocks noGrp="1"/>
          </p:cNvSpPr>
          <p:nvPr>
            <p:ph type="sldNum" sz="quarter" idx="12"/>
          </p:nvPr>
        </p:nvSpPr>
        <p:spPr/>
        <p:txBody>
          <a:bodyPr/>
          <a:lstStyle/>
          <a:p>
            <a:fld id="{2519F328-0A10-49CD-B893-E8FC1CF55919}" type="slidenum">
              <a:rPr lang="nl-NL" smtClean="0"/>
              <a:t>‹nr.›</a:t>
            </a:fld>
            <a:endParaRPr lang="nl-NL"/>
          </a:p>
        </p:txBody>
      </p:sp>
    </p:spTree>
    <p:extLst>
      <p:ext uri="{BB962C8B-B14F-4D97-AF65-F5344CB8AC3E}">
        <p14:creationId xmlns:p14="http://schemas.microsoft.com/office/powerpoint/2010/main" val="1750070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371487-63C9-4A97-B67B-9B4D2A741DF5}"/>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4C14477-E558-4270-B07E-C9248235E70D}"/>
              </a:ext>
            </a:extLst>
          </p:cNvPr>
          <p:cNvSpPr>
            <a:spLocks noGrp="1"/>
          </p:cNvSpPr>
          <p:nvPr>
            <p:ph type="dt" sz="half" idx="10"/>
          </p:nvPr>
        </p:nvSpPr>
        <p:spPr/>
        <p:txBody>
          <a:bodyPr/>
          <a:lstStyle/>
          <a:p>
            <a:fld id="{872D9FAD-D96D-4126-AB3D-E7F671DB7547}" type="datetimeFigureOut">
              <a:rPr lang="nl-NL" smtClean="0"/>
              <a:t>16-9-2020</a:t>
            </a:fld>
            <a:endParaRPr lang="nl-NL"/>
          </a:p>
        </p:txBody>
      </p:sp>
      <p:sp>
        <p:nvSpPr>
          <p:cNvPr id="4" name="Tijdelijke aanduiding voor voettekst 3">
            <a:extLst>
              <a:ext uri="{FF2B5EF4-FFF2-40B4-BE49-F238E27FC236}">
                <a16:creationId xmlns:a16="http://schemas.microsoft.com/office/drawing/2014/main" id="{051FC530-0F2C-4FE1-89BF-F9595FFD72B6}"/>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9A2A7915-1051-4641-A0C4-2F5A326A682A}"/>
              </a:ext>
            </a:extLst>
          </p:cNvPr>
          <p:cNvSpPr>
            <a:spLocks noGrp="1"/>
          </p:cNvSpPr>
          <p:nvPr>
            <p:ph type="sldNum" sz="quarter" idx="12"/>
          </p:nvPr>
        </p:nvSpPr>
        <p:spPr/>
        <p:txBody>
          <a:bodyPr/>
          <a:lstStyle/>
          <a:p>
            <a:fld id="{2519F328-0A10-49CD-B893-E8FC1CF55919}" type="slidenum">
              <a:rPr lang="nl-NL" smtClean="0"/>
              <a:t>‹nr.›</a:t>
            </a:fld>
            <a:endParaRPr lang="nl-NL"/>
          </a:p>
        </p:txBody>
      </p:sp>
    </p:spTree>
    <p:extLst>
      <p:ext uri="{BB962C8B-B14F-4D97-AF65-F5344CB8AC3E}">
        <p14:creationId xmlns:p14="http://schemas.microsoft.com/office/powerpoint/2010/main" val="3035263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3E33098-F67F-40EA-8D4B-328756D65E64}"/>
              </a:ext>
            </a:extLst>
          </p:cNvPr>
          <p:cNvSpPr>
            <a:spLocks noGrp="1"/>
          </p:cNvSpPr>
          <p:nvPr>
            <p:ph type="dt" sz="half" idx="10"/>
          </p:nvPr>
        </p:nvSpPr>
        <p:spPr/>
        <p:txBody>
          <a:bodyPr/>
          <a:lstStyle/>
          <a:p>
            <a:fld id="{872D9FAD-D96D-4126-AB3D-E7F671DB7547}" type="datetimeFigureOut">
              <a:rPr lang="nl-NL" smtClean="0"/>
              <a:t>16-9-2020</a:t>
            </a:fld>
            <a:endParaRPr lang="nl-NL"/>
          </a:p>
        </p:txBody>
      </p:sp>
      <p:sp>
        <p:nvSpPr>
          <p:cNvPr id="3" name="Tijdelijke aanduiding voor voettekst 2">
            <a:extLst>
              <a:ext uri="{FF2B5EF4-FFF2-40B4-BE49-F238E27FC236}">
                <a16:creationId xmlns:a16="http://schemas.microsoft.com/office/drawing/2014/main" id="{95BA3B6A-4349-4B24-9048-9EBFB8929137}"/>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35A92A8-813F-40CA-8E33-82C86270B67E}"/>
              </a:ext>
            </a:extLst>
          </p:cNvPr>
          <p:cNvSpPr>
            <a:spLocks noGrp="1"/>
          </p:cNvSpPr>
          <p:nvPr>
            <p:ph type="sldNum" sz="quarter" idx="12"/>
          </p:nvPr>
        </p:nvSpPr>
        <p:spPr/>
        <p:txBody>
          <a:bodyPr/>
          <a:lstStyle/>
          <a:p>
            <a:fld id="{2519F328-0A10-49CD-B893-E8FC1CF55919}" type="slidenum">
              <a:rPr lang="nl-NL" smtClean="0"/>
              <a:t>‹nr.›</a:t>
            </a:fld>
            <a:endParaRPr lang="nl-NL"/>
          </a:p>
        </p:txBody>
      </p:sp>
    </p:spTree>
    <p:extLst>
      <p:ext uri="{BB962C8B-B14F-4D97-AF65-F5344CB8AC3E}">
        <p14:creationId xmlns:p14="http://schemas.microsoft.com/office/powerpoint/2010/main" val="2038942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A99E77-B548-43F3-ADCA-0F4946B41E1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E2C43020-A3DB-4C8F-AB21-593B3A63EA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E1DD8BC-E729-4611-9F5C-B6DE4417AF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2A87332C-0982-4D84-A315-DA2497B5E079}"/>
              </a:ext>
            </a:extLst>
          </p:cNvPr>
          <p:cNvSpPr>
            <a:spLocks noGrp="1"/>
          </p:cNvSpPr>
          <p:nvPr>
            <p:ph type="dt" sz="half" idx="10"/>
          </p:nvPr>
        </p:nvSpPr>
        <p:spPr/>
        <p:txBody>
          <a:bodyPr/>
          <a:lstStyle/>
          <a:p>
            <a:fld id="{872D9FAD-D96D-4126-AB3D-E7F671DB7547}" type="datetimeFigureOut">
              <a:rPr lang="nl-NL" smtClean="0"/>
              <a:t>16-9-2020</a:t>
            </a:fld>
            <a:endParaRPr lang="nl-NL"/>
          </a:p>
        </p:txBody>
      </p:sp>
      <p:sp>
        <p:nvSpPr>
          <p:cNvPr id="6" name="Tijdelijke aanduiding voor voettekst 5">
            <a:extLst>
              <a:ext uri="{FF2B5EF4-FFF2-40B4-BE49-F238E27FC236}">
                <a16:creationId xmlns:a16="http://schemas.microsoft.com/office/drawing/2014/main" id="{25797172-776E-4B55-B4F5-E858D198D19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D253228-0BF7-4B31-8FB9-1D4E28BA49F1}"/>
              </a:ext>
            </a:extLst>
          </p:cNvPr>
          <p:cNvSpPr>
            <a:spLocks noGrp="1"/>
          </p:cNvSpPr>
          <p:nvPr>
            <p:ph type="sldNum" sz="quarter" idx="12"/>
          </p:nvPr>
        </p:nvSpPr>
        <p:spPr/>
        <p:txBody>
          <a:bodyPr/>
          <a:lstStyle/>
          <a:p>
            <a:fld id="{2519F328-0A10-49CD-B893-E8FC1CF55919}" type="slidenum">
              <a:rPr lang="nl-NL" smtClean="0"/>
              <a:t>‹nr.›</a:t>
            </a:fld>
            <a:endParaRPr lang="nl-NL"/>
          </a:p>
        </p:txBody>
      </p:sp>
    </p:spTree>
    <p:extLst>
      <p:ext uri="{BB962C8B-B14F-4D97-AF65-F5344CB8AC3E}">
        <p14:creationId xmlns:p14="http://schemas.microsoft.com/office/powerpoint/2010/main" val="3932559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08D660-B81B-4B8D-BA77-23D740E87AD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58C97659-9FE9-4B21-A2A1-3052EBEA38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ED1C91D-23F7-4596-9FBF-3C6BAC3737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7CAEA1DD-9E83-424D-8D9C-6A9DCD5097D3}"/>
              </a:ext>
            </a:extLst>
          </p:cNvPr>
          <p:cNvSpPr>
            <a:spLocks noGrp="1"/>
          </p:cNvSpPr>
          <p:nvPr>
            <p:ph type="dt" sz="half" idx="10"/>
          </p:nvPr>
        </p:nvSpPr>
        <p:spPr/>
        <p:txBody>
          <a:bodyPr/>
          <a:lstStyle/>
          <a:p>
            <a:fld id="{872D9FAD-D96D-4126-AB3D-E7F671DB7547}" type="datetimeFigureOut">
              <a:rPr lang="nl-NL" smtClean="0"/>
              <a:t>16-9-2020</a:t>
            </a:fld>
            <a:endParaRPr lang="nl-NL"/>
          </a:p>
        </p:txBody>
      </p:sp>
      <p:sp>
        <p:nvSpPr>
          <p:cNvPr id="6" name="Tijdelijke aanduiding voor voettekst 5">
            <a:extLst>
              <a:ext uri="{FF2B5EF4-FFF2-40B4-BE49-F238E27FC236}">
                <a16:creationId xmlns:a16="http://schemas.microsoft.com/office/drawing/2014/main" id="{DA51A350-4AB0-487D-A9A0-42C5748BDD9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A92B5BA-DD15-465A-A990-919A03564F78}"/>
              </a:ext>
            </a:extLst>
          </p:cNvPr>
          <p:cNvSpPr>
            <a:spLocks noGrp="1"/>
          </p:cNvSpPr>
          <p:nvPr>
            <p:ph type="sldNum" sz="quarter" idx="12"/>
          </p:nvPr>
        </p:nvSpPr>
        <p:spPr/>
        <p:txBody>
          <a:bodyPr/>
          <a:lstStyle/>
          <a:p>
            <a:fld id="{2519F328-0A10-49CD-B893-E8FC1CF55919}" type="slidenum">
              <a:rPr lang="nl-NL" smtClean="0"/>
              <a:t>‹nr.›</a:t>
            </a:fld>
            <a:endParaRPr lang="nl-NL"/>
          </a:p>
        </p:txBody>
      </p:sp>
    </p:spTree>
    <p:extLst>
      <p:ext uri="{BB962C8B-B14F-4D97-AF65-F5344CB8AC3E}">
        <p14:creationId xmlns:p14="http://schemas.microsoft.com/office/powerpoint/2010/main" val="2024622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668F03ED-90CB-44D9-AE91-98B7A789AB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B6F70113-7A40-4311-924B-F6302A0FCB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6C5D310-0531-488E-9559-0F09505939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2D9FAD-D96D-4126-AB3D-E7F671DB7547}" type="datetimeFigureOut">
              <a:rPr lang="nl-NL" smtClean="0"/>
              <a:t>16-9-2020</a:t>
            </a:fld>
            <a:endParaRPr lang="nl-NL"/>
          </a:p>
        </p:txBody>
      </p:sp>
      <p:sp>
        <p:nvSpPr>
          <p:cNvPr id="5" name="Tijdelijke aanduiding voor voettekst 4">
            <a:extLst>
              <a:ext uri="{FF2B5EF4-FFF2-40B4-BE49-F238E27FC236}">
                <a16:creationId xmlns:a16="http://schemas.microsoft.com/office/drawing/2014/main" id="{5E138085-6268-4896-AAD3-E4856BB355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37DFBC25-47F3-4AD1-922A-B25103A071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19F328-0A10-49CD-B893-E8FC1CF55919}" type="slidenum">
              <a:rPr lang="nl-NL" smtClean="0"/>
              <a:t>‹nr.›</a:t>
            </a:fld>
            <a:endParaRPr lang="nl-NL"/>
          </a:p>
        </p:txBody>
      </p:sp>
    </p:spTree>
    <p:extLst>
      <p:ext uri="{BB962C8B-B14F-4D97-AF65-F5344CB8AC3E}">
        <p14:creationId xmlns:p14="http://schemas.microsoft.com/office/powerpoint/2010/main" val="2323020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AoAm4om0wTs&amp;list=PLBTanuC8SLeZ_9iVo6Rbf4_lBD8S4--h-&amp;index=35"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CjJkahGWBPI"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wE52gWJR1Fc"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Fill">
            <a:extLst>
              <a:ext uri="{FF2B5EF4-FFF2-40B4-BE49-F238E27FC236}">
                <a16:creationId xmlns:a16="http://schemas.microsoft.com/office/drawing/2014/main" id="{C7D023E4-8DE1-436E-9847-ED6A4B4B04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1"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E4556D3F-F9E0-4DD4-A96F-6A8297B9240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2929"/>
            <a:ext cx="12188952" cy="3490956"/>
            <a:chOff x="651279" y="598259"/>
            <a:chExt cx="10889442" cy="5680742"/>
          </a:xfrm>
        </p:grpSpPr>
        <p:sp>
          <p:nvSpPr>
            <p:cNvPr id="12" name="Color">
              <a:extLst>
                <a:ext uri="{FF2B5EF4-FFF2-40B4-BE49-F238E27FC236}">
                  <a16:creationId xmlns:a16="http://schemas.microsoft.com/office/drawing/2014/main" id="{86D4FF5D-6473-4BE3-A6EC-40CE250274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lor">
              <a:extLst>
                <a:ext uri="{FF2B5EF4-FFF2-40B4-BE49-F238E27FC236}">
                  <a16:creationId xmlns:a16="http://schemas.microsoft.com/office/drawing/2014/main" id="{993888FB-861F-4B4A-819C-BEB6D558A8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Afbeelding 3">
            <a:extLst>
              <a:ext uri="{FF2B5EF4-FFF2-40B4-BE49-F238E27FC236}">
                <a16:creationId xmlns:a16="http://schemas.microsoft.com/office/drawing/2014/main" id="{99D52E36-0322-4BDE-B536-C3418F50217D}"/>
              </a:ext>
            </a:extLst>
          </p:cNvPr>
          <p:cNvPicPr>
            <a:picLocks noChangeAspect="1"/>
          </p:cNvPicPr>
          <p:nvPr/>
        </p:nvPicPr>
        <p:blipFill rotWithShape="1">
          <a:blip r:embed="rId2"/>
          <a:srcRect l="34546" r="15740" b="1"/>
          <a:stretch/>
        </p:blipFill>
        <p:spPr>
          <a:xfrm>
            <a:off x="6803647" y="1065276"/>
            <a:ext cx="4730214" cy="4727448"/>
          </a:xfrm>
          <a:prstGeom prst="rect">
            <a:avLst/>
          </a:prstGeom>
        </p:spPr>
      </p:pic>
      <p:grpSp>
        <p:nvGrpSpPr>
          <p:cNvPr id="15" name="Group 14">
            <a:extLst>
              <a:ext uri="{FF2B5EF4-FFF2-40B4-BE49-F238E27FC236}">
                <a16:creationId xmlns:a16="http://schemas.microsoft.com/office/drawing/2014/main" id="{65EABBED-2B80-4B13-A7A8-1D34C4A027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88952" cy="6858000"/>
            <a:chOff x="0" y="0"/>
            <a:chExt cx="12188952" cy="6858000"/>
          </a:xfrm>
        </p:grpSpPr>
        <p:sp>
          <p:nvSpPr>
            <p:cNvPr id="16" name="Freeform: Shape 15">
              <a:extLst>
                <a:ext uri="{FF2B5EF4-FFF2-40B4-BE49-F238E27FC236}">
                  <a16:creationId xmlns:a16="http://schemas.microsoft.com/office/drawing/2014/main" id="{73A7A746-A7C1-443C-9B24-406D222452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1D71425D-6031-4121-BA40-815DACCD0E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67A43343-A25B-49D5-9967-D5647ADF70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F066E434-22B6-48A1-BC19-A80163E819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35470CE2-E5F8-489C-84E9-775AE8D3E3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12435DD6-F0FB-492A-9267-CE09EC2C5D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B17117C-64EA-4B8B-9DDC-D10E947C46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el 1">
            <a:extLst>
              <a:ext uri="{FF2B5EF4-FFF2-40B4-BE49-F238E27FC236}">
                <a16:creationId xmlns:a16="http://schemas.microsoft.com/office/drawing/2014/main" id="{FEC0B9FE-1F4D-455C-9D05-D87EB48C3157}"/>
              </a:ext>
            </a:extLst>
          </p:cNvPr>
          <p:cNvSpPr>
            <a:spLocks noGrp="1"/>
          </p:cNvSpPr>
          <p:nvPr>
            <p:ph type="ctrTitle"/>
          </p:nvPr>
        </p:nvSpPr>
        <p:spPr>
          <a:xfrm>
            <a:off x="789708" y="1014574"/>
            <a:ext cx="5633531" cy="2226769"/>
          </a:xfrm>
        </p:spPr>
        <p:txBody>
          <a:bodyPr anchor="ctr">
            <a:normAutofit/>
          </a:bodyPr>
          <a:lstStyle/>
          <a:p>
            <a:pPr algn="l"/>
            <a:r>
              <a:rPr lang="nl-NL" sz="4800">
                <a:solidFill>
                  <a:schemeClr val="bg1"/>
                </a:solidFill>
              </a:rPr>
              <a:t>Na Helicon… </a:t>
            </a:r>
            <a:br>
              <a:rPr lang="nl-NL" sz="4800">
                <a:solidFill>
                  <a:schemeClr val="bg1"/>
                </a:solidFill>
              </a:rPr>
            </a:br>
            <a:r>
              <a:rPr lang="nl-NL" sz="4800">
                <a:solidFill>
                  <a:schemeClr val="bg1"/>
                </a:solidFill>
              </a:rPr>
              <a:t>blik op de toekomst!</a:t>
            </a:r>
          </a:p>
        </p:txBody>
      </p:sp>
      <p:sp>
        <p:nvSpPr>
          <p:cNvPr id="3" name="Ondertitel 2">
            <a:extLst>
              <a:ext uri="{FF2B5EF4-FFF2-40B4-BE49-F238E27FC236}">
                <a16:creationId xmlns:a16="http://schemas.microsoft.com/office/drawing/2014/main" id="{4A24FA5B-4CF9-4BE7-B60E-1E1FD7DFE3B9}"/>
              </a:ext>
            </a:extLst>
          </p:cNvPr>
          <p:cNvSpPr>
            <a:spLocks noGrp="1"/>
          </p:cNvSpPr>
          <p:nvPr>
            <p:ph type="subTitle" idx="1"/>
          </p:nvPr>
        </p:nvSpPr>
        <p:spPr>
          <a:xfrm>
            <a:off x="789708" y="3640633"/>
            <a:ext cx="5631417" cy="2487212"/>
          </a:xfrm>
        </p:spPr>
        <p:txBody>
          <a:bodyPr anchor="t">
            <a:normAutofit/>
          </a:bodyPr>
          <a:lstStyle/>
          <a:p>
            <a:pPr algn="l"/>
            <a:r>
              <a:rPr lang="nl-NL">
                <a:solidFill>
                  <a:schemeClr val="tx2"/>
                </a:solidFill>
              </a:rPr>
              <a:t>L&amp;O les lj3 p1 donderdag 17 september </a:t>
            </a:r>
          </a:p>
        </p:txBody>
      </p:sp>
      <p:sp>
        <p:nvSpPr>
          <p:cNvPr id="24" name="Tekstvak 23">
            <a:extLst>
              <a:ext uri="{FF2B5EF4-FFF2-40B4-BE49-F238E27FC236}">
                <a16:creationId xmlns:a16="http://schemas.microsoft.com/office/drawing/2014/main" id="{3E17D09C-7EC8-4C74-A6EF-9D146F4E1A69}"/>
              </a:ext>
            </a:extLst>
          </p:cNvPr>
          <p:cNvSpPr txBox="1"/>
          <p:nvPr/>
        </p:nvSpPr>
        <p:spPr>
          <a:xfrm>
            <a:off x="557416" y="5841128"/>
            <a:ext cx="6096000" cy="646331"/>
          </a:xfrm>
          <a:prstGeom prst="rect">
            <a:avLst/>
          </a:prstGeom>
          <a:noFill/>
        </p:spPr>
        <p:txBody>
          <a:bodyPr wrap="square">
            <a:spAutoFit/>
          </a:bodyPr>
          <a:lstStyle/>
          <a:p>
            <a:r>
              <a:rPr lang="nl-NL" dirty="0">
                <a:hlinkClick r:id="rId3"/>
              </a:rPr>
              <a:t>https://www.youtube.com/watch?v=AoAm4om0wTs&amp;list=PLBTanuC8SLeZ_9iVo6Rbf4_lBD8S4--h-&amp;index=35</a:t>
            </a:r>
            <a:r>
              <a:rPr lang="nl-NL" dirty="0"/>
              <a:t> </a:t>
            </a:r>
          </a:p>
        </p:txBody>
      </p:sp>
    </p:spTree>
    <p:extLst>
      <p:ext uri="{BB962C8B-B14F-4D97-AF65-F5344CB8AC3E}">
        <p14:creationId xmlns:p14="http://schemas.microsoft.com/office/powerpoint/2010/main" val="1788446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0EC92C1A-C065-44A2-9C8C-2FB06C7BE913}"/>
              </a:ext>
            </a:extLst>
          </p:cNvPr>
          <p:cNvSpPr txBox="1"/>
          <p:nvPr/>
        </p:nvSpPr>
        <p:spPr>
          <a:xfrm>
            <a:off x="1543050" y="1460838"/>
            <a:ext cx="8839200" cy="3908762"/>
          </a:xfrm>
          <a:prstGeom prst="rect">
            <a:avLst/>
          </a:prstGeom>
          <a:noFill/>
        </p:spPr>
        <p:txBody>
          <a:bodyPr wrap="square">
            <a:spAutoFit/>
          </a:bodyPr>
          <a:lstStyle/>
          <a:p>
            <a:r>
              <a:rPr lang="nl-NL" sz="3200" dirty="0">
                <a:solidFill>
                  <a:schemeClr val="accent1"/>
                </a:solidFill>
              </a:rPr>
              <a:t>Misschien helpen deze vragen: </a:t>
            </a:r>
          </a:p>
          <a:p>
            <a:r>
              <a:rPr lang="nl-NL" sz="2400" dirty="0"/>
              <a:t>Waar krijg jij energie van? </a:t>
            </a:r>
          </a:p>
          <a:p>
            <a:r>
              <a:rPr lang="nl-NL" sz="2400" dirty="0"/>
              <a:t>Waar kijk je naar uit? </a:t>
            </a:r>
          </a:p>
          <a:p>
            <a:r>
              <a:rPr lang="nl-NL" sz="2400" dirty="0"/>
              <a:t>Waar geef je graag je geld aan uit? </a:t>
            </a:r>
          </a:p>
          <a:p>
            <a:r>
              <a:rPr lang="nl-NL" sz="2400" dirty="0"/>
              <a:t>Waar wil je echt heel erg je best voor doen? </a:t>
            </a:r>
          </a:p>
          <a:p>
            <a:r>
              <a:rPr lang="nl-NL" sz="2400" dirty="0"/>
              <a:t>Welke mensen zijn echt belangrijk voor je en waarom? </a:t>
            </a:r>
          </a:p>
          <a:p>
            <a:r>
              <a:rPr lang="nl-NL" sz="2400" dirty="0"/>
              <a:t>Waar merk je aan dat jij het naar je zin hebt of niet? </a:t>
            </a:r>
          </a:p>
          <a:p>
            <a:r>
              <a:rPr lang="nl-NL" sz="2400" dirty="0"/>
              <a:t>Hoe zien anderen aan jou dat je goed in je vel zit? </a:t>
            </a:r>
          </a:p>
          <a:p>
            <a:r>
              <a:rPr lang="nl-NL" sz="2400" dirty="0"/>
              <a:t>Als je hier de deur uitloopt, wat zou je dan het allerliefste willen doen?</a:t>
            </a:r>
          </a:p>
        </p:txBody>
      </p:sp>
    </p:spTree>
    <p:extLst>
      <p:ext uri="{BB962C8B-B14F-4D97-AF65-F5344CB8AC3E}">
        <p14:creationId xmlns:p14="http://schemas.microsoft.com/office/powerpoint/2010/main" val="3121180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57845966-6EFC-468A-9CC7-BAB4B9585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54372" y="0"/>
            <a:ext cx="9483256" cy="6858000"/>
          </a:xfrm>
          <a:prstGeom prst="rect">
            <a:avLst/>
          </a:prstGeom>
          <a:solidFill>
            <a:srgbClr val="6E52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7" name="Picture 76">
            <a:extLst>
              <a:ext uri="{FF2B5EF4-FFF2-40B4-BE49-F238E27FC236}">
                <a16:creationId xmlns:a16="http://schemas.microsoft.com/office/drawing/2014/main" id="{75554383-98AF-4A47-BB65-705FAAA4BE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9" name="Freeform: Shape 78">
            <a:extLst>
              <a:ext uri="{FF2B5EF4-FFF2-40B4-BE49-F238E27FC236}">
                <a16:creationId xmlns:a16="http://schemas.microsoft.com/office/drawing/2014/main" id="{ADAD1991-FFD1-4E94-ABAB-7560D33008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44484" y="0"/>
            <a:ext cx="7837716" cy="6858000"/>
          </a:xfrm>
          <a:custGeom>
            <a:avLst/>
            <a:gdLst>
              <a:gd name="connsiteX0" fmla="*/ 2232159 w 7837716"/>
              <a:gd name="connsiteY0" fmla="*/ 0 h 6858000"/>
              <a:gd name="connsiteX1" fmla="*/ 5605557 w 7837716"/>
              <a:gd name="connsiteY1" fmla="*/ 0 h 6858000"/>
              <a:gd name="connsiteX2" fmla="*/ 5617845 w 7837716"/>
              <a:gd name="connsiteY2" fmla="*/ 5384 h 6858000"/>
              <a:gd name="connsiteX3" fmla="*/ 7837716 w 7837716"/>
              <a:gd name="connsiteY3" fmla="*/ 3429000 h 6858000"/>
              <a:gd name="connsiteX4" fmla="*/ 5617845 w 7837716"/>
              <a:gd name="connsiteY4" fmla="*/ 6852616 h 6858000"/>
              <a:gd name="connsiteX5" fmla="*/ 5605557 w 7837716"/>
              <a:gd name="connsiteY5" fmla="*/ 6858000 h 6858000"/>
              <a:gd name="connsiteX6" fmla="*/ 2232159 w 7837716"/>
              <a:gd name="connsiteY6" fmla="*/ 6858000 h 6858000"/>
              <a:gd name="connsiteX7" fmla="*/ 2219871 w 7837716"/>
              <a:gd name="connsiteY7" fmla="*/ 6852616 h 6858000"/>
              <a:gd name="connsiteX8" fmla="*/ 0 w 7837716"/>
              <a:gd name="connsiteY8" fmla="*/ 3429000 h 6858000"/>
              <a:gd name="connsiteX9" fmla="*/ 2219871 w 7837716"/>
              <a:gd name="connsiteY9" fmla="*/ 53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37716" h="6858000">
                <a:moveTo>
                  <a:pt x="2232159" y="0"/>
                </a:moveTo>
                <a:lnTo>
                  <a:pt x="5605557" y="0"/>
                </a:lnTo>
                <a:lnTo>
                  <a:pt x="5617845" y="5384"/>
                </a:lnTo>
                <a:cubicBezTo>
                  <a:pt x="6931322" y="618789"/>
                  <a:pt x="7837716" y="1921305"/>
                  <a:pt x="7837716" y="3429000"/>
                </a:cubicBezTo>
                <a:cubicBezTo>
                  <a:pt x="7837716" y="4936696"/>
                  <a:pt x="6931322" y="6239212"/>
                  <a:pt x="5617845" y="6852616"/>
                </a:cubicBezTo>
                <a:lnTo>
                  <a:pt x="5605557" y="6858000"/>
                </a:lnTo>
                <a:lnTo>
                  <a:pt x="2232159" y="6858000"/>
                </a:lnTo>
                <a:lnTo>
                  <a:pt x="2219871" y="6852616"/>
                </a:lnTo>
                <a:cubicBezTo>
                  <a:pt x="906394" y="6239212"/>
                  <a:pt x="0" y="4936696"/>
                  <a:pt x="0" y="3429000"/>
                </a:cubicBezTo>
                <a:cubicBezTo>
                  <a:pt x="0" y="1921305"/>
                  <a:pt x="906394" y="618789"/>
                  <a:pt x="2219871" y="5384"/>
                </a:cubicBezTo>
                <a:close/>
              </a:path>
            </a:pathLst>
          </a:custGeom>
          <a:solidFill>
            <a:schemeClr val="bg1"/>
          </a:solidFill>
          <a:ln>
            <a:gradFill>
              <a:gsLst>
                <a:gs pos="0">
                  <a:schemeClr val="accent1">
                    <a:lumMod val="40000"/>
                    <a:lumOff val="60000"/>
                  </a:schemeClr>
                </a:gs>
                <a:gs pos="23000">
                  <a:schemeClr val="accent1">
                    <a:lumMod val="45000"/>
                    <a:lumOff val="55000"/>
                  </a:schemeClr>
                </a:gs>
                <a:gs pos="83000">
                  <a:schemeClr val="bg2">
                    <a:lumMod val="82000"/>
                  </a:schemeClr>
                </a:gs>
                <a:gs pos="100000">
                  <a:schemeClr val="bg2">
                    <a:lumMod val="87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 name="Picture 4" descr="De kracht van positiviteit bewezen">
            <a:extLst>
              <a:ext uri="{FF2B5EF4-FFF2-40B4-BE49-F238E27FC236}">
                <a16:creationId xmlns:a16="http://schemas.microsoft.com/office/drawing/2014/main" id="{DF3FC84F-CEA3-41D9-A221-5F4455E1049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165251" y="1176793"/>
            <a:ext cx="3604405" cy="4548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8727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9C2CBB5D-436B-40DC-A681-A5AEF6209CC4}"/>
              </a:ext>
            </a:extLst>
          </p:cNvPr>
          <p:cNvSpPr txBox="1"/>
          <p:nvPr/>
        </p:nvSpPr>
        <p:spPr>
          <a:xfrm>
            <a:off x="3048000" y="4339709"/>
            <a:ext cx="6096000" cy="369332"/>
          </a:xfrm>
          <a:prstGeom prst="rect">
            <a:avLst/>
          </a:prstGeom>
          <a:noFill/>
        </p:spPr>
        <p:txBody>
          <a:bodyPr wrap="square">
            <a:spAutoFit/>
          </a:bodyPr>
          <a:lstStyle/>
          <a:p>
            <a:r>
              <a:rPr lang="nl-NL" dirty="0">
                <a:hlinkClick r:id="rId2"/>
              </a:rPr>
              <a:t>https://www.youtube.com/watch?v=CjJkahGWBPI</a:t>
            </a:r>
            <a:r>
              <a:rPr lang="nl-NL" dirty="0"/>
              <a:t> </a:t>
            </a:r>
          </a:p>
        </p:txBody>
      </p:sp>
    </p:spTree>
    <p:extLst>
      <p:ext uri="{BB962C8B-B14F-4D97-AF65-F5344CB8AC3E}">
        <p14:creationId xmlns:p14="http://schemas.microsoft.com/office/powerpoint/2010/main" val="2528010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2D4BF8AB-1614-46CC-9219-1E25D19ACD02}"/>
              </a:ext>
            </a:extLst>
          </p:cNvPr>
          <p:cNvPicPr>
            <a:picLocks noChangeAspect="1"/>
          </p:cNvPicPr>
          <p:nvPr/>
        </p:nvPicPr>
        <p:blipFill rotWithShape="1">
          <a:blip r:embed="rId2"/>
          <a:srcRect b="3017"/>
          <a:stretch/>
        </p:blipFill>
        <p:spPr>
          <a:xfrm>
            <a:off x="20" y="10"/>
            <a:ext cx="12191980" cy="6857990"/>
          </a:xfrm>
          <a:prstGeom prst="rect">
            <a:avLst/>
          </a:prstGeom>
        </p:spPr>
      </p:pic>
      <p:sp>
        <p:nvSpPr>
          <p:cNvPr id="8"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ekstvak 1">
            <a:extLst>
              <a:ext uri="{FF2B5EF4-FFF2-40B4-BE49-F238E27FC236}">
                <a16:creationId xmlns:a16="http://schemas.microsoft.com/office/drawing/2014/main" id="{30EE44AA-955F-44E4-94B3-98207FFBAAEE}"/>
              </a:ext>
            </a:extLst>
          </p:cNvPr>
          <p:cNvSpPr txBox="1"/>
          <p:nvPr/>
        </p:nvSpPr>
        <p:spPr>
          <a:xfrm>
            <a:off x="8022020" y="3650778"/>
            <a:ext cx="3852041" cy="1834056"/>
          </a:xfrm>
          <a:prstGeom prst="rect">
            <a:avLst/>
          </a:prstGeom>
        </p:spPr>
        <p:txBody>
          <a:bodyPr vert="horz" lIns="91440" tIns="45720" rIns="91440" bIns="45720" rtlCol="0" anchor="b">
            <a:normAutofit fontScale="92500" lnSpcReduction="20000"/>
          </a:bodyPr>
          <a:lstStyle/>
          <a:p>
            <a:pPr algn="ctr">
              <a:lnSpc>
                <a:spcPct val="90000"/>
              </a:lnSpc>
              <a:spcBef>
                <a:spcPct val="0"/>
              </a:spcBef>
              <a:spcAft>
                <a:spcPts val="600"/>
              </a:spcAft>
            </a:pPr>
            <a:endParaRPr lang="en-US" sz="3700" b="1" dirty="0">
              <a:latin typeface="+mj-lt"/>
              <a:ea typeface="+mj-ea"/>
              <a:cs typeface="+mj-cs"/>
            </a:endParaRPr>
          </a:p>
          <a:p>
            <a:pPr algn="ctr">
              <a:lnSpc>
                <a:spcPct val="90000"/>
              </a:lnSpc>
              <a:spcBef>
                <a:spcPct val="0"/>
              </a:spcBef>
              <a:spcAft>
                <a:spcPts val="600"/>
              </a:spcAft>
            </a:pPr>
            <a:r>
              <a:rPr lang="en-US" sz="3700" b="1" dirty="0">
                <a:latin typeface="+mj-lt"/>
                <a:ea typeface="+mj-ea"/>
                <a:cs typeface="+mj-cs"/>
              </a:rPr>
              <a:t>Life after Helicon </a:t>
            </a:r>
          </a:p>
          <a:p>
            <a:pPr algn="ctr">
              <a:lnSpc>
                <a:spcPct val="90000"/>
              </a:lnSpc>
              <a:spcBef>
                <a:spcPct val="0"/>
              </a:spcBef>
              <a:spcAft>
                <a:spcPts val="600"/>
              </a:spcAft>
            </a:pPr>
            <a:r>
              <a:rPr lang="en-US" sz="3700" b="1" dirty="0">
                <a:latin typeface="+mj-lt"/>
                <a:ea typeface="+mj-ea"/>
                <a:cs typeface="+mj-cs"/>
              </a:rPr>
              <a:t>hoe </a:t>
            </a:r>
            <a:r>
              <a:rPr lang="en-US" sz="3700" b="1" dirty="0" err="1">
                <a:latin typeface="+mj-lt"/>
                <a:ea typeface="+mj-ea"/>
                <a:cs typeface="+mj-cs"/>
              </a:rPr>
              <a:t>gaat</a:t>
            </a:r>
            <a:r>
              <a:rPr lang="en-US" sz="3700" b="1" dirty="0">
                <a:latin typeface="+mj-lt"/>
                <a:ea typeface="+mj-ea"/>
                <a:cs typeface="+mj-cs"/>
              </a:rPr>
              <a:t> </a:t>
            </a:r>
            <a:r>
              <a:rPr lang="en-US" sz="3700" b="1" dirty="0" err="1">
                <a:latin typeface="+mj-lt"/>
                <a:ea typeface="+mj-ea"/>
                <a:cs typeface="+mj-cs"/>
              </a:rPr>
              <a:t>dat</a:t>
            </a:r>
            <a:r>
              <a:rPr lang="en-US" sz="3700" b="1" dirty="0">
                <a:latin typeface="+mj-lt"/>
                <a:ea typeface="+mj-ea"/>
                <a:cs typeface="+mj-cs"/>
              </a:rPr>
              <a:t> er </a:t>
            </a:r>
            <a:r>
              <a:rPr lang="en-US" sz="3700" b="1" dirty="0" err="1">
                <a:latin typeface="+mj-lt"/>
                <a:ea typeface="+mj-ea"/>
                <a:cs typeface="+mj-cs"/>
              </a:rPr>
              <a:t>uit</a:t>
            </a:r>
            <a:r>
              <a:rPr lang="en-US" sz="3700" b="1" dirty="0">
                <a:latin typeface="+mj-lt"/>
                <a:ea typeface="+mj-ea"/>
                <a:cs typeface="+mj-cs"/>
              </a:rPr>
              <a:t> </a:t>
            </a:r>
            <a:r>
              <a:rPr lang="en-US" sz="3700" b="1" dirty="0" err="1">
                <a:latin typeface="+mj-lt"/>
                <a:ea typeface="+mj-ea"/>
                <a:cs typeface="+mj-cs"/>
              </a:rPr>
              <a:t>zien</a:t>
            </a:r>
            <a:r>
              <a:rPr lang="en-US" sz="3700" b="1" dirty="0">
                <a:latin typeface="+mj-lt"/>
                <a:ea typeface="+mj-ea"/>
                <a:cs typeface="+mj-cs"/>
              </a:rPr>
              <a:t>?</a:t>
            </a:r>
          </a:p>
          <a:p>
            <a:pPr algn="ctr">
              <a:lnSpc>
                <a:spcPct val="90000"/>
              </a:lnSpc>
              <a:spcBef>
                <a:spcPct val="0"/>
              </a:spcBef>
              <a:spcAft>
                <a:spcPts val="600"/>
              </a:spcAft>
            </a:pPr>
            <a:endParaRPr lang="en-US" sz="3700" dirty="0">
              <a:latin typeface="+mj-lt"/>
              <a:ea typeface="+mj-ea"/>
              <a:cs typeface="+mj-cs"/>
            </a:endParaRPr>
          </a:p>
        </p:txBody>
      </p:sp>
      <p:cxnSp>
        <p:nvCxnSpPr>
          <p:cNvPr id="10" name="Straight Connector 9">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6418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Werk: FF een update - Die leven">
            <a:extLst>
              <a:ext uri="{FF2B5EF4-FFF2-40B4-BE49-F238E27FC236}">
                <a16:creationId xmlns:a16="http://schemas.microsoft.com/office/drawing/2014/main" id="{6C28B327-8E13-4F14-838A-3C9F9B7D26D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448" r="13609"/>
          <a:stretch/>
        </p:blipFill>
        <p:spPr bwMode="auto">
          <a:xfrm>
            <a:off x="1530522" y="1632879"/>
            <a:ext cx="2849586" cy="2849586"/>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descr="studie-studeren-mbo-hbo-verschil-studiekeuze-opleiding-student (1024x682) -  Jongenstudie.nl">
            <a:extLst>
              <a:ext uri="{FF2B5EF4-FFF2-40B4-BE49-F238E27FC236}">
                <a16:creationId xmlns:a16="http://schemas.microsoft.com/office/drawing/2014/main" id="{A74D35DD-5E20-42A0-B60E-E05B6B2BA69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766" r="27690" b="3"/>
          <a:stretch/>
        </p:blipFill>
        <p:spPr bwMode="auto">
          <a:xfrm>
            <a:off x="4674471" y="1632879"/>
            <a:ext cx="2849586" cy="2849586"/>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noFill/>
          <a:extLst>
            <a:ext uri="{909E8E84-426E-40DD-AFC4-6F175D3DCCD1}">
              <a14:hiddenFill xmlns:a14="http://schemas.microsoft.com/office/drawing/2010/main">
                <a:solidFill>
                  <a:srgbClr val="FFFFFF"/>
                </a:solidFill>
              </a14:hiddenFill>
            </a:ext>
          </a:extLst>
        </p:spPr>
      </p:pic>
      <p:pic>
        <p:nvPicPr>
          <p:cNvPr id="1030" name="Picture 6" descr="In het nieuws: Tussenjaar in buitenland is pre op cv - ING - Nieuws- en  persberichten">
            <a:extLst>
              <a:ext uri="{FF2B5EF4-FFF2-40B4-BE49-F238E27FC236}">
                <a16:creationId xmlns:a16="http://schemas.microsoft.com/office/drawing/2014/main" id="{DC21A075-298D-47F1-9067-A1365DEA906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8300" r="19610"/>
          <a:stretch/>
        </p:blipFill>
        <p:spPr bwMode="auto">
          <a:xfrm>
            <a:off x="7818420" y="1632879"/>
            <a:ext cx="2849586" cy="2849586"/>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9146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57845966-6EFC-468A-9CC7-BAB4B9585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54372" y="0"/>
            <a:ext cx="9483256"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75554383-98AF-4A47-BB65-705FAAA4BE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5" name="Freeform: Shape 74">
            <a:extLst>
              <a:ext uri="{FF2B5EF4-FFF2-40B4-BE49-F238E27FC236}">
                <a16:creationId xmlns:a16="http://schemas.microsoft.com/office/drawing/2014/main" id="{ADAD1991-FFD1-4E94-ABAB-7560D33008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44484" y="0"/>
            <a:ext cx="7837716" cy="6858000"/>
          </a:xfrm>
          <a:custGeom>
            <a:avLst/>
            <a:gdLst>
              <a:gd name="connsiteX0" fmla="*/ 2232159 w 7837716"/>
              <a:gd name="connsiteY0" fmla="*/ 0 h 6858000"/>
              <a:gd name="connsiteX1" fmla="*/ 5605557 w 7837716"/>
              <a:gd name="connsiteY1" fmla="*/ 0 h 6858000"/>
              <a:gd name="connsiteX2" fmla="*/ 5617845 w 7837716"/>
              <a:gd name="connsiteY2" fmla="*/ 5384 h 6858000"/>
              <a:gd name="connsiteX3" fmla="*/ 7837716 w 7837716"/>
              <a:gd name="connsiteY3" fmla="*/ 3429000 h 6858000"/>
              <a:gd name="connsiteX4" fmla="*/ 5617845 w 7837716"/>
              <a:gd name="connsiteY4" fmla="*/ 6852616 h 6858000"/>
              <a:gd name="connsiteX5" fmla="*/ 5605557 w 7837716"/>
              <a:gd name="connsiteY5" fmla="*/ 6858000 h 6858000"/>
              <a:gd name="connsiteX6" fmla="*/ 2232159 w 7837716"/>
              <a:gd name="connsiteY6" fmla="*/ 6858000 h 6858000"/>
              <a:gd name="connsiteX7" fmla="*/ 2219871 w 7837716"/>
              <a:gd name="connsiteY7" fmla="*/ 6852616 h 6858000"/>
              <a:gd name="connsiteX8" fmla="*/ 0 w 7837716"/>
              <a:gd name="connsiteY8" fmla="*/ 3429000 h 6858000"/>
              <a:gd name="connsiteX9" fmla="*/ 2219871 w 7837716"/>
              <a:gd name="connsiteY9" fmla="*/ 53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37716" h="6858000">
                <a:moveTo>
                  <a:pt x="2232159" y="0"/>
                </a:moveTo>
                <a:lnTo>
                  <a:pt x="5605557" y="0"/>
                </a:lnTo>
                <a:lnTo>
                  <a:pt x="5617845" y="5384"/>
                </a:lnTo>
                <a:cubicBezTo>
                  <a:pt x="6931322" y="618789"/>
                  <a:pt x="7837716" y="1921305"/>
                  <a:pt x="7837716" y="3429000"/>
                </a:cubicBezTo>
                <a:cubicBezTo>
                  <a:pt x="7837716" y="4936696"/>
                  <a:pt x="6931322" y="6239212"/>
                  <a:pt x="5617845" y="6852616"/>
                </a:cubicBezTo>
                <a:lnTo>
                  <a:pt x="5605557" y="6858000"/>
                </a:lnTo>
                <a:lnTo>
                  <a:pt x="2232159" y="6858000"/>
                </a:lnTo>
                <a:lnTo>
                  <a:pt x="2219871" y="6852616"/>
                </a:lnTo>
                <a:cubicBezTo>
                  <a:pt x="906394" y="6239212"/>
                  <a:pt x="0" y="4936696"/>
                  <a:pt x="0" y="3429000"/>
                </a:cubicBezTo>
                <a:cubicBezTo>
                  <a:pt x="0" y="1921305"/>
                  <a:pt x="906394" y="618789"/>
                  <a:pt x="2219871" y="5384"/>
                </a:cubicBezTo>
                <a:close/>
              </a:path>
            </a:pathLst>
          </a:custGeom>
          <a:solidFill>
            <a:schemeClr val="bg1"/>
          </a:solidFill>
          <a:ln>
            <a:gradFill>
              <a:gsLst>
                <a:gs pos="0">
                  <a:schemeClr val="accent1">
                    <a:lumMod val="40000"/>
                    <a:lumOff val="60000"/>
                  </a:schemeClr>
                </a:gs>
                <a:gs pos="23000">
                  <a:schemeClr val="accent1">
                    <a:lumMod val="45000"/>
                    <a:lumOff val="55000"/>
                  </a:schemeClr>
                </a:gs>
                <a:gs pos="83000">
                  <a:schemeClr val="bg2">
                    <a:lumMod val="82000"/>
                  </a:schemeClr>
                </a:gs>
                <a:gs pos="100000">
                  <a:schemeClr val="bg2">
                    <a:lumMod val="87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122" name="Picture 2" descr="Loopbaanbegeleiding en loopbaancoach /jobcoach vdab">
            <a:extLst>
              <a:ext uri="{FF2B5EF4-FFF2-40B4-BE49-F238E27FC236}">
                <a16:creationId xmlns:a16="http://schemas.microsoft.com/office/drawing/2014/main" id="{F4C39B63-2954-4658-8311-E3406E66A74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36181" y="1940526"/>
            <a:ext cx="5462546" cy="3020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5233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68D7A1-9485-4EAC-B49C-A6CC1EA20CDF}"/>
              </a:ext>
            </a:extLst>
          </p:cNvPr>
          <p:cNvSpPr>
            <a:spLocks noGrp="1"/>
          </p:cNvSpPr>
          <p:nvPr>
            <p:ph type="title"/>
          </p:nvPr>
        </p:nvSpPr>
        <p:spPr/>
        <p:txBody>
          <a:bodyPr/>
          <a:lstStyle/>
          <a:p>
            <a:r>
              <a:rPr lang="nl-NL" dirty="0"/>
              <a:t>Wat bepaalt die keuze…..</a:t>
            </a:r>
          </a:p>
        </p:txBody>
      </p:sp>
      <p:pic>
        <p:nvPicPr>
          <p:cNvPr id="2050" name="Picture 2" descr="MOTIVATIE. Dromen en Idealen Jongeren dromen en hebben idealen. - ppt  download">
            <a:extLst>
              <a:ext uri="{FF2B5EF4-FFF2-40B4-BE49-F238E27FC236}">
                <a16:creationId xmlns:a16="http://schemas.microsoft.com/office/drawing/2014/main" id="{D275C871-B682-4053-9642-76057B48BA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9009" y="1551940"/>
            <a:ext cx="5324929" cy="29819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assie ⋆ Inique4U">
            <a:extLst>
              <a:ext uri="{FF2B5EF4-FFF2-40B4-BE49-F238E27FC236}">
                <a16:creationId xmlns:a16="http://schemas.microsoft.com/office/drawing/2014/main" id="{EE599191-1EA3-4AF2-85A9-1A461051BB9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859" r="22105"/>
          <a:stretch/>
        </p:blipFill>
        <p:spPr bwMode="auto">
          <a:xfrm>
            <a:off x="6424747" y="3792994"/>
            <a:ext cx="3818583" cy="2839402"/>
          </a:xfrm>
          <a:prstGeom prst="rect">
            <a:avLst/>
          </a:prstGeom>
          <a:noFill/>
          <a:extLst>
            <a:ext uri="{909E8E84-426E-40DD-AFC4-6F175D3DCCD1}">
              <a14:hiddenFill xmlns:a14="http://schemas.microsoft.com/office/drawing/2010/main">
                <a:solidFill>
                  <a:srgbClr val="FFFFFF"/>
                </a:solidFill>
              </a14:hiddenFill>
            </a:ext>
          </a:extLst>
        </p:spPr>
      </p:pic>
      <p:sp>
        <p:nvSpPr>
          <p:cNvPr id="5" name="Rechthoek 4">
            <a:extLst>
              <a:ext uri="{FF2B5EF4-FFF2-40B4-BE49-F238E27FC236}">
                <a16:creationId xmlns:a16="http://schemas.microsoft.com/office/drawing/2014/main" id="{03AE9AF2-133E-4815-81C7-A67C0F6218A6}"/>
              </a:ext>
            </a:extLst>
          </p:cNvPr>
          <p:cNvSpPr/>
          <p:nvPr/>
        </p:nvSpPr>
        <p:spPr>
          <a:xfrm>
            <a:off x="9667621" y="5212695"/>
            <a:ext cx="1904240" cy="923330"/>
          </a:xfrm>
          <a:prstGeom prst="rect">
            <a:avLst/>
          </a:prstGeom>
          <a:noFill/>
        </p:spPr>
        <p:txBody>
          <a:bodyPr wrap="none" lIns="91440" tIns="45720" rIns="91440" bIns="45720">
            <a:spAutoFit/>
          </a:bodyPr>
          <a:lstStyle/>
          <a:p>
            <a:pPr algn="ctr"/>
            <a:r>
              <a:rPr lang="nl-NL"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Passie</a:t>
            </a:r>
          </a:p>
        </p:txBody>
      </p:sp>
      <p:pic>
        <p:nvPicPr>
          <p:cNvPr id="2054" name="Picture 6" descr="Wat is echt belangrijk voor je? - Just Be You">
            <a:extLst>
              <a:ext uri="{FF2B5EF4-FFF2-40B4-BE49-F238E27FC236}">
                <a16:creationId xmlns:a16="http://schemas.microsoft.com/office/drawing/2014/main" id="{95327B91-A191-4B93-BC17-D1ED656269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82761" y="365125"/>
            <a:ext cx="3718080" cy="2784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171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7D7C838D-7E60-4D23-887E-2488F04259C2}"/>
              </a:ext>
            </a:extLst>
          </p:cNvPr>
          <p:cNvSpPr txBox="1"/>
          <p:nvPr/>
        </p:nvSpPr>
        <p:spPr>
          <a:xfrm>
            <a:off x="1209675" y="5840214"/>
            <a:ext cx="6096000" cy="369332"/>
          </a:xfrm>
          <a:prstGeom prst="rect">
            <a:avLst/>
          </a:prstGeom>
          <a:noFill/>
        </p:spPr>
        <p:txBody>
          <a:bodyPr wrap="square">
            <a:spAutoFit/>
          </a:bodyPr>
          <a:lstStyle/>
          <a:p>
            <a:r>
              <a:rPr lang="nl-NL" dirty="0">
                <a:hlinkClick r:id="rId2"/>
              </a:rPr>
              <a:t>https://www.youtube.com/watch?v=wE52gWJR1Fc</a:t>
            </a:r>
            <a:r>
              <a:rPr lang="nl-NL" dirty="0"/>
              <a:t> </a:t>
            </a:r>
          </a:p>
        </p:txBody>
      </p:sp>
      <p:sp>
        <p:nvSpPr>
          <p:cNvPr id="5" name="Tekstvak 4">
            <a:extLst>
              <a:ext uri="{FF2B5EF4-FFF2-40B4-BE49-F238E27FC236}">
                <a16:creationId xmlns:a16="http://schemas.microsoft.com/office/drawing/2014/main" id="{3150A3E4-FEF4-4721-AAD0-7A2AC41D718D}"/>
              </a:ext>
            </a:extLst>
          </p:cNvPr>
          <p:cNvSpPr txBox="1"/>
          <p:nvPr/>
        </p:nvSpPr>
        <p:spPr>
          <a:xfrm>
            <a:off x="1066800" y="463034"/>
            <a:ext cx="9582150" cy="4893647"/>
          </a:xfrm>
          <a:prstGeom prst="rect">
            <a:avLst/>
          </a:prstGeom>
          <a:noFill/>
        </p:spPr>
        <p:txBody>
          <a:bodyPr wrap="square">
            <a:spAutoFit/>
          </a:bodyPr>
          <a:lstStyle/>
          <a:p>
            <a:r>
              <a:rPr lang="nl-NL" sz="2400" b="1" dirty="0">
                <a:solidFill>
                  <a:schemeClr val="accent1"/>
                </a:solidFill>
              </a:rPr>
              <a:t>Ter inspiratie</a:t>
            </a:r>
          </a:p>
          <a:p>
            <a:r>
              <a:rPr lang="nl-NL" sz="2400" b="1" dirty="0">
                <a:solidFill>
                  <a:schemeClr val="accent1"/>
                </a:solidFill>
              </a:rPr>
              <a:t>Rudy van Beurden </a:t>
            </a:r>
          </a:p>
          <a:p>
            <a:endParaRPr lang="nl-NL" sz="2400" dirty="0"/>
          </a:p>
          <a:p>
            <a:r>
              <a:rPr lang="nl-NL" sz="2400" dirty="0"/>
              <a:t>Rudy van Beurden barst van de positieve energie. Hij daagt mensen uit om de gaafste versie van zichzelf te zijn. Het is zijn droom en missie om mensen in Nederland positiever te laten zijn. Wat hij daarmee exact bedoelt en hoe hij dat aan wil pakken? Dat komt aan bod in zijn </a:t>
            </a:r>
            <a:r>
              <a:rPr lang="nl-NL" sz="2400" dirty="0" err="1"/>
              <a:t>TEDxTalk</a:t>
            </a:r>
            <a:r>
              <a:rPr lang="nl-NL" sz="2400" dirty="0"/>
              <a:t>. Rudy ziet overal kansen en mogelijkheden. Hij gelooft dat ieder mens iets voor een ander kan betekenen. Dat kan alleen als je oprechte interesse toont en je je verbindt met een ander. De top-3 kernwaarden van Rudy zijn: </a:t>
            </a:r>
          </a:p>
          <a:p>
            <a:r>
              <a:rPr lang="nl-NL" sz="2400" dirty="0"/>
              <a:t>• Optimisme: het leven met je armen wijd open leven. </a:t>
            </a:r>
          </a:p>
          <a:p>
            <a:r>
              <a:rPr lang="nl-NL" sz="2400" dirty="0"/>
              <a:t>• Energie: handelen met passie en overgave. </a:t>
            </a:r>
          </a:p>
          <a:p>
            <a:r>
              <a:rPr lang="nl-NL" sz="2400" dirty="0"/>
              <a:t>• Persoonlijke ontwikkeling: bewust de gaafste versie van jezelf zijn. </a:t>
            </a:r>
          </a:p>
        </p:txBody>
      </p:sp>
    </p:spTree>
    <p:extLst>
      <p:ext uri="{BB962C8B-B14F-4D97-AF65-F5344CB8AC3E}">
        <p14:creationId xmlns:p14="http://schemas.microsoft.com/office/powerpoint/2010/main" val="687184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076" name="Straight Connector 70">
            <a:extLst>
              <a:ext uri="{FF2B5EF4-FFF2-40B4-BE49-F238E27FC236}">
                <a16:creationId xmlns:a16="http://schemas.microsoft.com/office/drawing/2014/main" id="{22F6364A-B358-4BEE-B158-0734D2C938D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38202" y="1570814"/>
            <a:ext cx="0" cy="3710227"/>
          </a:xfrm>
          <a:prstGeom prst="line">
            <a:avLst/>
          </a:prstGeom>
          <a:ln w="19050">
            <a:solidFill>
              <a:srgbClr val="79C1AB"/>
            </a:solidFill>
          </a:ln>
        </p:spPr>
        <p:style>
          <a:lnRef idx="1">
            <a:schemeClr val="accent1"/>
          </a:lnRef>
          <a:fillRef idx="0">
            <a:schemeClr val="accent1"/>
          </a:fillRef>
          <a:effectRef idx="0">
            <a:schemeClr val="accent1"/>
          </a:effectRef>
          <a:fontRef idx="minor">
            <a:schemeClr val="tx1"/>
          </a:fontRef>
        </p:style>
      </p:cxnSp>
      <p:pic>
        <p:nvPicPr>
          <p:cNvPr id="3074" name="Picture 2" descr="10 grote levensvragen - Proud2Live - Proud2bme">
            <a:extLst>
              <a:ext uri="{FF2B5EF4-FFF2-40B4-BE49-F238E27FC236}">
                <a16:creationId xmlns:a16="http://schemas.microsoft.com/office/drawing/2014/main" id="{8982FBA0-C0DF-4806-B8BB-25F21DFA576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0485" y="942552"/>
            <a:ext cx="5169539" cy="4604800"/>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57730479-9496-4084-BD5E-A89F9B558711}"/>
              </a:ext>
            </a:extLst>
          </p:cNvPr>
          <p:cNvSpPr txBox="1"/>
          <p:nvPr/>
        </p:nvSpPr>
        <p:spPr>
          <a:xfrm>
            <a:off x="6162675" y="942552"/>
            <a:ext cx="6096000" cy="1384995"/>
          </a:xfrm>
          <a:prstGeom prst="rect">
            <a:avLst/>
          </a:prstGeom>
          <a:noFill/>
        </p:spPr>
        <p:txBody>
          <a:bodyPr wrap="square">
            <a:spAutoFit/>
          </a:bodyPr>
          <a:lstStyle/>
          <a:p>
            <a:r>
              <a:rPr lang="nl-NL" dirty="0"/>
              <a:t>“</a:t>
            </a:r>
            <a:r>
              <a:rPr lang="nl-NL" sz="2800" dirty="0">
                <a:solidFill>
                  <a:schemeClr val="accent1"/>
                </a:solidFill>
              </a:rPr>
              <a:t>Leef niet het leven zoals het is, maar zoals je dat droomt.” (Miguel de </a:t>
            </a:r>
            <a:r>
              <a:rPr lang="nl-NL" sz="2800" dirty="0" err="1">
                <a:solidFill>
                  <a:schemeClr val="accent1"/>
                </a:solidFill>
              </a:rPr>
              <a:t>Cervantes</a:t>
            </a:r>
            <a:r>
              <a:rPr lang="nl-NL" sz="2800" dirty="0">
                <a:solidFill>
                  <a:schemeClr val="accent1"/>
                </a:solidFill>
              </a:rPr>
              <a:t> in Don </a:t>
            </a:r>
            <a:r>
              <a:rPr lang="nl-NL" sz="2800" dirty="0" err="1">
                <a:solidFill>
                  <a:schemeClr val="accent1"/>
                </a:solidFill>
              </a:rPr>
              <a:t>Quichot</a:t>
            </a:r>
            <a:r>
              <a:rPr lang="nl-NL" sz="2800" dirty="0">
                <a:solidFill>
                  <a:schemeClr val="accent1"/>
                </a:solidFill>
              </a:rPr>
              <a:t>)</a:t>
            </a:r>
            <a:endParaRPr lang="nl-NL" dirty="0">
              <a:solidFill>
                <a:schemeClr val="accent1"/>
              </a:solidFill>
            </a:endParaRPr>
          </a:p>
        </p:txBody>
      </p:sp>
      <p:sp>
        <p:nvSpPr>
          <p:cNvPr id="10" name="Tekstvak 9">
            <a:extLst>
              <a:ext uri="{FF2B5EF4-FFF2-40B4-BE49-F238E27FC236}">
                <a16:creationId xmlns:a16="http://schemas.microsoft.com/office/drawing/2014/main" id="{46090DB6-891D-4B1A-8B8F-C9544A36C65D}"/>
              </a:ext>
            </a:extLst>
          </p:cNvPr>
          <p:cNvSpPr txBox="1"/>
          <p:nvPr/>
        </p:nvSpPr>
        <p:spPr>
          <a:xfrm>
            <a:off x="6242172" y="4410252"/>
            <a:ext cx="5097893" cy="1200329"/>
          </a:xfrm>
          <a:prstGeom prst="rect">
            <a:avLst/>
          </a:prstGeom>
          <a:noFill/>
        </p:spPr>
        <p:txBody>
          <a:bodyPr wrap="square">
            <a:spAutoFit/>
          </a:bodyPr>
          <a:lstStyle/>
          <a:p>
            <a:r>
              <a:rPr lang="nl-NL" sz="2400" dirty="0">
                <a:solidFill>
                  <a:schemeClr val="accent1"/>
                </a:solidFill>
              </a:rPr>
              <a:t>"Een optimist is een slecht geïnformeerde pessimist." </a:t>
            </a:r>
          </a:p>
          <a:p>
            <a:r>
              <a:rPr lang="nl-NL" sz="2400" dirty="0">
                <a:solidFill>
                  <a:schemeClr val="accent1"/>
                </a:solidFill>
              </a:rPr>
              <a:t>Theo Maassen </a:t>
            </a:r>
          </a:p>
        </p:txBody>
      </p:sp>
    </p:spTree>
    <p:extLst>
      <p:ext uri="{BB962C8B-B14F-4D97-AF65-F5344CB8AC3E}">
        <p14:creationId xmlns:p14="http://schemas.microsoft.com/office/powerpoint/2010/main" val="24370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E7D53492-C8C1-487F-9CA8-10CDA3EDBA8B}"/>
              </a:ext>
            </a:extLst>
          </p:cNvPr>
          <p:cNvSpPr txBox="1"/>
          <p:nvPr/>
        </p:nvSpPr>
        <p:spPr>
          <a:xfrm>
            <a:off x="828675" y="514350"/>
            <a:ext cx="9067800" cy="4585871"/>
          </a:xfrm>
          <a:prstGeom prst="rect">
            <a:avLst/>
          </a:prstGeom>
          <a:noFill/>
        </p:spPr>
        <p:txBody>
          <a:bodyPr wrap="square" rtlCol="0">
            <a:spAutoFit/>
          </a:bodyPr>
          <a:lstStyle/>
          <a:p>
            <a:pPr algn="ctr"/>
            <a:endParaRPr lang="nl-NL" sz="2800" b="1" dirty="0">
              <a:solidFill>
                <a:schemeClr val="accent1"/>
              </a:solidFill>
              <a:latin typeface="Bradley Hand ITC" panose="03070402050302030203" pitchFamily="66" charset="0"/>
            </a:endParaRPr>
          </a:p>
          <a:p>
            <a:pPr algn="ctr"/>
            <a:r>
              <a:rPr lang="nl-NL" sz="4000" b="1" dirty="0">
                <a:solidFill>
                  <a:schemeClr val="accent1"/>
                </a:solidFill>
                <a:latin typeface="Bradley Hand ITC" panose="03070402050302030203" pitchFamily="66" charset="0"/>
              </a:rPr>
              <a:t>Voor vandaag: </a:t>
            </a:r>
          </a:p>
          <a:p>
            <a:pPr algn="ctr"/>
            <a:r>
              <a:rPr lang="nl-NL" sz="2800" b="1" dirty="0">
                <a:solidFill>
                  <a:schemeClr val="accent1"/>
                </a:solidFill>
                <a:latin typeface="Bradley Hand ITC" panose="03070402050302030203" pitchFamily="66" charset="0"/>
              </a:rPr>
              <a:t>Maak voor je </a:t>
            </a:r>
            <a:r>
              <a:rPr lang="nl-NL" sz="2800" b="1" dirty="0" err="1">
                <a:solidFill>
                  <a:schemeClr val="accent1"/>
                </a:solidFill>
                <a:latin typeface="Bradley Hand ITC" panose="03070402050302030203" pitchFamily="66" charset="0"/>
              </a:rPr>
              <a:t>Wix</a:t>
            </a:r>
            <a:r>
              <a:rPr lang="nl-NL" sz="2800" b="1" dirty="0">
                <a:solidFill>
                  <a:schemeClr val="accent1"/>
                </a:solidFill>
                <a:latin typeface="Bradley Hand ITC" panose="03070402050302030203" pitchFamily="66" charset="0"/>
              </a:rPr>
              <a:t> portfolio een document waarin je beschrijft </a:t>
            </a:r>
            <a:r>
              <a:rPr lang="nl-NL" sz="2800" b="1" u="sng" dirty="0">
                <a:solidFill>
                  <a:schemeClr val="accent1"/>
                </a:solidFill>
                <a:latin typeface="Bradley Hand ITC" panose="03070402050302030203" pitchFamily="66" charset="0"/>
              </a:rPr>
              <a:t>hoe je op dit moment je toekomst ziet</a:t>
            </a:r>
            <a:r>
              <a:rPr lang="nl-NL" sz="2800" b="1" dirty="0">
                <a:solidFill>
                  <a:schemeClr val="accent1"/>
                </a:solidFill>
                <a:latin typeface="Bradley Hand ITC" panose="03070402050302030203" pitchFamily="66" charset="0"/>
              </a:rPr>
              <a:t>, waar je nog over twijfelt en waarom, wat je al zeker weet en wat je komende periode nog uit wil zoeken met je coach. </a:t>
            </a:r>
          </a:p>
          <a:p>
            <a:pPr algn="ctr"/>
            <a:endParaRPr lang="nl-NL" sz="2800" b="1" dirty="0">
              <a:solidFill>
                <a:schemeClr val="accent1"/>
              </a:solidFill>
              <a:latin typeface="Bradley Hand ITC" panose="03070402050302030203" pitchFamily="66" charset="0"/>
            </a:endParaRPr>
          </a:p>
          <a:p>
            <a:pPr algn="ctr"/>
            <a:r>
              <a:rPr lang="nl-NL" sz="2800" b="1" dirty="0">
                <a:solidFill>
                  <a:schemeClr val="accent1"/>
                </a:solidFill>
                <a:latin typeface="Bradley Hand ITC" panose="03070402050302030203" pitchFamily="66" charset="0"/>
              </a:rPr>
              <a:t>Plak er een quote bij die je inspireert. </a:t>
            </a:r>
          </a:p>
          <a:p>
            <a:pPr algn="ctr"/>
            <a:endParaRPr lang="nl-NL" sz="2800" b="1" dirty="0">
              <a:solidFill>
                <a:schemeClr val="accent1"/>
              </a:solidFill>
              <a:latin typeface="Bradley Hand ITC" panose="03070402050302030203" pitchFamily="66" charset="0"/>
            </a:endParaRPr>
          </a:p>
          <a:p>
            <a:pPr algn="ctr"/>
            <a:r>
              <a:rPr lang="nl-NL" sz="2800" b="1" dirty="0">
                <a:solidFill>
                  <a:schemeClr val="accent1"/>
                </a:solidFill>
                <a:latin typeface="Bradley Hand ITC" panose="03070402050302030203" pitchFamily="66" charset="0"/>
              </a:rPr>
              <a:t>Dit document is het startpunt van je zoektocht! </a:t>
            </a:r>
          </a:p>
        </p:txBody>
      </p:sp>
      <p:sp>
        <p:nvSpPr>
          <p:cNvPr id="3" name="Ster: 7 punten 2">
            <a:extLst>
              <a:ext uri="{FF2B5EF4-FFF2-40B4-BE49-F238E27FC236}">
                <a16:creationId xmlns:a16="http://schemas.microsoft.com/office/drawing/2014/main" id="{68179207-E66D-48E5-8DE7-690CBF4FFAD1}"/>
              </a:ext>
            </a:extLst>
          </p:cNvPr>
          <p:cNvSpPr/>
          <p:nvPr/>
        </p:nvSpPr>
        <p:spPr>
          <a:xfrm>
            <a:off x="9077325" y="3829050"/>
            <a:ext cx="2924175" cy="2771776"/>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a:t>Einde van de les af en op </a:t>
            </a:r>
            <a:r>
              <a:rPr lang="nl-NL" sz="2400" dirty="0" err="1"/>
              <a:t>Wix</a:t>
            </a:r>
            <a:r>
              <a:rPr lang="nl-NL" sz="2400" dirty="0"/>
              <a:t> </a:t>
            </a:r>
            <a:r>
              <a:rPr lang="nl-NL" sz="2400" dirty="0">
                <a:sym typeface="Wingdings" panose="05000000000000000000" pitchFamily="2" charset="2"/>
              </a:rPr>
              <a:t> </a:t>
            </a:r>
            <a:endParaRPr lang="nl-NL" sz="2400" dirty="0"/>
          </a:p>
        </p:txBody>
      </p:sp>
    </p:spTree>
    <p:extLst>
      <p:ext uri="{BB962C8B-B14F-4D97-AF65-F5344CB8AC3E}">
        <p14:creationId xmlns:p14="http://schemas.microsoft.com/office/powerpoint/2010/main" val="3850195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7845966-6EFC-468A-9CC7-BAB4B9585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54372" y="0"/>
            <a:ext cx="9483256" cy="6858000"/>
          </a:xfrm>
          <a:prstGeom prst="rect">
            <a:avLst/>
          </a:prstGeom>
          <a:solidFill>
            <a:srgbClr val="3E5E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75554383-98AF-4A47-BB65-705FAAA4BE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Freeform: Shape 11">
            <a:extLst>
              <a:ext uri="{FF2B5EF4-FFF2-40B4-BE49-F238E27FC236}">
                <a16:creationId xmlns:a16="http://schemas.microsoft.com/office/drawing/2014/main" id="{ADAD1991-FFD1-4E94-ABAB-7560D33008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44484" y="0"/>
            <a:ext cx="7837716" cy="6858000"/>
          </a:xfrm>
          <a:custGeom>
            <a:avLst/>
            <a:gdLst>
              <a:gd name="connsiteX0" fmla="*/ 2232159 w 7837716"/>
              <a:gd name="connsiteY0" fmla="*/ 0 h 6858000"/>
              <a:gd name="connsiteX1" fmla="*/ 5605557 w 7837716"/>
              <a:gd name="connsiteY1" fmla="*/ 0 h 6858000"/>
              <a:gd name="connsiteX2" fmla="*/ 5617845 w 7837716"/>
              <a:gd name="connsiteY2" fmla="*/ 5384 h 6858000"/>
              <a:gd name="connsiteX3" fmla="*/ 7837716 w 7837716"/>
              <a:gd name="connsiteY3" fmla="*/ 3429000 h 6858000"/>
              <a:gd name="connsiteX4" fmla="*/ 5617845 w 7837716"/>
              <a:gd name="connsiteY4" fmla="*/ 6852616 h 6858000"/>
              <a:gd name="connsiteX5" fmla="*/ 5605557 w 7837716"/>
              <a:gd name="connsiteY5" fmla="*/ 6858000 h 6858000"/>
              <a:gd name="connsiteX6" fmla="*/ 2232159 w 7837716"/>
              <a:gd name="connsiteY6" fmla="*/ 6858000 h 6858000"/>
              <a:gd name="connsiteX7" fmla="*/ 2219871 w 7837716"/>
              <a:gd name="connsiteY7" fmla="*/ 6852616 h 6858000"/>
              <a:gd name="connsiteX8" fmla="*/ 0 w 7837716"/>
              <a:gd name="connsiteY8" fmla="*/ 3429000 h 6858000"/>
              <a:gd name="connsiteX9" fmla="*/ 2219871 w 7837716"/>
              <a:gd name="connsiteY9" fmla="*/ 53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37716" h="6858000">
                <a:moveTo>
                  <a:pt x="2232159" y="0"/>
                </a:moveTo>
                <a:lnTo>
                  <a:pt x="5605557" y="0"/>
                </a:lnTo>
                <a:lnTo>
                  <a:pt x="5617845" y="5384"/>
                </a:lnTo>
                <a:cubicBezTo>
                  <a:pt x="6931322" y="618789"/>
                  <a:pt x="7837716" y="1921305"/>
                  <a:pt x="7837716" y="3429000"/>
                </a:cubicBezTo>
                <a:cubicBezTo>
                  <a:pt x="7837716" y="4936696"/>
                  <a:pt x="6931322" y="6239212"/>
                  <a:pt x="5617845" y="6852616"/>
                </a:cubicBezTo>
                <a:lnTo>
                  <a:pt x="5605557" y="6858000"/>
                </a:lnTo>
                <a:lnTo>
                  <a:pt x="2232159" y="6858000"/>
                </a:lnTo>
                <a:lnTo>
                  <a:pt x="2219871" y="6852616"/>
                </a:lnTo>
                <a:cubicBezTo>
                  <a:pt x="906394" y="6239212"/>
                  <a:pt x="0" y="4936696"/>
                  <a:pt x="0" y="3429000"/>
                </a:cubicBezTo>
                <a:cubicBezTo>
                  <a:pt x="0" y="1921305"/>
                  <a:pt x="906394" y="618789"/>
                  <a:pt x="2219871" y="5384"/>
                </a:cubicBezTo>
                <a:close/>
              </a:path>
            </a:pathLst>
          </a:custGeom>
          <a:solidFill>
            <a:schemeClr val="bg1"/>
          </a:solidFill>
          <a:ln>
            <a:gradFill>
              <a:gsLst>
                <a:gs pos="0">
                  <a:schemeClr val="accent1">
                    <a:lumMod val="40000"/>
                    <a:lumOff val="60000"/>
                  </a:schemeClr>
                </a:gs>
                <a:gs pos="23000">
                  <a:schemeClr val="accent1">
                    <a:lumMod val="45000"/>
                    <a:lumOff val="55000"/>
                  </a:schemeClr>
                </a:gs>
                <a:gs pos="83000">
                  <a:schemeClr val="bg2">
                    <a:lumMod val="82000"/>
                  </a:schemeClr>
                </a:gs>
                <a:gs pos="100000">
                  <a:schemeClr val="bg2">
                    <a:lumMod val="87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Afbeelding 2">
            <a:extLst>
              <a:ext uri="{FF2B5EF4-FFF2-40B4-BE49-F238E27FC236}">
                <a16:creationId xmlns:a16="http://schemas.microsoft.com/office/drawing/2014/main" id="{C36F2D0D-7AA9-44D6-A9B5-FD0441A79D9F}"/>
              </a:ext>
            </a:extLst>
          </p:cNvPr>
          <p:cNvPicPr>
            <a:picLocks noChangeAspect="1"/>
          </p:cNvPicPr>
          <p:nvPr/>
        </p:nvPicPr>
        <p:blipFill rotWithShape="1">
          <a:blip r:embed="rId3"/>
          <a:srcRect l="28167" t="21926" r="6500" b="12296"/>
          <a:stretch/>
        </p:blipFill>
        <p:spPr>
          <a:xfrm>
            <a:off x="3236181" y="1904061"/>
            <a:ext cx="5462546" cy="3093609"/>
          </a:xfrm>
          <a:prstGeom prst="rect">
            <a:avLst/>
          </a:prstGeom>
        </p:spPr>
      </p:pic>
    </p:spTree>
    <p:extLst>
      <p:ext uri="{BB962C8B-B14F-4D97-AF65-F5344CB8AC3E}">
        <p14:creationId xmlns:p14="http://schemas.microsoft.com/office/powerpoint/2010/main" val="500411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82E0B02A318E459AD716AC786DE572" ma:contentTypeVersion="12" ma:contentTypeDescription="Een nieuw document maken." ma:contentTypeScope="" ma:versionID="1dc84fb11a9be35ac09a1ae920ea7357">
  <xsd:schema xmlns:xsd="http://www.w3.org/2001/XMLSchema" xmlns:xs="http://www.w3.org/2001/XMLSchema" xmlns:p="http://schemas.microsoft.com/office/2006/metadata/properties" xmlns:ns2="34354c1b-6b8c-435b-ad50-990538c19557" xmlns:ns3="47a28104-336f-447d-946e-e305ac2bcd47" targetNamespace="http://schemas.microsoft.com/office/2006/metadata/properties" ma:root="true" ma:fieldsID="85fd8f0e804736af8b3f71c277445723" ns2:_="" ns3:_="">
    <xsd:import namespace="34354c1b-6b8c-435b-ad50-990538c19557"/>
    <xsd:import namespace="47a28104-336f-447d-946e-e305ac2bcd4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354c1b-6b8c-435b-ad50-990538c195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a28104-336f-447d-946e-e305ac2bcd47"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C6D5B54-C6E4-4AEA-9CC1-3152E6D8C7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354c1b-6b8c-435b-ad50-990538c19557"/>
    <ds:schemaRef ds:uri="47a28104-336f-447d-946e-e305ac2bcd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78684CC-BED3-4A5B-983E-2282228330C6}">
  <ds:schemaRefs>
    <ds:schemaRef ds:uri="http://schemas.microsoft.com/sharepoint/v3/contenttype/forms"/>
  </ds:schemaRefs>
</ds:datastoreItem>
</file>

<file path=customXml/itemProps3.xml><?xml version="1.0" encoding="utf-8"?>
<ds:datastoreItem xmlns:ds="http://schemas.openxmlformats.org/officeDocument/2006/customXml" ds:itemID="{7CF9D8D3-9346-4203-9790-DB71AA7953AC}">
  <ds:schemaRefs>
    <ds:schemaRef ds:uri="http://schemas.microsoft.com/office/infopath/2007/PartnerControls"/>
    <ds:schemaRef ds:uri="http://purl.org/dc/terms/"/>
    <ds:schemaRef ds:uri="http://www.w3.org/XML/1998/namespace"/>
    <ds:schemaRef ds:uri="http://purl.org/dc/dcmitype/"/>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47a28104-336f-447d-946e-e305ac2bcd47"/>
    <ds:schemaRef ds:uri="34354c1b-6b8c-435b-ad50-990538c19557"/>
  </ds:schemaRefs>
</ds:datastoreItem>
</file>

<file path=docProps/app.xml><?xml version="1.0" encoding="utf-8"?>
<Properties xmlns="http://schemas.openxmlformats.org/officeDocument/2006/extended-properties" xmlns:vt="http://schemas.openxmlformats.org/officeDocument/2006/docPropsVTypes">
  <TotalTime>1</TotalTime>
  <Words>424</Words>
  <Application>Microsoft Office PowerPoint</Application>
  <PresentationFormat>Breedbeeld</PresentationFormat>
  <Paragraphs>37</Paragraphs>
  <Slides>12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Bradley Hand ITC</vt:lpstr>
      <vt:lpstr>Calibri</vt:lpstr>
      <vt:lpstr>Calibri Light</vt:lpstr>
      <vt:lpstr>Kantoorthema</vt:lpstr>
      <vt:lpstr>Na Helicon…  blik op de toekomst!</vt:lpstr>
      <vt:lpstr>PowerPoint-presentatie</vt:lpstr>
      <vt:lpstr>PowerPoint-presentatie</vt:lpstr>
      <vt:lpstr>PowerPoint-presentatie</vt:lpstr>
      <vt:lpstr>Wat bepaalt die keuze…..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 Helicon…  blik op de toekomst!</dc:title>
  <dc:creator>Pascalle Cup</dc:creator>
  <cp:lastModifiedBy>Pascalle Cup</cp:lastModifiedBy>
  <cp:revision>1</cp:revision>
  <dcterms:created xsi:type="dcterms:W3CDTF">2020-09-16T15:41:00Z</dcterms:created>
  <dcterms:modified xsi:type="dcterms:W3CDTF">2020-09-16T15:42:45Z</dcterms:modified>
</cp:coreProperties>
</file>