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290" r:id="rId6"/>
    <p:sldId id="289" r:id="rId7"/>
    <p:sldId id="258" r:id="rId8"/>
    <p:sldId id="326" r:id="rId9"/>
    <p:sldId id="291" r:id="rId10"/>
    <p:sldId id="325" r:id="rId11"/>
  </p:sldIdLst>
  <p:sldSz cx="12192000" cy="6858000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4930AA-3C89-4800-8BC5-6772F7605CEF}" v="7" dt="2021-03-05T07:12:07.4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Stijl, licht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004930AA-3C89-4800-8BC5-6772F7605CEF}"/>
    <pc:docChg chg="undo custSel addSld delSld modSld sldOrd">
      <pc:chgData name="Marieke Drabbe" userId="b9b1a049-6b87-453c-9d4e-1b3ea0ffd634" providerId="ADAL" clId="{004930AA-3C89-4800-8BC5-6772F7605CEF}" dt="2021-03-05T07:14:25.535" v="1619" actId="404"/>
      <pc:docMkLst>
        <pc:docMk/>
      </pc:docMkLst>
      <pc:sldChg chg="modSp mod">
        <pc:chgData name="Marieke Drabbe" userId="b9b1a049-6b87-453c-9d4e-1b3ea0ffd634" providerId="ADAL" clId="{004930AA-3C89-4800-8BC5-6772F7605CEF}" dt="2021-03-05T06:40:01.558" v="1" actId="20577"/>
        <pc:sldMkLst>
          <pc:docMk/>
          <pc:sldMk cId="3788715575" sldId="256"/>
        </pc:sldMkLst>
        <pc:spChg chg="mod">
          <ac:chgData name="Marieke Drabbe" userId="b9b1a049-6b87-453c-9d4e-1b3ea0ffd634" providerId="ADAL" clId="{004930AA-3C89-4800-8BC5-6772F7605CEF}" dt="2021-03-05T06:40:01.558" v="1" actId="20577"/>
          <ac:spMkLst>
            <pc:docMk/>
            <pc:sldMk cId="3788715575" sldId="256"/>
            <ac:spMk id="4" creationId="{1E9E6D6B-6CF3-4039-A231-2C51D94D266D}"/>
          </ac:spMkLst>
        </pc:spChg>
      </pc:sldChg>
      <pc:sldChg chg="addSp delSp modSp mod">
        <pc:chgData name="Marieke Drabbe" userId="b9b1a049-6b87-453c-9d4e-1b3ea0ffd634" providerId="ADAL" clId="{004930AA-3C89-4800-8BC5-6772F7605CEF}" dt="2021-03-05T07:11:04.164" v="1574" actId="1076"/>
        <pc:sldMkLst>
          <pc:docMk/>
          <pc:sldMk cId="4107129840" sldId="258"/>
        </pc:sldMkLst>
        <pc:spChg chg="mod">
          <ac:chgData name="Marieke Drabbe" userId="b9b1a049-6b87-453c-9d4e-1b3ea0ffd634" providerId="ADAL" clId="{004930AA-3C89-4800-8BC5-6772F7605CEF}" dt="2021-03-05T06:58:56.676" v="678" actId="20577"/>
          <ac:spMkLst>
            <pc:docMk/>
            <pc:sldMk cId="4107129840" sldId="258"/>
            <ac:spMk id="2" creationId="{D607A683-7F6A-4C55-BC83-A569F7277A36}"/>
          </ac:spMkLst>
        </pc:spChg>
        <pc:spChg chg="mod">
          <ac:chgData name="Marieke Drabbe" userId="b9b1a049-6b87-453c-9d4e-1b3ea0ffd634" providerId="ADAL" clId="{004930AA-3C89-4800-8BC5-6772F7605CEF}" dt="2021-03-05T07:00:42.550" v="874" actId="20577"/>
          <ac:spMkLst>
            <pc:docMk/>
            <pc:sldMk cId="4107129840" sldId="258"/>
            <ac:spMk id="3" creationId="{C416ACBF-D558-4EFD-820C-351E43D77171}"/>
          </ac:spMkLst>
        </pc:spChg>
        <pc:picChg chg="add del mod">
          <ac:chgData name="Marieke Drabbe" userId="b9b1a049-6b87-453c-9d4e-1b3ea0ffd634" providerId="ADAL" clId="{004930AA-3C89-4800-8BC5-6772F7605CEF}" dt="2021-03-05T07:10:53.688" v="1571" actId="21"/>
          <ac:picMkLst>
            <pc:docMk/>
            <pc:sldMk cId="4107129840" sldId="258"/>
            <ac:picMk id="5" creationId="{64573E0C-511B-465D-9291-F694D4640036}"/>
          </ac:picMkLst>
        </pc:picChg>
        <pc:picChg chg="add mod">
          <ac:chgData name="Marieke Drabbe" userId="b9b1a049-6b87-453c-9d4e-1b3ea0ffd634" providerId="ADAL" clId="{004930AA-3C89-4800-8BC5-6772F7605CEF}" dt="2021-03-05T07:11:04.164" v="1574" actId="1076"/>
          <ac:picMkLst>
            <pc:docMk/>
            <pc:sldMk cId="4107129840" sldId="258"/>
            <ac:picMk id="7" creationId="{7EB7BE27-71E0-4326-BA12-E0A6C1713964}"/>
          </ac:picMkLst>
        </pc:picChg>
        <pc:picChg chg="del mod">
          <ac:chgData name="Marieke Drabbe" userId="b9b1a049-6b87-453c-9d4e-1b3ea0ffd634" providerId="ADAL" clId="{004930AA-3C89-4800-8BC5-6772F7605CEF}" dt="2021-03-05T06:59:35.044" v="758" actId="478"/>
          <ac:picMkLst>
            <pc:docMk/>
            <pc:sldMk cId="4107129840" sldId="258"/>
            <ac:picMk id="2050" creationId="{D9328235-0EBC-4188-AD6D-A9751D58C56D}"/>
          </ac:picMkLst>
        </pc:picChg>
      </pc:sldChg>
      <pc:sldChg chg="modSp mod">
        <pc:chgData name="Marieke Drabbe" userId="b9b1a049-6b87-453c-9d4e-1b3ea0ffd634" providerId="ADAL" clId="{004930AA-3C89-4800-8BC5-6772F7605CEF}" dt="2021-03-05T06:58:22.882" v="575" actId="14100"/>
        <pc:sldMkLst>
          <pc:docMk/>
          <pc:sldMk cId="1900244631" sldId="289"/>
        </pc:sldMkLst>
        <pc:spChg chg="mod">
          <ac:chgData name="Marieke Drabbe" userId="b9b1a049-6b87-453c-9d4e-1b3ea0ffd634" providerId="ADAL" clId="{004930AA-3C89-4800-8BC5-6772F7605CEF}" dt="2021-03-05T06:58:22.882" v="575" actId="14100"/>
          <ac:spMkLst>
            <pc:docMk/>
            <pc:sldMk cId="1900244631" sldId="289"/>
            <ac:spMk id="2" creationId="{00000000-0000-0000-0000-000000000000}"/>
          </ac:spMkLst>
        </pc:spChg>
        <pc:graphicFrameChg chg="mod modGraphic">
          <ac:chgData name="Marieke Drabbe" userId="b9b1a049-6b87-453c-9d4e-1b3ea0ffd634" providerId="ADAL" clId="{004930AA-3C89-4800-8BC5-6772F7605CEF}" dt="2021-03-05T06:58:17.606" v="574" actId="20577"/>
          <ac:graphicFrameMkLst>
            <pc:docMk/>
            <pc:sldMk cId="1900244631" sldId="289"/>
            <ac:graphicFrameMk id="7" creationId="{1EDA8529-A9CF-4155-8739-120D6D63851A}"/>
          </ac:graphicFrameMkLst>
        </pc:graphicFrameChg>
      </pc:sldChg>
      <pc:sldChg chg="modSp mod ord">
        <pc:chgData name="Marieke Drabbe" userId="b9b1a049-6b87-453c-9d4e-1b3ea0ffd634" providerId="ADAL" clId="{004930AA-3C89-4800-8BC5-6772F7605CEF}" dt="2021-03-05T07:14:25.535" v="1619" actId="404"/>
        <pc:sldMkLst>
          <pc:docMk/>
          <pc:sldMk cId="119205134" sldId="290"/>
        </pc:sldMkLst>
        <pc:spChg chg="mod">
          <ac:chgData name="Marieke Drabbe" userId="b9b1a049-6b87-453c-9d4e-1b3ea0ffd634" providerId="ADAL" clId="{004930AA-3C89-4800-8BC5-6772F7605CEF}" dt="2021-03-05T07:14:25.535" v="1619" actId="404"/>
          <ac:spMkLst>
            <pc:docMk/>
            <pc:sldMk cId="119205134" sldId="290"/>
            <ac:spMk id="2" creationId="{A8BB5905-6BEE-49CC-9644-EE473681BFC0}"/>
          </ac:spMkLst>
        </pc:spChg>
      </pc:sldChg>
      <pc:sldChg chg="delSp modSp add del mod">
        <pc:chgData name="Marieke Drabbe" userId="b9b1a049-6b87-453c-9d4e-1b3ea0ffd634" providerId="ADAL" clId="{004930AA-3C89-4800-8BC5-6772F7605CEF}" dt="2021-03-05T07:06:15.435" v="1474" actId="20577"/>
        <pc:sldMkLst>
          <pc:docMk/>
          <pc:sldMk cId="3433315937" sldId="291"/>
        </pc:sldMkLst>
        <pc:spChg chg="mod">
          <ac:chgData name="Marieke Drabbe" userId="b9b1a049-6b87-453c-9d4e-1b3ea0ffd634" providerId="ADAL" clId="{004930AA-3C89-4800-8BC5-6772F7605CEF}" dt="2021-03-05T07:00:57.121" v="910" actId="20577"/>
          <ac:spMkLst>
            <pc:docMk/>
            <pc:sldMk cId="3433315937" sldId="291"/>
            <ac:spMk id="2" creationId="{C19AE3DC-2C29-4C2A-A8DF-8ED9E83875D2}"/>
          </ac:spMkLst>
        </pc:spChg>
        <pc:spChg chg="mod">
          <ac:chgData name="Marieke Drabbe" userId="b9b1a049-6b87-453c-9d4e-1b3ea0ffd634" providerId="ADAL" clId="{004930AA-3C89-4800-8BC5-6772F7605CEF}" dt="2021-03-05T07:06:15.435" v="1474" actId="20577"/>
          <ac:spMkLst>
            <pc:docMk/>
            <pc:sldMk cId="3433315937" sldId="291"/>
            <ac:spMk id="5" creationId="{FA315019-A6EE-42BE-BBC5-3BF5702F9D03}"/>
          </ac:spMkLst>
        </pc:spChg>
        <pc:spChg chg="del">
          <ac:chgData name="Marieke Drabbe" userId="b9b1a049-6b87-453c-9d4e-1b3ea0ffd634" providerId="ADAL" clId="{004930AA-3C89-4800-8BC5-6772F7605CEF}" dt="2021-03-05T07:01:02.487" v="911" actId="478"/>
          <ac:spMkLst>
            <pc:docMk/>
            <pc:sldMk cId="3433315937" sldId="291"/>
            <ac:spMk id="9" creationId="{EF17FBB9-511A-4C78-814E-3D0CA45EDE8B}"/>
          </ac:spMkLst>
        </pc:spChg>
      </pc:sldChg>
      <pc:sldChg chg="addSp delSp modSp add del mod">
        <pc:chgData name="Marieke Drabbe" userId="b9b1a049-6b87-453c-9d4e-1b3ea0ffd634" providerId="ADAL" clId="{004930AA-3C89-4800-8BC5-6772F7605CEF}" dt="2021-03-05T07:14:00.463" v="1618" actId="404"/>
        <pc:sldMkLst>
          <pc:docMk/>
          <pc:sldMk cId="167688655" sldId="325"/>
        </pc:sldMkLst>
        <pc:spChg chg="mod">
          <ac:chgData name="Marieke Drabbe" userId="b9b1a049-6b87-453c-9d4e-1b3ea0ffd634" providerId="ADAL" clId="{004930AA-3C89-4800-8BC5-6772F7605CEF}" dt="2021-03-05T07:12:20.821" v="1613" actId="1076"/>
          <ac:spMkLst>
            <pc:docMk/>
            <pc:sldMk cId="167688655" sldId="325"/>
            <ac:spMk id="2" creationId="{00000000-0000-0000-0000-000000000000}"/>
          </ac:spMkLst>
        </pc:spChg>
        <pc:graphicFrameChg chg="add mod modGraphic">
          <ac:chgData name="Marieke Drabbe" userId="b9b1a049-6b87-453c-9d4e-1b3ea0ffd634" providerId="ADAL" clId="{004930AA-3C89-4800-8BC5-6772F7605CEF}" dt="2021-03-05T07:13:47.424" v="1614" actId="12385"/>
          <ac:graphicFrameMkLst>
            <pc:docMk/>
            <pc:sldMk cId="167688655" sldId="325"/>
            <ac:graphicFrameMk id="5" creationId="{6EA3BDA8-AE3E-46E7-A9A9-17894A0ACF03}"/>
          </ac:graphicFrameMkLst>
        </pc:graphicFrameChg>
        <pc:graphicFrameChg chg="add mod modGraphic">
          <ac:chgData name="Marieke Drabbe" userId="b9b1a049-6b87-453c-9d4e-1b3ea0ffd634" providerId="ADAL" clId="{004930AA-3C89-4800-8BC5-6772F7605CEF}" dt="2021-03-05T07:13:49.760" v="1615" actId="12385"/>
          <ac:graphicFrameMkLst>
            <pc:docMk/>
            <pc:sldMk cId="167688655" sldId="325"/>
            <ac:graphicFrameMk id="6" creationId="{02E3A4A0-A7B6-41AB-B33C-09F78109C0DE}"/>
          </ac:graphicFrameMkLst>
        </pc:graphicFrameChg>
        <pc:graphicFrameChg chg="add mod modGraphic">
          <ac:chgData name="Marieke Drabbe" userId="b9b1a049-6b87-453c-9d4e-1b3ea0ffd634" providerId="ADAL" clId="{004930AA-3C89-4800-8BC5-6772F7605CEF}" dt="2021-03-05T07:14:00.463" v="1618" actId="404"/>
          <ac:graphicFrameMkLst>
            <pc:docMk/>
            <pc:sldMk cId="167688655" sldId="325"/>
            <ac:graphicFrameMk id="7" creationId="{736C1FE9-D00A-429D-B8E8-3E928E47FE41}"/>
          </ac:graphicFrameMkLst>
        </pc:graphicFrameChg>
        <pc:picChg chg="add del">
          <ac:chgData name="Marieke Drabbe" userId="b9b1a049-6b87-453c-9d4e-1b3ea0ffd634" providerId="ADAL" clId="{004930AA-3C89-4800-8BC5-6772F7605CEF}" dt="2021-03-05T07:12:06.788" v="1610" actId="478"/>
          <ac:picMkLst>
            <pc:docMk/>
            <pc:sldMk cId="167688655" sldId="325"/>
            <ac:picMk id="4" creationId="{09A397C3-0BBC-43D7-89DD-F12952C6413D}"/>
          </ac:picMkLst>
        </pc:picChg>
      </pc:sldChg>
      <pc:sldChg chg="addSp delSp modSp new mod">
        <pc:chgData name="Marieke Drabbe" userId="b9b1a049-6b87-453c-9d4e-1b3ea0ffd634" providerId="ADAL" clId="{004930AA-3C89-4800-8BC5-6772F7605CEF}" dt="2021-03-05T07:10:59.605" v="1573" actId="1076"/>
        <pc:sldMkLst>
          <pc:docMk/>
          <pc:sldMk cId="1104526887" sldId="326"/>
        </pc:sldMkLst>
        <pc:spChg chg="mod">
          <ac:chgData name="Marieke Drabbe" userId="b9b1a049-6b87-453c-9d4e-1b3ea0ffd634" providerId="ADAL" clId="{004930AA-3C89-4800-8BC5-6772F7605CEF}" dt="2021-03-05T07:08:54.929" v="1567" actId="1076"/>
          <ac:spMkLst>
            <pc:docMk/>
            <pc:sldMk cId="1104526887" sldId="326"/>
            <ac:spMk id="2" creationId="{3142DC7C-8B05-43DE-BD95-DEC5E5BF4445}"/>
          </ac:spMkLst>
        </pc:spChg>
        <pc:spChg chg="del">
          <ac:chgData name="Marieke Drabbe" userId="b9b1a049-6b87-453c-9d4e-1b3ea0ffd634" providerId="ADAL" clId="{004930AA-3C89-4800-8BC5-6772F7605CEF}" dt="2021-03-05T07:08:43.286" v="1537" actId="478"/>
          <ac:spMkLst>
            <pc:docMk/>
            <pc:sldMk cId="1104526887" sldId="326"/>
            <ac:spMk id="3" creationId="{477538C5-0169-40AA-B2DB-9797CA440481}"/>
          </ac:spMkLst>
        </pc:spChg>
        <pc:picChg chg="add del mod">
          <ac:chgData name="Marieke Drabbe" userId="b9b1a049-6b87-453c-9d4e-1b3ea0ffd634" providerId="ADAL" clId="{004930AA-3C89-4800-8BC5-6772F7605CEF}" dt="2021-03-05T07:10:47.084" v="1569" actId="21"/>
          <ac:picMkLst>
            <pc:docMk/>
            <pc:sldMk cId="1104526887" sldId="326"/>
            <ac:picMk id="5" creationId="{54295633-8AB9-4ED8-997E-149F8628C4E3}"/>
          </ac:picMkLst>
        </pc:picChg>
        <pc:picChg chg="add mod">
          <ac:chgData name="Marieke Drabbe" userId="b9b1a049-6b87-453c-9d4e-1b3ea0ffd634" providerId="ADAL" clId="{004930AA-3C89-4800-8BC5-6772F7605CEF}" dt="2021-03-05T07:10:59.605" v="1573" actId="1076"/>
          <ac:picMkLst>
            <pc:docMk/>
            <pc:sldMk cId="1104526887" sldId="326"/>
            <ac:picMk id="6" creationId="{0E5CD756-DDB7-4901-9F42-5A485D4CC68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5-3-2021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B15BD-C251-4361-9924-1908F6DB658F}" type="datetimeFigureOut">
              <a:rPr lang="nl-NL" smtClean="0"/>
              <a:t>5-3-2021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D9CD5-9F55-41D3-AAEF-D83B101467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641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BD9CD5-9F55-41D3-AAEF-D83B1014679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8001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BD9CD5-9F55-41D3-AAEF-D83B1014679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146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916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95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13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6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64267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74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44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9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2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92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5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4288" y="6211888"/>
            <a:ext cx="12087226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hoek 12"/>
          <p:cNvSpPr/>
          <p:nvPr/>
        </p:nvSpPr>
        <p:spPr>
          <a:xfrm>
            <a:off x="2586038" y="6211888"/>
            <a:ext cx="9605962" cy="646112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28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1031" name="Afbeelding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8238" y="6211888"/>
            <a:ext cx="4826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Afbeelding 10"/>
          <p:cNvPicPr>
            <a:picLocks noChangeAspect="1"/>
          </p:cNvPicPr>
          <p:nvPr/>
        </p:nvPicPr>
        <p:blipFill>
          <a:blip r:embed="rId13"/>
          <a:srcRect l="15472" t="-378519" r="-15472" b="378519"/>
          <a:stretch>
            <a:fillRect/>
          </a:stretch>
        </p:blipFill>
        <p:spPr bwMode="auto">
          <a:xfrm>
            <a:off x="1433513" y="3028950"/>
            <a:ext cx="93249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Afbeelding 17"/>
          <p:cNvPicPr>
            <a:picLocks noChangeAspect="1"/>
          </p:cNvPicPr>
          <p:nvPr/>
        </p:nvPicPr>
        <p:blipFill>
          <a:blip r:embed="rId15"/>
          <a:srcRect t="27655" r="23270" b="25470"/>
          <a:stretch>
            <a:fillRect/>
          </a:stretch>
        </p:blipFill>
        <p:spPr bwMode="auto">
          <a:xfrm>
            <a:off x="28575" y="6205538"/>
            <a:ext cx="10858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Afbeeldingsresultaat voor pebble stad en mens">
            <a:extLst>
              <a:ext uri="{FF2B5EF4-FFF2-40B4-BE49-F238E27FC236}">
                <a16:creationId xmlns:a16="http://schemas.microsoft.com/office/drawing/2014/main" id="{2777A2BD-7E54-4C3E-A067-36AEA2C61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6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D64868-659A-481B-A748-9B1F00F50A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4800" dirty="0">
                <a:latin typeface="Arial" pitchFamily="34" charset="0"/>
                <a:cs typeface="Arial" pitchFamily="34" charset="0"/>
              </a:rPr>
              <a:t>Leren en ontwikkelen</a:t>
            </a:r>
            <a:endParaRPr lang="nl-NL" sz="4800" dirty="0"/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1E9E6D6B-6CF3-4039-A231-2C51D94D26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Leerjaar 3 – periode 3 </a:t>
            </a:r>
          </a:p>
        </p:txBody>
      </p:sp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BB5905-6BEE-49CC-9644-EE473681B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951" y="1468368"/>
            <a:ext cx="10515600" cy="4236692"/>
          </a:xfrm>
        </p:spPr>
        <p:txBody>
          <a:bodyPr/>
          <a:lstStyle/>
          <a:p>
            <a:r>
              <a:rPr lang="nl-NL" dirty="0"/>
              <a:t>Hoe zit je erbij?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r>
              <a:rPr lang="nl-NL" sz="3600" dirty="0"/>
              <a:t>Waar maak je je zorgen om?</a:t>
            </a:r>
            <a:br>
              <a:rPr lang="nl-NL" sz="3600" dirty="0"/>
            </a:br>
            <a:r>
              <a:rPr lang="nl-NL" sz="3600" dirty="0"/>
              <a:t>Waar heb je hulp bij nodig?</a:t>
            </a:r>
            <a:br>
              <a:rPr lang="nl-NL" sz="3600" dirty="0"/>
            </a:br>
            <a:r>
              <a:rPr lang="nl-NL" sz="3600" dirty="0"/>
              <a:t>Wat kunnen wij doen?</a:t>
            </a:r>
            <a:br>
              <a:rPr lang="nl-NL" sz="4000" dirty="0"/>
            </a:br>
            <a:endParaRPr lang="nl-NL" dirty="0"/>
          </a:p>
        </p:txBody>
      </p:sp>
      <p:pic>
        <p:nvPicPr>
          <p:cNvPr id="1028" name="Picture 4" descr="Geweldloze Communicatie: emoties en gevoel - Emoties en gevoel">
            <a:extLst>
              <a:ext uri="{FF2B5EF4-FFF2-40B4-BE49-F238E27FC236}">
                <a16:creationId xmlns:a16="http://schemas.microsoft.com/office/drawing/2014/main" id="{FCFC804C-2839-487C-B6E9-6EBA9B19B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586" y="553969"/>
            <a:ext cx="5353463" cy="5367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05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7" y="93662"/>
            <a:ext cx="6541658" cy="938725"/>
          </a:xfrm>
        </p:spPr>
        <p:txBody>
          <a:bodyPr/>
          <a:lstStyle/>
          <a:p>
            <a:r>
              <a:rPr lang="nl-NL" dirty="0"/>
              <a:t>Periode planning</a:t>
            </a:r>
          </a:p>
        </p:txBody>
      </p:sp>
      <p:graphicFrame>
        <p:nvGraphicFramePr>
          <p:cNvPr id="7" name="Tabel 7">
            <a:extLst>
              <a:ext uri="{FF2B5EF4-FFF2-40B4-BE49-F238E27FC236}">
                <a16:creationId xmlns:a16="http://schemas.microsoft.com/office/drawing/2014/main" id="{1EDA8529-A9CF-4155-8739-120D6D6385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9365989"/>
              </p:ext>
            </p:extLst>
          </p:nvPr>
        </p:nvGraphicFramePr>
        <p:xfrm>
          <a:off x="838197" y="920462"/>
          <a:ext cx="10645877" cy="52578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614804">
                  <a:extLst>
                    <a:ext uri="{9D8B030D-6E8A-4147-A177-3AD203B41FA5}">
                      <a16:colId xmlns:a16="http://schemas.microsoft.com/office/drawing/2014/main" val="3023387838"/>
                    </a:ext>
                  </a:extLst>
                </a:gridCol>
                <a:gridCol w="1968707">
                  <a:extLst>
                    <a:ext uri="{9D8B030D-6E8A-4147-A177-3AD203B41FA5}">
                      <a16:colId xmlns:a16="http://schemas.microsoft.com/office/drawing/2014/main" val="793120237"/>
                    </a:ext>
                  </a:extLst>
                </a:gridCol>
                <a:gridCol w="7062366">
                  <a:extLst>
                    <a:ext uri="{9D8B030D-6E8A-4147-A177-3AD203B41FA5}">
                      <a16:colId xmlns:a16="http://schemas.microsoft.com/office/drawing/2014/main" val="3922646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Lesweek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Datum maandag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Programma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615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01-02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Opstart IBS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3615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08-02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Portfolio deadline periode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898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Vakantie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81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22-02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Herkansing IBS periode 1</a:t>
                      </a:r>
                    </a:p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Portfolio deadline P2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8565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01-03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5565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08-03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12-03 deadline IBM portfolio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6214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15-03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IBM gesprekken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1917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22-03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IBM gesprekken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6607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29-03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30-03 Portfolio deadline P3 incl. </a:t>
                      </a:r>
                      <a:r>
                        <a:rPr lang="nl-NL" dirty="0" err="1">
                          <a:solidFill>
                            <a:schemeClr val="tx1"/>
                          </a:solidFill>
                        </a:rPr>
                        <a:t>herk</a:t>
                      </a:r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. Portfolio deadline IBM</a:t>
                      </a:r>
                    </a:p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31-03 Seminar Stad van de toekomst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7521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05-04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06-04 Herkansing portfolio P3</a:t>
                      </a:r>
                    </a:p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07-04 Kennistoets IBS Stad van de toekomst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4994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12-04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14-04 Herkansing IBS Stad van de toekomst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4737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07A683-7F6A-4C55-BC83-A569F7277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moet je deze periode aan denken?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16ACBF-D558-4EFD-820C-351E43D771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200" dirty="0"/>
              <a:t>IBS Stad van de toekomst </a:t>
            </a:r>
          </a:p>
          <a:p>
            <a:r>
              <a:rPr lang="nl-NL" sz="3200" dirty="0" err="1"/>
              <a:t>Wix</a:t>
            </a:r>
            <a:r>
              <a:rPr lang="nl-NL" sz="3200" dirty="0"/>
              <a:t> portfolio (IBM) </a:t>
            </a:r>
            <a:r>
              <a:rPr lang="nl-NL" sz="3200" dirty="0">
                <a:sym typeface="Wingdings" panose="05000000000000000000" pitchFamily="2" charset="2"/>
              </a:rPr>
              <a:t> Wiki L&amp;O </a:t>
            </a:r>
            <a:endParaRPr lang="nl-NL" sz="3200" dirty="0"/>
          </a:p>
          <a:p>
            <a:r>
              <a:rPr lang="nl-NL" sz="3200" dirty="0"/>
              <a:t>Keuzedeel </a:t>
            </a:r>
          </a:p>
          <a:p>
            <a:r>
              <a:rPr lang="nl-NL" sz="3200" dirty="0"/>
              <a:t>Examen stage regelen </a:t>
            </a:r>
          </a:p>
          <a:p>
            <a:r>
              <a:rPr lang="nl-NL" sz="3200" dirty="0"/>
              <a:t>Voorbereidingsdocument examen opdracht</a:t>
            </a:r>
          </a:p>
          <a:p>
            <a:pPr lvl="1"/>
            <a:r>
              <a:rPr lang="nl-NL" sz="2800" dirty="0"/>
              <a:t>Check bij wie jij dit moet inleveren</a:t>
            </a:r>
          </a:p>
          <a:p>
            <a:endParaRPr lang="nl-NL" dirty="0"/>
          </a:p>
        </p:txBody>
      </p:sp>
      <p:pic>
        <p:nvPicPr>
          <p:cNvPr id="7" name="Afbeelding 6" descr="Bang Kat">
            <a:extLst>
              <a:ext uri="{FF2B5EF4-FFF2-40B4-BE49-F238E27FC236}">
                <a16:creationId xmlns:a16="http://schemas.microsoft.com/office/drawing/2014/main" id="{7EB7BE27-71E0-4326-BA12-E0A6C17139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4257" y="1825625"/>
            <a:ext cx="2619375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129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42DC7C-8B05-43DE-BD95-DEC5E5BF4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939" y="2372829"/>
            <a:ext cx="10515600" cy="1325563"/>
          </a:xfrm>
        </p:spPr>
        <p:txBody>
          <a:bodyPr/>
          <a:lstStyle/>
          <a:p>
            <a:r>
              <a:rPr lang="nl-NL" dirty="0"/>
              <a:t>Waar heb je nu vragen over? </a:t>
            </a:r>
          </a:p>
        </p:txBody>
      </p:sp>
      <p:pic>
        <p:nvPicPr>
          <p:cNvPr id="6" name="Afbeelding 5" descr="Vraag Kat">
            <a:extLst>
              <a:ext uri="{FF2B5EF4-FFF2-40B4-BE49-F238E27FC236}">
                <a16:creationId xmlns:a16="http://schemas.microsoft.com/office/drawing/2014/main" id="{0E5CD756-DDB7-4901-9F42-5A485D4CC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426" y="2956335"/>
            <a:ext cx="2619375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526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9AE3DC-2C29-4C2A-A8DF-8ED9E8387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356" y="181768"/>
            <a:ext cx="10515600" cy="1325563"/>
          </a:xfrm>
        </p:spPr>
        <p:txBody>
          <a:bodyPr/>
          <a:lstStyle/>
          <a:p>
            <a:r>
              <a:rPr lang="nl-NL" dirty="0"/>
              <a:t>Opdracht werkprocessen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FA315019-A6EE-42BE-BBC5-3BF5702F9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356" y="1507331"/>
            <a:ext cx="10134601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Maak groepen van 4 personen </a:t>
            </a:r>
          </a:p>
          <a:p>
            <a:pPr marL="0" indent="0">
              <a:buNone/>
            </a:pPr>
            <a:r>
              <a:rPr lang="nl-NL" dirty="0"/>
              <a:t>Pak 3 grote vellen + stiften</a:t>
            </a:r>
          </a:p>
          <a:p>
            <a:pPr marL="0" indent="0">
              <a:buNone/>
            </a:pPr>
            <a:r>
              <a:rPr lang="nl-NL" dirty="0"/>
              <a:t>Bedenk een casus die als examenopdracht zou kunnen dienen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Werk voor alle werkprocessen uit: </a:t>
            </a:r>
          </a:p>
          <a:p>
            <a:pPr>
              <a:buFontTx/>
              <a:buChar char="-"/>
            </a:pPr>
            <a:r>
              <a:rPr lang="nl-NL" dirty="0"/>
              <a:t>Welke activiteiten ga je doen bij dit werkproces? </a:t>
            </a:r>
          </a:p>
          <a:p>
            <a:pPr>
              <a:buFontTx/>
              <a:buChar char="-"/>
            </a:pPr>
            <a:r>
              <a:rPr lang="nl-NL" dirty="0"/>
              <a:t>Welke bewijsstukken kan je daarvan verzamelen? </a:t>
            </a:r>
          </a:p>
          <a:p>
            <a:pPr>
              <a:buFontTx/>
              <a:buChar char="-"/>
            </a:pPr>
            <a:r>
              <a:rPr lang="nl-NL" dirty="0"/>
              <a:t>Wat is het eindresultaat als je dit werkproces hebt uitgewerkt? </a:t>
            </a:r>
          </a:p>
        </p:txBody>
      </p:sp>
    </p:spTree>
    <p:extLst>
      <p:ext uri="{BB962C8B-B14F-4D97-AF65-F5344CB8AC3E}">
        <p14:creationId xmlns:p14="http://schemas.microsoft.com/office/powerpoint/2010/main" val="3433315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2730" y="245583"/>
            <a:ext cx="10515600" cy="1325563"/>
          </a:xfrm>
        </p:spPr>
        <p:txBody>
          <a:bodyPr/>
          <a:lstStyle/>
          <a:p>
            <a:r>
              <a:rPr lang="nl-NL" dirty="0"/>
              <a:t>Overzicht kerntaken + werkprocessen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65669"/>
            <a:ext cx="2169840" cy="692331"/>
          </a:xfrm>
          <a:prstGeom prst="rect">
            <a:avLst/>
          </a:prstGeom>
        </p:spPr>
      </p:pic>
      <p:graphicFrame>
        <p:nvGraphicFramePr>
          <p:cNvPr id="5" name="Tijdelijke aanduiding voor inhoud 3">
            <a:extLst>
              <a:ext uri="{FF2B5EF4-FFF2-40B4-BE49-F238E27FC236}">
                <a16:creationId xmlns:a16="http://schemas.microsoft.com/office/drawing/2014/main" id="{6EA3BDA8-AE3E-46E7-A9A9-17894A0ACF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9422680"/>
              </p:ext>
            </p:extLst>
          </p:nvPr>
        </p:nvGraphicFramePr>
        <p:xfrm>
          <a:off x="651387" y="1654559"/>
          <a:ext cx="6480810" cy="1445895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947057">
                  <a:extLst>
                    <a:ext uri="{9D8B030D-6E8A-4147-A177-3AD203B41FA5}">
                      <a16:colId xmlns:a16="http://schemas.microsoft.com/office/drawing/2014/main" val="904690404"/>
                    </a:ext>
                  </a:extLst>
                </a:gridCol>
                <a:gridCol w="5533753">
                  <a:extLst>
                    <a:ext uri="{9D8B030D-6E8A-4147-A177-3AD203B41FA5}">
                      <a16:colId xmlns:a16="http://schemas.microsoft.com/office/drawing/2014/main" val="4835038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B1-K2 </a:t>
                      </a:r>
                      <a:endParaRPr lang="nl-NL" sz="140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Werken aan de aanpak van sociale problematiek</a:t>
                      </a:r>
                      <a:endParaRPr lang="nl-NL" sz="1400" dirty="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extLst>
                  <a:ext uri="{0D108BD9-81ED-4DB2-BD59-A6C34878D82A}">
                    <a16:rowId xmlns:a16="http://schemas.microsoft.com/office/drawing/2014/main" val="14057133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B1-K2-W1</a:t>
                      </a:r>
                      <a:endParaRPr lang="nl-NL" sz="140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Inventariseert de vraag naar sociaal werk</a:t>
                      </a:r>
                      <a:endParaRPr lang="nl-NL" sz="1400" dirty="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extLst>
                  <a:ext uri="{0D108BD9-81ED-4DB2-BD59-A6C34878D82A}">
                    <a16:rowId xmlns:a16="http://schemas.microsoft.com/office/drawing/2014/main" val="15645415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B1-K2-W2</a:t>
                      </a:r>
                      <a:endParaRPr lang="nl-NL" sz="1400" dirty="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Maakt een plan van aanpak </a:t>
                      </a:r>
                      <a:endParaRPr lang="nl-NL" sz="1400" dirty="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extLst>
                  <a:ext uri="{0D108BD9-81ED-4DB2-BD59-A6C34878D82A}">
                    <a16:rowId xmlns:a16="http://schemas.microsoft.com/office/drawing/2014/main" val="29838602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B1-K2-W3</a:t>
                      </a:r>
                      <a:endParaRPr lang="nl-NL" sz="140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Bevordert samenwerking en versterkt netwerken</a:t>
                      </a:r>
                      <a:endParaRPr lang="nl-NL" sz="1400" dirty="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extLst>
                  <a:ext uri="{0D108BD9-81ED-4DB2-BD59-A6C34878D82A}">
                    <a16:rowId xmlns:a16="http://schemas.microsoft.com/office/drawing/2014/main" val="34833118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B1-K2-W4</a:t>
                      </a:r>
                      <a:endParaRPr lang="nl-NL" sz="140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Evalueert de dienstverlening</a:t>
                      </a:r>
                      <a:endParaRPr lang="nl-NL" sz="1400" dirty="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extLst>
                  <a:ext uri="{0D108BD9-81ED-4DB2-BD59-A6C34878D82A}">
                    <a16:rowId xmlns:a16="http://schemas.microsoft.com/office/drawing/2014/main" val="2386601403"/>
                  </a:ext>
                </a:extLst>
              </a:tr>
            </a:tbl>
          </a:graphicData>
        </a:graphic>
      </p:graphicFrame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02E3A4A0-A7B6-41AB-B33C-09F78109C0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378259"/>
              </p:ext>
            </p:extLst>
          </p:nvPr>
        </p:nvGraphicFramePr>
        <p:xfrm>
          <a:off x="651387" y="3182724"/>
          <a:ext cx="6480810" cy="1445895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955766">
                  <a:extLst>
                    <a:ext uri="{9D8B030D-6E8A-4147-A177-3AD203B41FA5}">
                      <a16:colId xmlns:a16="http://schemas.microsoft.com/office/drawing/2014/main" val="786092505"/>
                    </a:ext>
                  </a:extLst>
                </a:gridCol>
                <a:gridCol w="5525044">
                  <a:extLst>
                    <a:ext uri="{9D8B030D-6E8A-4147-A177-3AD203B41FA5}">
                      <a16:colId xmlns:a16="http://schemas.microsoft.com/office/drawing/2014/main" val="265566126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B1-</a:t>
                      </a:r>
                      <a:r>
                        <a:rPr lang="nl-NL" sz="1400" cap="small">
                          <a:effectLst/>
                        </a:rPr>
                        <a:t>K3</a:t>
                      </a:r>
                      <a:endParaRPr lang="nl-NL" sz="140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Organiseert en voert projecten en activiteiten uit</a:t>
                      </a:r>
                      <a:endParaRPr lang="nl-NL" sz="1400" dirty="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extLst>
                  <a:ext uri="{0D108BD9-81ED-4DB2-BD59-A6C34878D82A}">
                    <a16:rowId xmlns:a16="http://schemas.microsoft.com/office/drawing/2014/main" val="15453947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B1-K3-W1</a:t>
                      </a:r>
                      <a:endParaRPr lang="nl-NL" sz="140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Maakt een planning voor de organisatie van activiteiten</a:t>
                      </a:r>
                      <a:endParaRPr lang="nl-NL" sz="1400" dirty="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extLst>
                  <a:ext uri="{0D108BD9-81ED-4DB2-BD59-A6C34878D82A}">
                    <a16:rowId xmlns:a16="http://schemas.microsoft.com/office/drawing/2014/main" val="23908927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B1-K3-W2</a:t>
                      </a:r>
                      <a:endParaRPr lang="nl-NL" sz="140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Bereidt de uitvoering van activiteiten voor</a:t>
                      </a:r>
                      <a:endParaRPr lang="nl-NL" sz="140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extLst>
                  <a:ext uri="{0D108BD9-81ED-4DB2-BD59-A6C34878D82A}">
                    <a16:rowId xmlns:a16="http://schemas.microsoft.com/office/drawing/2014/main" val="17236940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B1-K3-W3</a:t>
                      </a:r>
                      <a:endParaRPr lang="nl-NL" sz="140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Begeleidt activiteiten </a:t>
                      </a:r>
                      <a:endParaRPr lang="nl-NL" sz="1400" dirty="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extLst>
                  <a:ext uri="{0D108BD9-81ED-4DB2-BD59-A6C34878D82A}">
                    <a16:rowId xmlns:a16="http://schemas.microsoft.com/office/drawing/2014/main" val="11850650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B1-K3-W4</a:t>
                      </a:r>
                      <a:endParaRPr lang="nl-NL" sz="140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Rondt de activiteit af en draagt zorg voor de duurzame leefomgeving</a:t>
                      </a:r>
                      <a:endParaRPr lang="nl-NL" sz="1400" dirty="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extLst>
                  <a:ext uri="{0D108BD9-81ED-4DB2-BD59-A6C34878D82A}">
                    <a16:rowId xmlns:a16="http://schemas.microsoft.com/office/drawing/2014/main" val="131030604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736C1FE9-D00A-429D-B8E8-3E928E47FE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842544"/>
              </p:ext>
            </p:extLst>
          </p:nvPr>
        </p:nvGraphicFramePr>
        <p:xfrm>
          <a:off x="651387" y="4712032"/>
          <a:ext cx="6480810" cy="1208616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938349">
                  <a:extLst>
                    <a:ext uri="{9D8B030D-6E8A-4147-A177-3AD203B41FA5}">
                      <a16:colId xmlns:a16="http://schemas.microsoft.com/office/drawing/2014/main" val="774460885"/>
                    </a:ext>
                  </a:extLst>
                </a:gridCol>
                <a:gridCol w="5542461">
                  <a:extLst>
                    <a:ext uri="{9D8B030D-6E8A-4147-A177-3AD203B41FA5}">
                      <a16:colId xmlns:a16="http://schemas.microsoft.com/office/drawing/2014/main" val="2456400682"/>
                    </a:ext>
                  </a:extLst>
                </a:gridCol>
              </a:tblGrid>
              <a:tr h="2638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B1-</a:t>
                      </a:r>
                      <a:r>
                        <a:rPr lang="nl-NL" sz="1400" cap="small">
                          <a:effectLst/>
                        </a:rPr>
                        <a:t>K4</a:t>
                      </a:r>
                      <a:endParaRPr lang="nl-NL" sz="140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Geeft leiding aan projecten en activiteiten en voert beheerstaken uit</a:t>
                      </a:r>
                      <a:endParaRPr lang="nl-NL" sz="1400" dirty="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extLst>
                  <a:ext uri="{0D108BD9-81ED-4DB2-BD59-A6C34878D82A}">
                    <a16:rowId xmlns:a16="http://schemas.microsoft.com/office/drawing/2014/main" val="1254592429"/>
                  </a:ext>
                </a:extLst>
              </a:tr>
              <a:tr h="2638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B1-K4-W1</a:t>
                      </a:r>
                      <a:endParaRPr lang="nl-NL" sz="140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Plant en verdeelt de werkzaamheden</a:t>
                      </a:r>
                      <a:endParaRPr lang="nl-NL" sz="1400" dirty="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extLst>
                  <a:ext uri="{0D108BD9-81ED-4DB2-BD59-A6C34878D82A}">
                    <a16:rowId xmlns:a16="http://schemas.microsoft.com/office/drawing/2014/main" val="460071443"/>
                  </a:ext>
                </a:extLst>
              </a:tr>
              <a:tr h="2638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B1-K4-W2</a:t>
                      </a:r>
                      <a:endParaRPr lang="nl-NL" sz="140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Begroot financiën</a:t>
                      </a:r>
                      <a:endParaRPr lang="nl-NL" sz="1400" dirty="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extLst>
                  <a:ext uri="{0D108BD9-81ED-4DB2-BD59-A6C34878D82A}">
                    <a16:rowId xmlns:a16="http://schemas.microsoft.com/office/drawing/2014/main" val="3671509990"/>
                  </a:ext>
                </a:extLst>
              </a:tr>
              <a:tr h="3410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B1-K4-W3</a:t>
                      </a:r>
                      <a:endParaRPr lang="nl-NL" sz="140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Bewaakt financiën</a:t>
                      </a:r>
                      <a:endParaRPr lang="nl-NL" sz="1400" dirty="0">
                        <a:solidFill>
                          <a:srgbClr val="171717"/>
                        </a:solidFill>
                        <a:effectLst/>
                        <a:latin typeface="Open 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extLst>
                  <a:ext uri="{0D108BD9-81ED-4DB2-BD59-A6C34878D82A}">
                    <a16:rowId xmlns:a16="http://schemas.microsoft.com/office/drawing/2014/main" val="3703148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688655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48D2DA3-4BAC-4590-9F3A-C04EAD61AF1C}" vid="{84936BD3-994A-46F0-BAD8-245BDD45B96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E0517EB-918A-4F91-B474-4547F2D83E5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614168-1363-41D5-B64A-FC595DA39B7D}">
  <ds:schemaRefs>
    <ds:schemaRef ds:uri="34354c1b-6b8c-435b-ad50-990538c19557"/>
    <ds:schemaRef ds:uri="47a28104-336f-447d-946e-e305ac2bcd4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D7DE6F1-65E5-4742-993C-166C160C650C}">
  <ds:schemaRefs>
    <ds:schemaRef ds:uri="http://purl.org/dc/terms/"/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47a28104-336f-447d-946e-e305ac2bcd47"/>
    <ds:schemaRef ds:uri="34354c1b-6b8c-435b-ad50-990538c19557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319</Words>
  <Application>Microsoft Office PowerPoint</Application>
  <PresentationFormat>Breedbeeld</PresentationFormat>
  <Paragraphs>88</Paragraphs>
  <Slides>7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Open Sans</vt:lpstr>
      <vt:lpstr>Thema1</vt:lpstr>
      <vt:lpstr>Leren en ontwikkelen</vt:lpstr>
      <vt:lpstr>Hoe zit je erbij?   Waar maak je je zorgen om? Waar heb je hulp bij nodig? Wat kunnen wij doen? </vt:lpstr>
      <vt:lpstr>Periode planning</vt:lpstr>
      <vt:lpstr>Waar moet je deze periode aan denken?</vt:lpstr>
      <vt:lpstr>Waar heb je nu vragen over? </vt:lpstr>
      <vt:lpstr>Opdracht werkprocessen</vt:lpstr>
      <vt:lpstr>Overzicht kerntaken + werkprocessen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Marieke Drabbe</cp:lastModifiedBy>
  <cp:revision>10</cp:revision>
  <dcterms:created xsi:type="dcterms:W3CDTF">2020-08-25T13:15:30Z</dcterms:created>
  <dcterms:modified xsi:type="dcterms:W3CDTF">2021-03-05T07:14:28Z</dcterms:modified>
</cp:coreProperties>
</file>