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8"/>
  </p:notesMasterIdLst>
  <p:sldIdLst>
    <p:sldId id="256" r:id="rId5"/>
    <p:sldId id="258" r:id="rId6"/>
    <p:sldId id="259" r:id="rId7"/>
    <p:sldId id="260" r:id="rId8"/>
    <p:sldId id="261" r:id="rId9"/>
    <p:sldId id="293" r:id="rId10"/>
    <p:sldId id="287" r:id="rId11"/>
    <p:sldId id="288" r:id="rId12"/>
    <p:sldId id="289" r:id="rId13"/>
    <p:sldId id="290" r:id="rId14"/>
    <p:sldId id="292" r:id="rId15"/>
    <p:sldId id="295" r:id="rId16"/>
    <p:sldId id="29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ijl, thema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Stijl, lich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50" d="100"/>
          <a:sy n="150" d="100"/>
        </p:scale>
        <p:origin x="-918" y="-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lten,  H." userId="d17381e6-1b55-4d4f-90ea-cd6d98f1a312" providerId="ADAL" clId="{872BDA74-1588-4FEB-8C5A-01A6F6B34157}"/>
    <pc:docChg chg="undo redo custSel addSld delSld modSld">
      <pc:chgData name="Selten,  H." userId="d17381e6-1b55-4d4f-90ea-cd6d98f1a312" providerId="ADAL" clId="{872BDA74-1588-4FEB-8C5A-01A6F6B34157}" dt="2019-09-19T09:09:35.891" v="427" actId="1076"/>
      <pc:docMkLst>
        <pc:docMk/>
      </pc:docMkLst>
      <pc:sldChg chg="modSp">
        <pc:chgData name="Selten,  H." userId="d17381e6-1b55-4d4f-90ea-cd6d98f1a312" providerId="ADAL" clId="{872BDA74-1588-4FEB-8C5A-01A6F6B34157}" dt="2019-09-19T08:55:49.405" v="34" actId="6549"/>
        <pc:sldMkLst>
          <pc:docMk/>
          <pc:sldMk cId="2291972355" sldId="256"/>
        </pc:sldMkLst>
        <pc:spChg chg="mod">
          <ac:chgData name="Selten,  H." userId="d17381e6-1b55-4d4f-90ea-cd6d98f1a312" providerId="ADAL" clId="{872BDA74-1588-4FEB-8C5A-01A6F6B34157}" dt="2019-09-19T08:55:49.405" v="34" actId="6549"/>
          <ac:spMkLst>
            <pc:docMk/>
            <pc:sldMk cId="2291972355" sldId="256"/>
            <ac:spMk id="5" creationId="{62E89BCF-B6BB-4CB0-8B2C-1FDAF74EF031}"/>
          </ac:spMkLst>
        </pc:spChg>
      </pc:sldChg>
      <pc:sldChg chg="modSp">
        <pc:chgData name="Selten,  H." userId="d17381e6-1b55-4d4f-90ea-cd6d98f1a312" providerId="ADAL" clId="{872BDA74-1588-4FEB-8C5A-01A6F6B34157}" dt="2019-09-19T08:55:52.336" v="35" actId="6549"/>
        <pc:sldMkLst>
          <pc:docMk/>
          <pc:sldMk cId="1896787516" sldId="258"/>
        </pc:sldMkLst>
        <pc:spChg chg="mod">
          <ac:chgData name="Selten,  H." userId="d17381e6-1b55-4d4f-90ea-cd6d98f1a312" providerId="ADAL" clId="{872BDA74-1588-4FEB-8C5A-01A6F6B34157}" dt="2019-09-19T08:55:52.336" v="35" actId="6549"/>
          <ac:spMkLst>
            <pc:docMk/>
            <pc:sldMk cId="1896787516" sldId="258"/>
            <ac:spMk id="5" creationId="{677FD33D-7964-422C-948B-4784AFD18295}"/>
          </ac:spMkLst>
        </pc:spChg>
      </pc:sldChg>
      <pc:sldChg chg="addSp delSp modSp modAnim">
        <pc:chgData name="Selten,  H." userId="d17381e6-1b55-4d4f-90ea-cd6d98f1a312" providerId="ADAL" clId="{872BDA74-1588-4FEB-8C5A-01A6F6B34157}" dt="2019-09-19T08:57:50.469" v="92" actId="14100"/>
        <pc:sldMkLst>
          <pc:docMk/>
          <pc:sldMk cId="4222822265" sldId="259"/>
        </pc:sldMkLst>
        <pc:spChg chg="mod">
          <ac:chgData name="Selten,  H." userId="d17381e6-1b55-4d4f-90ea-cd6d98f1a312" providerId="ADAL" clId="{872BDA74-1588-4FEB-8C5A-01A6F6B34157}" dt="2019-09-19T08:55:46.516" v="33" actId="6549"/>
          <ac:spMkLst>
            <pc:docMk/>
            <pc:sldMk cId="4222822265" sldId="259"/>
            <ac:spMk id="5" creationId="{FBCD204D-9647-4321-BE1A-0CA2D4C69994}"/>
          </ac:spMkLst>
        </pc:spChg>
        <pc:spChg chg="add del mod">
          <ac:chgData name="Selten,  H." userId="d17381e6-1b55-4d4f-90ea-cd6d98f1a312" providerId="ADAL" clId="{872BDA74-1588-4FEB-8C5A-01A6F6B34157}" dt="2019-09-19T08:55:10.444" v="3" actId="478"/>
          <ac:spMkLst>
            <pc:docMk/>
            <pc:sldMk cId="4222822265" sldId="259"/>
            <ac:spMk id="7" creationId="{7D903EED-51F3-4F43-B841-87514CFE9800}"/>
          </ac:spMkLst>
        </pc:spChg>
        <pc:spChg chg="mod">
          <ac:chgData name="Selten,  H." userId="d17381e6-1b55-4d4f-90ea-cd6d98f1a312" providerId="ADAL" clId="{872BDA74-1588-4FEB-8C5A-01A6F6B34157}" dt="2019-09-19T08:57:50.469" v="92" actId="14100"/>
          <ac:spMkLst>
            <pc:docMk/>
            <pc:sldMk cId="4222822265" sldId="259"/>
            <ac:spMk id="8" creationId="{A5B77A85-7ED5-44F4-B462-AB5EBA3EB118}"/>
          </ac:spMkLst>
        </pc:spChg>
        <pc:picChg chg="del">
          <ac:chgData name="Selten,  H." userId="d17381e6-1b55-4d4f-90ea-cd6d98f1a312" providerId="ADAL" clId="{872BDA74-1588-4FEB-8C5A-01A6F6B34157}" dt="2019-09-19T08:55:01.645" v="0" actId="478"/>
          <ac:picMkLst>
            <pc:docMk/>
            <pc:sldMk cId="4222822265" sldId="259"/>
            <ac:picMk id="6" creationId="{1BD0DC12-6ED9-4A8B-97D0-D28028A85F52}"/>
          </ac:picMkLst>
        </pc:picChg>
        <pc:picChg chg="add mod">
          <ac:chgData name="Selten,  H." userId="d17381e6-1b55-4d4f-90ea-cd6d98f1a312" providerId="ADAL" clId="{872BDA74-1588-4FEB-8C5A-01A6F6B34157}" dt="2019-09-19T08:55:14.235" v="5" actId="14100"/>
          <ac:picMkLst>
            <pc:docMk/>
            <pc:sldMk cId="4222822265" sldId="259"/>
            <ac:picMk id="1026" creationId="{FD240FDF-8DB0-497B-A3CD-541217BC529E}"/>
          </ac:picMkLst>
        </pc:picChg>
        <pc:picChg chg="add mod">
          <ac:chgData name="Selten,  H." userId="d17381e6-1b55-4d4f-90ea-cd6d98f1a312" providerId="ADAL" clId="{872BDA74-1588-4FEB-8C5A-01A6F6B34157}" dt="2019-09-19T08:56:24.235" v="41" actId="14100"/>
          <ac:picMkLst>
            <pc:docMk/>
            <pc:sldMk cId="4222822265" sldId="259"/>
            <ac:picMk id="1028" creationId="{EADF4F44-1F4F-4484-A5D6-44E85DB2514A}"/>
          </ac:picMkLst>
        </pc:picChg>
      </pc:sldChg>
      <pc:sldChg chg="addSp delSp modSp">
        <pc:chgData name="Selten,  H." userId="d17381e6-1b55-4d4f-90ea-cd6d98f1a312" providerId="ADAL" clId="{872BDA74-1588-4FEB-8C5A-01A6F6B34157}" dt="2019-09-19T08:57:33.343" v="70" actId="20577"/>
        <pc:sldMkLst>
          <pc:docMk/>
          <pc:sldMk cId="3313475388" sldId="260"/>
        </pc:sldMkLst>
        <pc:spChg chg="mod">
          <ac:chgData name="Selten,  H." userId="d17381e6-1b55-4d4f-90ea-cd6d98f1a312" providerId="ADAL" clId="{872BDA74-1588-4FEB-8C5A-01A6F6B34157}" dt="2019-09-19T08:55:55.769" v="36" actId="6549"/>
          <ac:spMkLst>
            <pc:docMk/>
            <pc:sldMk cId="3313475388" sldId="260"/>
            <ac:spMk id="5" creationId="{82762855-9231-451D-A099-9D2548694CBC}"/>
          </ac:spMkLst>
        </pc:spChg>
        <pc:spChg chg="mod">
          <ac:chgData name="Selten,  H." userId="d17381e6-1b55-4d4f-90ea-cd6d98f1a312" providerId="ADAL" clId="{872BDA74-1588-4FEB-8C5A-01A6F6B34157}" dt="2019-09-19T08:57:33.343" v="70" actId="20577"/>
          <ac:spMkLst>
            <pc:docMk/>
            <pc:sldMk cId="3313475388" sldId="260"/>
            <ac:spMk id="7" creationId="{045C33C6-A894-4FB0-848E-BE092DE9AE41}"/>
          </ac:spMkLst>
        </pc:spChg>
        <pc:spChg chg="add del mod">
          <ac:chgData name="Selten,  H." userId="d17381e6-1b55-4d4f-90ea-cd6d98f1a312" providerId="ADAL" clId="{872BDA74-1588-4FEB-8C5A-01A6F6B34157}" dt="2019-09-19T08:57:21.373" v="44" actId="478"/>
          <ac:spMkLst>
            <pc:docMk/>
            <pc:sldMk cId="3313475388" sldId="260"/>
            <ac:spMk id="8" creationId="{0EE3805B-0486-4ADC-89C4-151CF840AE5F}"/>
          </ac:spMkLst>
        </pc:spChg>
        <pc:picChg chg="del">
          <ac:chgData name="Selten,  H." userId="d17381e6-1b55-4d4f-90ea-cd6d98f1a312" providerId="ADAL" clId="{872BDA74-1588-4FEB-8C5A-01A6F6B34157}" dt="2019-09-19T08:56:44.968" v="43" actId="478"/>
          <ac:picMkLst>
            <pc:docMk/>
            <pc:sldMk cId="3313475388" sldId="260"/>
            <ac:picMk id="6" creationId="{DC79AD12-214A-4FD1-9869-D09FC660A239}"/>
          </ac:picMkLst>
        </pc:picChg>
        <pc:picChg chg="add mod">
          <ac:chgData name="Selten,  H." userId="d17381e6-1b55-4d4f-90ea-cd6d98f1a312" providerId="ADAL" clId="{872BDA74-1588-4FEB-8C5A-01A6F6B34157}" dt="2019-09-19T08:57:25.291" v="47" actId="14100"/>
          <ac:picMkLst>
            <pc:docMk/>
            <pc:sldMk cId="3313475388" sldId="260"/>
            <ac:picMk id="2050" creationId="{299CCC2D-C87C-4C1C-BD81-9BF495A01FD0}"/>
          </ac:picMkLst>
        </pc:picChg>
      </pc:sldChg>
      <pc:sldChg chg="modSp">
        <pc:chgData name="Selten,  H." userId="d17381e6-1b55-4d4f-90ea-cd6d98f1a312" providerId="ADAL" clId="{872BDA74-1588-4FEB-8C5A-01A6F6B34157}" dt="2019-09-19T08:59:24.868" v="198" actId="20577"/>
        <pc:sldMkLst>
          <pc:docMk/>
          <pc:sldMk cId="4258781270" sldId="261"/>
        </pc:sldMkLst>
        <pc:spChg chg="mod">
          <ac:chgData name="Selten,  H." userId="d17381e6-1b55-4d4f-90ea-cd6d98f1a312" providerId="ADAL" clId="{872BDA74-1588-4FEB-8C5A-01A6F6B34157}" dt="2019-09-19T08:59:24.868" v="198" actId="20577"/>
          <ac:spMkLst>
            <pc:docMk/>
            <pc:sldMk cId="4258781270" sldId="261"/>
            <ac:spMk id="5" creationId="{2B023BF9-705B-4647-9AF8-868523496D5D}"/>
          </ac:spMkLst>
        </pc:spChg>
        <pc:picChg chg="mod">
          <ac:chgData name="Selten,  H." userId="d17381e6-1b55-4d4f-90ea-cd6d98f1a312" providerId="ADAL" clId="{872BDA74-1588-4FEB-8C5A-01A6F6B34157}" dt="2019-09-19T08:58:18.251" v="93" actId="1076"/>
          <ac:picMkLst>
            <pc:docMk/>
            <pc:sldMk cId="4258781270" sldId="261"/>
            <ac:picMk id="6" creationId="{F8825932-4424-449C-BA00-E2D39EBAE90D}"/>
          </ac:picMkLst>
        </pc:picChg>
      </pc:sldChg>
      <pc:sldChg chg="modSp">
        <pc:chgData name="Selten,  H." userId="d17381e6-1b55-4d4f-90ea-cd6d98f1a312" providerId="ADAL" clId="{872BDA74-1588-4FEB-8C5A-01A6F6B34157}" dt="2019-09-19T09:00:05.203" v="209" actId="20577"/>
        <pc:sldMkLst>
          <pc:docMk/>
          <pc:sldMk cId="685887338" sldId="287"/>
        </pc:sldMkLst>
        <pc:spChg chg="mod">
          <ac:chgData name="Selten,  H." userId="d17381e6-1b55-4d4f-90ea-cd6d98f1a312" providerId="ADAL" clId="{872BDA74-1588-4FEB-8C5A-01A6F6B34157}" dt="2019-09-19T09:00:05.203" v="209" actId="20577"/>
          <ac:spMkLst>
            <pc:docMk/>
            <pc:sldMk cId="685887338" sldId="287"/>
            <ac:spMk id="3" creationId="{00000000-0000-0000-0000-000000000000}"/>
          </ac:spMkLst>
        </pc:spChg>
        <pc:spChg chg="mod">
          <ac:chgData name="Selten,  H." userId="d17381e6-1b55-4d4f-90ea-cd6d98f1a312" providerId="ADAL" clId="{872BDA74-1588-4FEB-8C5A-01A6F6B34157}" dt="2019-09-19T08:59:22.161" v="197" actId="20577"/>
          <ac:spMkLst>
            <pc:docMk/>
            <pc:sldMk cId="685887338" sldId="287"/>
            <ac:spMk id="5" creationId="{915F2430-8205-4FE5-9A94-F4E3371D1F56}"/>
          </ac:spMkLst>
        </pc:spChg>
      </pc:sldChg>
      <pc:sldChg chg="addSp delSp modSp">
        <pc:chgData name="Selten,  H." userId="d17381e6-1b55-4d4f-90ea-cd6d98f1a312" providerId="ADAL" clId="{872BDA74-1588-4FEB-8C5A-01A6F6B34157}" dt="2019-09-19T09:01:43.902" v="230" actId="14100"/>
        <pc:sldMkLst>
          <pc:docMk/>
          <pc:sldMk cId="2876857185" sldId="288"/>
        </pc:sldMkLst>
        <pc:spChg chg="del mod">
          <ac:chgData name="Selten,  H." userId="d17381e6-1b55-4d4f-90ea-cd6d98f1a312" providerId="ADAL" clId="{872BDA74-1588-4FEB-8C5A-01A6F6B34157}" dt="2019-09-19T09:00:36.291" v="214" actId="478"/>
          <ac:spMkLst>
            <pc:docMk/>
            <pc:sldMk cId="2876857185" sldId="288"/>
            <ac:spMk id="2" creationId="{00000000-0000-0000-0000-000000000000}"/>
          </ac:spMkLst>
        </pc:spChg>
        <pc:spChg chg="mod">
          <ac:chgData name="Selten,  H." userId="d17381e6-1b55-4d4f-90ea-cd6d98f1a312" providerId="ADAL" clId="{872BDA74-1588-4FEB-8C5A-01A6F6B34157}" dt="2019-09-19T09:01:01.859" v="217" actId="20577"/>
          <ac:spMkLst>
            <pc:docMk/>
            <pc:sldMk cId="2876857185" sldId="288"/>
            <ac:spMk id="3" creationId="{00000000-0000-0000-0000-000000000000}"/>
          </ac:spMkLst>
        </pc:spChg>
        <pc:spChg chg="del">
          <ac:chgData name="Selten,  H." userId="d17381e6-1b55-4d4f-90ea-cd6d98f1a312" providerId="ADAL" clId="{872BDA74-1588-4FEB-8C5A-01A6F6B34157}" dt="2019-09-19T09:00:32.189" v="212" actId="478"/>
          <ac:spMkLst>
            <pc:docMk/>
            <pc:sldMk cId="2876857185" sldId="288"/>
            <ac:spMk id="6" creationId="{00000000-0000-0000-0000-000000000000}"/>
          </ac:spMkLst>
        </pc:spChg>
        <pc:spChg chg="del">
          <ac:chgData name="Selten,  H." userId="d17381e6-1b55-4d4f-90ea-cd6d98f1a312" providerId="ADAL" clId="{872BDA74-1588-4FEB-8C5A-01A6F6B34157}" dt="2019-09-19T09:00:30.421" v="211" actId="478"/>
          <ac:spMkLst>
            <pc:docMk/>
            <pc:sldMk cId="2876857185" sldId="288"/>
            <ac:spMk id="7" creationId="{00000000-0000-0000-0000-000000000000}"/>
          </ac:spMkLst>
        </pc:spChg>
        <pc:spChg chg="mod">
          <ac:chgData name="Selten,  H." userId="d17381e6-1b55-4d4f-90ea-cd6d98f1a312" providerId="ADAL" clId="{872BDA74-1588-4FEB-8C5A-01A6F6B34157}" dt="2019-09-19T08:59:45.707" v="199" actId="20577"/>
          <ac:spMkLst>
            <pc:docMk/>
            <pc:sldMk cId="2876857185" sldId="288"/>
            <ac:spMk id="10" creationId="{9185744A-87EC-4C04-98B0-699B8F952FD9}"/>
          </ac:spMkLst>
        </pc:spChg>
        <pc:spChg chg="add del mod">
          <ac:chgData name="Selten,  H." userId="d17381e6-1b55-4d4f-90ea-cd6d98f1a312" providerId="ADAL" clId="{872BDA74-1588-4FEB-8C5A-01A6F6B34157}" dt="2019-09-19T09:00:37.893" v="215" actId="478"/>
          <ac:spMkLst>
            <pc:docMk/>
            <pc:sldMk cId="2876857185" sldId="288"/>
            <ac:spMk id="12" creationId="{BCA054E3-3FA5-4331-BFD6-8C21CB32CF49}"/>
          </ac:spMkLst>
        </pc:spChg>
        <pc:spChg chg="add mod">
          <ac:chgData name="Selten,  H." userId="d17381e6-1b55-4d4f-90ea-cd6d98f1a312" providerId="ADAL" clId="{872BDA74-1588-4FEB-8C5A-01A6F6B34157}" dt="2019-09-19T09:01:43.902" v="230" actId="14100"/>
          <ac:spMkLst>
            <pc:docMk/>
            <pc:sldMk cId="2876857185" sldId="288"/>
            <ac:spMk id="13" creationId="{B20EFED4-7DFE-4A96-8E04-FF72518096CA}"/>
          </ac:spMkLst>
        </pc:spChg>
        <pc:cxnChg chg="del">
          <ac:chgData name="Selten,  H." userId="d17381e6-1b55-4d4f-90ea-cd6d98f1a312" providerId="ADAL" clId="{872BDA74-1588-4FEB-8C5A-01A6F6B34157}" dt="2019-09-19T09:00:27.413" v="210" actId="478"/>
          <ac:cxnSpMkLst>
            <pc:docMk/>
            <pc:sldMk cId="2876857185" sldId="288"/>
            <ac:cxnSpMk id="11" creationId="{00000000-0000-0000-0000-000000000000}"/>
          </ac:cxnSpMkLst>
        </pc:cxnChg>
      </pc:sldChg>
      <pc:sldChg chg="addSp delSp modSp">
        <pc:chgData name="Selten,  H." userId="d17381e6-1b55-4d4f-90ea-cd6d98f1a312" providerId="ADAL" clId="{872BDA74-1588-4FEB-8C5A-01A6F6B34157}" dt="2019-09-19T09:02:01.063" v="237" actId="6549"/>
        <pc:sldMkLst>
          <pc:docMk/>
          <pc:sldMk cId="1253348459" sldId="289"/>
        </pc:sldMkLst>
        <pc:spChg chg="del">
          <ac:chgData name="Selten,  H." userId="d17381e6-1b55-4d4f-90ea-cd6d98f1a312" providerId="ADAL" clId="{872BDA74-1588-4FEB-8C5A-01A6F6B34157}" dt="2019-09-19T09:01:50.659" v="231" actId="478"/>
          <ac:spMkLst>
            <pc:docMk/>
            <pc:sldMk cId="1253348459" sldId="289"/>
            <ac:spMk id="2" creationId="{00000000-0000-0000-0000-000000000000}"/>
          </ac:spMkLst>
        </pc:spChg>
        <pc:spChg chg="del">
          <ac:chgData name="Selten,  H." userId="d17381e6-1b55-4d4f-90ea-cd6d98f1a312" providerId="ADAL" clId="{872BDA74-1588-4FEB-8C5A-01A6F6B34157}" dt="2019-09-19T09:01:57.676" v="235" actId="478"/>
          <ac:spMkLst>
            <pc:docMk/>
            <pc:sldMk cId="1253348459" sldId="289"/>
            <ac:spMk id="6" creationId="{00000000-0000-0000-0000-000000000000}"/>
          </ac:spMkLst>
        </pc:spChg>
        <pc:spChg chg="del">
          <ac:chgData name="Selten,  H." userId="d17381e6-1b55-4d4f-90ea-cd6d98f1a312" providerId="ADAL" clId="{872BDA74-1588-4FEB-8C5A-01A6F6B34157}" dt="2019-09-19T09:01:56.139" v="234" actId="478"/>
          <ac:spMkLst>
            <pc:docMk/>
            <pc:sldMk cId="1253348459" sldId="289"/>
            <ac:spMk id="7" creationId="{00000000-0000-0000-0000-000000000000}"/>
          </ac:spMkLst>
        </pc:spChg>
        <pc:spChg chg="mod">
          <ac:chgData name="Selten,  H." userId="d17381e6-1b55-4d4f-90ea-cd6d98f1a312" providerId="ADAL" clId="{872BDA74-1588-4FEB-8C5A-01A6F6B34157}" dt="2019-09-19T09:02:01.063" v="237" actId="6549"/>
          <ac:spMkLst>
            <pc:docMk/>
            <pc:sldMk cId="1253348459" sldId="289"/>
            <ac:spMk id="11" creationId="{15AAFAF6-CCF3-4459-8363-863F5C74D261}"/>
          </ac:spMkLst>
        </pc:spChg>
        <pc:spChg chg="add del mod">
          <ac:chgData name="Selten,  H." userId="d17381e6-1b55-4d4f-90ea-cd6d98f1a312" providerId="ADAL" clId="{872BDA74-1588-4FEB-8C5A-01A6F6B34157}" dt="2019-09-19T09:01:39.451" v="228"/>
          <ac:spMkLst>
            <pc:docMk/>
            <pc:sldMk cId="1253348459" sldId="289"/>
            <ac:spMk id="12" creationId="{000D7D5C-AABD-4E2B-979D-9676DBA24701}"/>
          </ac:spMkLst>
        </pc:spChg>
        <pc:spChg chg="add del mod">
          <ac:chgData name="Selten,  H." userId="d17381e6-1b55-4d4f-90ea-cd6d98f1a312" providerId="ADAL" clId="{872BDA74-1588-4FEB-8C5A-01A6F6B34157}" dt="2019-09-19T09:01:52.259" v="232" actId="478"/>
          <ac:spMkLst>
            <pc:docMk/>
            <pc:sldMk cId="1253348459" sldId="289"/>
            <ac:spMk id="13" creationId="{F36A64AD-8281-4135-B1FA-936E4C8410D0}"/>
          </ac:spMkLst>
        </pc:spChg>
        <pc:spChg chg="add">
          <ac:chgData name="Selten,  H." userId="d17381e6-1b55-4d4f-90ea-cd6d98f1a312" providerId="ADAL" clId="{872BDA74-1588-4FEB-8C5A-01A6F6B34157}" dt="2019-09-19T09:01:58.659" v="236"/>
          <ac:spMkLst>
            <pc:docMk/>
            <pc:sldMk cId="1253348459" sldId="289"/>
            <ac:spMk id="14" creationId="{A434EC0C-5224-40F4-9682-0918C81DE3A5}"/>
          </ac:spMkLst>
        </pc:spChg>
        <pc:cxnChg chg="del">
          <ac:chgData name="Selten,  H." userId="d17381e6-1b55-4d4f-90ea-cd6d98f1a312" providerId="ADAL" clId="{872BDA74-1588-4FEB-8C5A-01A6F6B34157}" dt="2019-09-19T09:01:53.092" v="233" actId="478"/>
          <ac:cxnSpMkLst>
            <pc:docMk/>
            <pc:sldMk cId="1253348459" sldId="289"/>
            <ac:cxnSpMk id="9" creationId="{00000000-0000-0000-0000-000000000000}"/>
          </ac:cxnSpMkLst>
        </pc:cxnChg>
      </pc:sldChg>
      <pc:sldChg chg="addSp delSp modSp">
        <pc:chgData name="Selten,  H." userId="d17381e6-1b55-4d4f-90ea-cd6d98f1a312" providerId="ADAL" clId="{872BDA74-1588-4FEB-8C5A-01A6F6B34157}" dt="2019-09-19T09:03:09.830" v="249" actId="6549"/>
        <pc:sldMkLst>
          <pc:docMk/>
          <pc:sldMk cId="3524474362" sldId="290"/>
        </pc:sldMkLst>
        <pc:spChg chg="mod">
          <ac:chgData name="Selten,  H." userId="d17381e6-1b55-4d4f-90ea-cd6d98f1a312" providerId="ADAL" clId="{872BDA74-1588-4FEB-8C5A-01A6F6B34157}" dt="2019-09-19T09:02:41.324" v="245" actId="1076"/>
          <ac:spMkLst>
            <pc:docMk/>
            <pc:sldMk cId="3524474362" sldId="290"/>
            <ac:spMk id="21" creationId="{00000000-0000-0000-0000-000000000000}"/>
          </ac:spMkLst>
        </pc:spChg>
        <pc:spChg chg="add del mod">
          <ac:chgData name="Selten,  H." userId="d17381e6-1b55-4d4f-90ea-cd6d98f1a312" providerId="ADAL" clId="{872BDA74-1588-4FEB-8C5A-01A6F6B34157}" dt="2019-09-19T09:02:34.490" v="243"/>
          <ac:spMkLst>
            <pc:docMk/>
            <pc:sldMk cId="3524474362" sldId="290"/>
            <ac:spMk id="23" creationId="{A5A72262-A93E-4DFB-8C4D-46845F806122}"/>
          </ac:spMkLst>
        </pc:spChg>
        <pc:spChg chg="mod">
          <ac:chgData name="Selten,  H." userId="d17381e6-1b55-4d4f-90ea-cd6d98f1a312" providerId="ADAL" clId="{872BDA74-1588-4FEB-8C5A-01A6F6B34157}" dt="2019-09-19T09:03:09.830" v="249" actId="6549"/>
          <ac:spMkLst>
            <pc:docMk/>
            <pc:sldMk cId="3524474362" sldId="290"/>
            <ac:spMk id="25" creationId="{27C6097A-3039-4F98-9DCC-3B35F2E33F2D}"/>
          </ac:spMkLst>
        </pc:spChg>
      </pc:sldChg>
      <pc:sldChg chg="addSp delSp modSp add modAnim">
        <pc:chgData name="Selten,  H." userId="d17381e6-1b55-4d4f-90ea-cd6d98f1a312" providerId="ADAL" clId="{872BDA74-1588-4FEB-8C5A-01A6F6B34157}" dt="2019-09-19T09:09:35.891" v="427" actId="1076"/>
        <pc:sldMkLst>
          <pc:docMk/>
          <pc:sldMk cId="1261543396" sldId="292"/>
        </pc:sldMkLst>
        <pc:spChg chg="mod">
          <ac:chgData name="Selten,  H." userId="d17381e6-1b55-4d4f-90ea-cd6d98f1a312" providerId="ADAL" clId="{872BDA74-1588-4FEB-8C5A-01A6F6B34157}" dt="2019-09-19T09:03:17.540" v="268" actId="20577"/>
          <ac:spMkLst>
            <pc:docMk/>
            <pc:sldMk cId="1261543396" sldId="292"/>
            <ac:spMk id="2" creationId="{00000000-0000-0000-0000-000000000000}"/>
          </ac:spMkLst>
        </pc:spChg>
        <pc:spChg chg="del">
          <ac:chgData name="Selten,  H." userId="d17381e6-1b55-4d4f-90ea-cd6d98f1a312" providerId="ADAL" clId="{872BDA74-1588-4FEB-8C5A-01A6F6B34157}" dt="2019-09-19T09:03:21.515" v="269" actId="478"/>
          <ac:spMkLst>
            <pc:docMk/>
            <pc:sldMk cId="1261543396" sldId="292"/>
            <ac:spMk id="3" creationId="{00000000-0000-0000-0000-000000000000}"/>
          </ac:spMkLst>
        </pc:spChg>
        <pc:spChg chg="add del mod">
          <ac:chgData name="Selten,  H." userId="d17381e6-1b55-4d4f-90ea-cd6d98f1a312" providerId="ADAL" clId="{872BDA74-1588-4FEB-8C5A-01A6F6B34157}" dt="2019-09-19T09:03:25.253" v="270" actId="478"/>
          <ac:spMkLst>
            <pc:docMk/>
            <pc:sldMk cId="1261543396" sldId="292"/>
            <ac:spMk id="7" creationId="{387761BE-9CDD-4FF9-9A8E-4AA6B1AA383A}"/>
          </ac:spMkLst>
        </pc:spChg>
        <pc:spChg chg="add mod">
          <ac:chgData name="Selten,  H." userId="d17381e6-1b55-4d4f-90ea-cd6d98f1a312" providerId="ADAL" clId="{872BDA74-1588-4FEB-8C5A-01A6F6B34157}" dt="2019-09-19T09:06:09.200" v="380" actId="20577"/>
          <ac:spMkLst>
            <pc:docMk/>
            <pc:sldMk cId="1261543396" sldId="292"/>
            <ac:spMk id="9" creationId="{F1EAC7F6-6236-473D-B78C-406CC74A2217}"/>
          </ac:spMkLst>
        </pc:spChg>
        <pc:spChg chg="add mod">
          <ac:chgData name="Selten,  H." userId="d17381e6-1b55-4d4f-90ea-cd6d98f1a312" providerId="ADAL" clId="{872BDA74-1588-4FEB-8C5A-01A6F6B34157}" dt="2019-09-19T09:05:00.227" v="345" actId="1076"/>
          <ac:spMkLst>
            <pc:docMk/>
            <pc:sldMk cId="1261543396" sldId="292"/>
            <ac:spMk id="14" creationId="{AA352B9F-7720-47E2-84BE-C2F544E14DA0}"/>
          </ac:spMkLst>
        </pc:spChg>
        <pc:spChg chg="add mod">
          <ac:chgData name="Selten,  H." userId="d17381e6-1b55-4d4f-90ea-cd6d98f1a312" providerId="ADAL" clId="{872BDA74-1588-4FEB-8C5A-01A6F6B34157}" dt="2019-09-19T09:05:25.024" v="353" actId="20577"/>
          <ac:spMkLst>
            <pc:docMk/>
            <pc:sldMk cId="1261543396" sldId="292"/>
            <ac:spMk id="19" creationId="{CF3359B7-FBBA-4F46-809C-281A1EBA944B}"/>
          </ac:spMkLst>
        </pc:spChg>
        <pc:spChg chg="add mod">
          <ac:chgData name="Selten,  H." userId="d17381e6-1b55-4d4f-90ea-cd6d98f1a312" providerId="ADAL" clId="{872BDA74-1588-4FEB-8C5A-01A6F6B34157}" dt="2019-09-19T09:08:33.756" v="415" actId="14100"/>
          <ac:spMkLst>
            <pc:docMk/>
            <pc:sldMk cId="1261543396" sldId="292"/>
            <ac:spMk id="21" creationId="{AC550277-232F-472D-BC2F-4D2C09D9E623}"/>
          </ac:spMkLst>
        </pc:spChg>
        <pc:spChg chg="add mod">
          <ac:chgData name="Selten,  H." userId="d17381e6-1b55-4d4f-90ea-cd6d98f1a312" providerId="ADAL" clId="{872BDA74-1588-4FEB-8C5A-01A6F6B34157}" dt="2019-09-19T09:08:47.627" v="425" actId="14100"/>
          <ac:spMkLst>
            <pc:docMk/>
            <pc:sldMk cId="1261543396" sldId="292"/>
            <ac:spMk id="22" creationId="{326FBF8A-2984-400B-89F6-1BD2D4947192}"/>
          </ac:spMkLst>
        </pc:spChg>
        <pc:spChg chg="add mod">
          <ac:chgData name="Selten,  H." userId="d17381e6-1b55-4d4f-90ea-cd6d98f1a312" providerId="ADAL" clId="{872BDA74-1588-4FEB-8C5A-01A6F6B34157}" dt="2019-09-19T09:09:35.891" v="427" actId="1076"/>
          <ac:spMkLst>
            <pc:docMk/>
            <pc:sldMk cId="1261543396" sldId="292"/>
            <ac:spMk id="23" creationId="{92EBA369-D63C-4049-93AF-17E3D4183B20}"/>
          </ac:spMkLst>
        </pc:spChg>
        <pc:graphicFrameChg chg="add mod modGraphic">
          <ac:chgData name="Selten,  H." userId="d17381e6-1b55-4d4f-90ea-cd6d98f1a312" providerId="ADAL" clId="{872BDA74-1588-4FEB-8C5A-01A6F6B34157}" dt="2019-09-19T09:07:49.731" v="400" actId="1076"/>
          <ac:graphicFrameMkLst>
            <pc:docMk/>
            <pc:sldMk cId="1261543396" sldId="292"/>
            <ac:graphicFrameMk id="20" creationId="{3DB524C9-8CBC-4FA0-A96B-0A98511815E8}"/>
          </ac:graphicFrameMkLst>
        </pc:graphicFrameChg>
        <pc:picChg chg="add mod">
          <ac:chgData name="Selten,  H." userId="d17381e6-1b55-4d4f-90ea-cd6d98f1a312" providerId="ADAL" clId="{872BDA74-1588-4FEB-8C5A-01A6F6B34157}" dt="2019-09-19T09:03:33.683" v="273" actId="14100"/>
          <ac:picMkLst>
            <pc:docMk/>
            <pc:sldMk cId="1261543396" sldId="292"/>
            <ac:picMk id="8" creationId="{94F7FD9C-64DF-4ADF-B56E-84C38895E989}"/>
          </ac:picMkLst>
        </pc:picChg>
        <pc:cxnChg chg="add del mod">
          <ac:chgData name="Selten,  H." userId="d17381e6-1b55-4d4f-90ea-cd6d98f1a312" providerId="ADAL" clId="{872BDA74-1588-4FEB-8C5A-01A6F6B34157}" dt="2019-09-19T09:04:00.617" v="318" actId="11529"/>
          <ac:cxnSpMkLst>
            <pc:docMk/>
            <pc:sldMk cId="1261543396" sldId="292"/>
            <ac:cxnSpMk id="11" creationId="{4A98F2E4-AA82-4FD1-A0AF-4397FCE0B650}"/>
          </ac:cxnSpMkLst>
        </pc:cxnChg>
        <pc:cxnChg chg="add mod">
          <ac:chgData name="Selten,  H." userId="d17381e6-1b55-4d4f-90ea-cd6d98f1a312" providerId="ADAL" clId="{872BDA74-1588-4FEB-8C5A-01A6F6B34157}" dt="2019-09-19T09:05:11.355" v="347" actId="1076"/>
          <ac:cxnSpMkLst>
            <pc:docMk/>
            <pc:sldMk cId="1261543396" sldId="292"/>
            <ac:cxnSpMk id="13" creationId="{6DD5129D-1A95-49A1-91C9-DAC58B8D83AD}"/>
          </ac:cxnSpMkLst>
        </pc:cxnChg>
        <pc:cxnChg chg="add mod">
          <ac:chgData name="Selten,  H." userId="d17381e6-1b55-4d4f-90ea-cd6d98f1a312" providerId="ADAL" clId="{872BDA74-1588-4FEB-8C5A-01A6F6B34157}" dt="2019-09-19T09:07:31.243" v="393" actId="1076"/>
          <ac:cxnSpMkLst>
            <pc:docMk/>
            <pc:sldMk cId="1261543396" sldId="292"/>
            <ac:cxnSpMk id="17" creationId="{A5699AC7-3058-4DEF-8BF3-77A2DD9C0598}"/>
          </ac:cxnSpMkLst>
        </pc:cxnChg>
        <pc:cxnChg chg="add del">
          <ac:chgData name="Selten,  H." userId="d17381e6-1b55-4d4f-90ea-cd6d98f1a312" providerId="ADAL" clId="{872BDA74-1588-4FEB-8C5A-01A6F6B34157}" dt="2019-09-19T09:05:16.796" v="349"/>
          <ac:cxnSpMkLst>
            <pc:docMk/>
            <pc:sldMk cId="1261543396" sldId="292"/>
            <ac:cxnSpMk id="18" creationId="{01B77F68-3C54-4B1B-BBB9-1F49D1004F48}"/>
          </ac:cxnSpMkLst>
        </pc:cxnChg>
      </pc:sldChg>
    </pc:docChg>
  </pc:docChgLst>
  <pc:docChgLst>
    <pc:chgData name="Selten,  H." userId="d17381e6-1b55-4d4f-90ea-cd6d98f1a312" providerId="ADAL" clId="{97B2C302-601F-427D-93DF-0665512792ED}"/>
    <pc:docChg chg="modSld">
      <pc:chgData name="Selten,  H." userId="d17381e6-1b55-4d4f-90ea-cd6d98f1a312" providerId="ADAL" clId="{97B2C302-601F-427D-93DF-0665512792ED}" dt="2019-10-22T08:24:48.972" v="0" actId="1076"/>
      <pc:docMkLst>
        <pc:docMk/>
      </pc:docMkLst>
      <pc:sldChg chg="modSp">
        <pc:chgData name="Selten,  H." userId="d17381e6-1b55-4d4f-90ea-cd6d98f1a312" providerId="ADAL" clId="{97B2C302-601F-427D-93DF-0665512792ED}" dt="2019-10-22T08:24:48.972" v="0" actId="1076"/>
        <pc:sldMkLst>
          <pc:docMk/>
          <pc:sldMk cId="685887338" sldId="287"/>
        </pc:sldMkLst>
        <pc:spChg chg="mod">
          <ac:chgData name="Selten,  H." userId="d17381e6-1b55-4d4f-90ea-cd6d98f1a312" providerId="ADAL" clId="{97B2C302-601F-427D-93DF-0665512792ED}" dt="2019-10-22T08:24:48.972" v="0" actId="1076"/>
          <ac:spMkLst>
            <pc:docMk/>
            <pc:sldMk cId="685887338" sldId="287"/>
            <ac:spMk id="3" creationId="{00000000-0000-0000-0000-000000000000}"/>
          </ac:spMkLst>
        </pc:spChg>
      </pc:sldChg>
    </pc:docChg>
  </pc:docChgLst>
  <pc:docChgLst>
    <pc:chgData name="Selten,  H." userId="d17381e6-1b55-4d4f-90ea-cd6d98f1a312" providerId="ADAL" clId="{76F0C046-B6E0-4E86-BCD2-8C10C825B884}"/>
    <pc:docChg chg="undo redo custSel addSld delSld modSld">
      <pc:chgData name="Selten,  H." userId="d17381e6-1b55-4d4f-90ea-cd6d98f1a312" providerId="ADAL" clId="{76F0C046-B6E0-4E86-BCD2-8C10C825B884}" dt="2020-07-03T08:10:47.062" v="255"/>
      <pc:docMkLst>
        <pc:docMk/>
      </pc:docMkLst>
      <pc:sldChg chg="delSp modSp mod">
        <pc:chgData name="Selten,  H." userId="d17381e6-1b55-4d4f-90ea-cd6d98f1a312" providerId="ADAL" clId="{76F0C046-B6E0-4E86-BCD2-8C10C825B884}" dt="2020-07-03T07:36:03.743" v="122" actId="20577"/>
        <pc:sldMkLst>
          <pc:docMk/>
          <pc:sldMk cId="2291972355" sldId="256"/>
        </pc:sldMkLst>
        <pc:spChg chg="mod">
          <ac:chgData name="Selten,  H." userId="d17381e6-1b55-4d4f-90ea-cd6d98f1a312" providerId="ADAL" clId="{76F0C046-B6E0-4E86-BCD2-8C10C825B884}" dt="2020-07-03T07:36:03.743" v="122" actId="20577"/>
          <ac:spMkLst>
            <pc:docMk/>
            <pc:sldMk cId="2291972355" sldId="256"/>
            <ac:spMk id="2" creationId="{FA86C452-A034-4503-B578-2B7F981B668C}"/>
          </ac:spMkLst>
        </pc:spChg>
        <pc:spChg chg="mod">
          <ac:chgData name="Selten,  H." userId="d17381e6-1b55-4d4f-90ea-cd6d98f1a312" providerId="ADAL" clId="{76F0C046-B6E0-4E86-BCD2-8C10C825B884}" dt="2020-07-02T09:20:36.052" v="121" actId="20577"/>
          <ac:spMkLst>
            <pc:docMk/>
            <pc:sldMk cId="2291972355" sldId="256"/>
            <ac:spMk id="3" creationId="{53E9DF7D-3ED3-41BC-9013-8106DBEB17C5}"/>
          </ac:spMkLst>
        </pc:spChg>
        <pc:spChg chg="del">
          <ac:chgData name="Selten,  H." userId="d17381e6-1b55-4d4f-90ea-cd6d98f1a312" providerId="ADAL" clId="{76F0C046-B6E0-4E86-BCD2-8C10C825B884}" dt="2020-07-02T09:16:20.008" v="10" actId="478"/>
          <ac:spMkLst>
            <pc:docMk/>
            <pc:sldMk cId="2291972355" sldId="256"/>
            <ac:spMk id="4" creationId="{4B8CCDA2-3684-423C-9948-8CD92088F57E}"/>
          </ac:spMkLst>
        </pc:spChg>
        <pc:spChg chg="mod">
          <ac:chgData name="Selten,  H." userId="d17381e6-1b55-4d4f-90ea-cd6d98f1a312" providerId="ADAL" clId="{76F0C046-B6E0-4E86-BCD2-8C10C825B884}" dt="2020-07-02T09:16:18.746" v="9" actId="1076"/>
          <ac:spMkLst>
            <pc:docMk/>
            <pc:sldMk cId="2291972355" sldId="256"/>
            <ac:spMk id="5" creationId="{62E89BCF-B6BB-4CB0-8B2C-1FDAF74EF031}"/>
          </ac:spMkLst>
        </pc:spChg>
        <pc:picChg chg="mod">
          <ac:chgData name="Selten,  H." userId="d17381e6-1b55-4d4f-90ea-cd6d98f1a312" providerId="ADAL" clId="{76F0C046-B6E0-4E86-BCD2-8C10C825B884}" dt="2020-07-02T09:18:20.065" v="80" actId="1076"/>
          <ac:picMkLst>
            <pc:docMk/>
            <pc:sldMk cId="2291972355" sldId="256"/>
            <ac:picMk id="1026" creationId="{CDEE69D3-6E2E-4A79-A229-0EF5662E78B4}"/>
          </ac:picMkLst>
        </pc:picChg>
      </pc:sldChg>
      <pc:sldChg chg="addSp delSp modSp mod">
        <pc:chgData name="Selten,  H." userId="d17381e6-1b55-4d4f-90ea-cd6d98f1a312" providerId="ADAL" clId="{76F0C046-B6E0-4E86-BCD2-8C10C825B884}" dt="2020-07-02T09:19:46.516" v="120" actId="20577"/>
        <pc:sldMkLst>
          <pc:docMk/>
          <pc:sldMk cId="1896787516" sldId="258"/>
        </pc:sldMkLst>
        <pc:spChg chg="mod">
          <ac:chgData name="Selten,  H." userId="d17381e6-1b55-4d4f-90ea-cd6d98f1a312" providerId="ADAL" clId="{76F0C046-B6E0-4E86-BCD2-8C10C825B884}" dt="2020-07-02T09:19:46.516" v="120" actId="20577"/>
          <ac:spMkLst>
            <pc:docMk/>
            <pc:sldMk cId="1896787516" sldId="258"/>
            <ac:spMk id="3" creationId="{B58A204F-A04E-4BBF-888A-10CB5750C993}"/>
          </ac:spMkLst>
        </pc:spChg>
        <pc:spChg chg="del">
          <ac:chgData name="Selten,  H." userId="d17381e6-1b55-4d4f-90ea-cd6d98f1a312" providerId="ADAL" clId="{76F0C046-B6E0-4E86-BCD2-8C10C825B884}" dt="2020-07-02T09:16:26.751" v="12" actId="478"/>
          <ac:spMkLst>
            <pc:docMk/>
            <pc:sldMk cId="1896787516" sldId="258"/>
            <ac:spMk id="4" creationId="{E731EC9E-5E53-4052-B461-96CAA6CAA8E0}"/>
          </ac:spMkLst>
        </pc:spChg>
        <pc:spChg chg="del">
          <ac:chgData name="Selten,  H." userId="d17381e6-1b55-4d4f-90ea-cd6d98f1a312" providerId="ADAL" clId="{76F0C046-B6E0-4E86-BCD2-8C10C825B884}" dt="2020-07-02T09:16:26.751" v="12" actId="478"/>
          <ac:spMkLst>
            <pc:docMk/>
            <pc:sldMk cId="1896787516" sldId="258"/>
            <ac:spMk id="5" creationId="{677FD33D-7964-422C-948B-4784AFD18295}"/>
          </ac:spMkLst>
        </pc:spChg>
        <pc:spChg chg="add mod">
          <ac:chgData name="Selten,  H." userId="d17381e6-1b55-4d4f-90ea-cd6d98f1a312" providerId="ADAL" clId="{76F0C046-B6E0-4E86-BCD2-8C10C825B884}" dt="2020-07-02T09:16:24.443" v="11"/>
          <ac:spMkLst>
            <pc:docMk/>
            <pc:sldMk cId="1896787516" sldId="258"/>
            <ac:spMk id="6" creationId="{BE668937-FF12-4B5B-93DF-D60BF1325565}"/>
          </ac:spMkLst>
        </pc:spChg>
      </pc:sldChg>
      <pc:sldChg chg="addSp delSp modSp mod">
        <pc:chgData name="Selten,  H." userId="d17381e6-1b55-4d4f-90ea-cd6d98f1a312" providerId="ADAL" clId="{76F0C046-B6E0-4E86-BCD2-8C10C825B884}" dt="2020-07-03T08:06:22.617" v="151" actId="14100"/>
        <pc:sldMkLst>
          <pc:docMk/>
          <pc:sldMk cId="4222822265" sldId="259"/>
        </pc:sldMkLst>
        <pc:spChg chg="del">
          <ac:chgData name="Selten,  H." userId="d17381e6-1b55-4d4f-90ea-cd6d98f1a312" providerId="ADAL" clId="{76F0C046-B6E0-4E86-BCD2-8C10C825B884}" dt="2020-07-02T09:16:31.777" v="14" actId="478"/>
          <ac:spMkLst>
            <pc:docMk/>
            <pc:sldMk cId="4222822265" sldId="259"/>
            <ac:spMk id="4" creationId="{331654EA-A12E-49B3-8D60-69E81DDA943D}"/>
          </ac:spMkLst>
        </pc:spChg>
        <pc:spChg chg="del">
          <ac:chgData name="Selten,  H." userId="d17381e6-1b55-4d4f-90ea-cd6d98f1a312" providerId="ADAL" clId="{76F0C046-B6E0-4E86-BCD2-8C10C825B884}" dt="2020-07-02T09:16:31.777" v="14" actId="478"/>
          <ac:spMkLst>
            <pc:docMk/>
            <pc:sldMk cId="4222822265" sldId="259"/>
            <ac:spMk id="5" creationId="{FBCD204D-9647-4321-BE1A-0CA2D4C69994}"/>
          </ac:spMkLst>
        </pc:spChg>
        <pc:spChg chg="add mod">
          <ac:chgData name="Selten,  H." userId="d17381e6-1b55-4d4f-90ea-cd6d98f1a312" providerId="ADAL" clId="{76F0C046-B6E0-4E86-BCD2-8C10C825B884}" dt="2020-07-03T08:06:22.617" v="151" actId="14100"/>
          <ac:spMkLst>
            <pc:docMk/>
            <pc:sldMk cId="4222822265" sldId="259"/>
            <ac:spMk id="9" creationId="{C827C901-913F-4BE6-A704-C7C315E89A82}"/>
          </ac:spMkLst>
        </pc:spChg>
      </pc:sldChg>
      <pc:sldChg chg="addSp delSp modSp mod">
        <pc:chgData name="Selten,  H." userId="d17381e6-1b55-4d4f-90ea-cd6d98f1a312" providerId="ADAL" clId="{76F0C046-B6E0-4E86-BCD2-8C10C825B884}" dt="2020-07-03T08:06:27.916" v="153"/>
        <pc:sldMkLst>
          <pc:docMk/>
          <pc:sldMk cId="3313475388" sldId="260"/>
        </pc:sldMkLst>
        <pc:spChg chg="del">
          <ac:chgData name="Selten,  H." userId="d17381e6-1b55-4d4f-90ea-cd6d98f1a312" providerId="ADAL" clId="{76F0C046-B6E0-4E86-BCD2-8C10C825B884}" dt="2020-07-02T09:16:35.541" v="15" actId="478"/>
          <ac:spMkLst>
            <pc:docMk/>
            <pc:sldMk cId="3313475388" sldId="260"/>
            <ac:spMk id="4" creationId="{96028737-6319-4114-BA1C-DB44B0378761}"/>
          </ac:spMkLst>
        </pc:spChg>
        <pc:spChg chg="del">
          <ac:chgData name="Selten,  H." userId="d17381e6-1b55-4d4f-90ea-cd6d98f1a312" providerId="ADAL" clId="{76F0C046-B6E0-4E86-BCD2-8C10C825B884}" dt="2020-07-02T09:16:35.541" v="15" actId="478"/>
          <ac:spMkLst>
            <pc:docMk/>
            <pc:sldMk cId="3313475388" sldId="260"/>
            <ac:spMk id="5" creationId="{82762855-9231-451D-A099-9D2548694CBC}"/>
          </ac:spMkLst>
        </pc:spChg>
        <pc:spChg chg="add mod">
          <ac:chgData name="Selten,  H." userId="d17381e6-1b55-4d4f-90ea-cd6d98f1a312" providerId="ADAL" clId="{76F0C046-B6E0-4E86-BCD2-8C10C825B884}" dt="2020-07-03T08:06:27.916" v="153"/>
          <ac:spMkLst>
            <pc:docMk/>
            <pc:sldMk cId="3313475388" sldId="260"/>
            <ac:spMk id="6" creationId="{15B17EBD-684B-4AA6-B3BF-2771A00EBEAE}"/>
          </ac:spMkLst>
        </pc:spChg>
        <pc:spChg chg="add del mod">
          <ac:chgData name="Selten,  H." userId="d17381e6-1b55-4d4f-90ea-cd6d98f1a312" providerId="ADAL" clId="{76F0C046-B6E0-4E86-BCD2-8C10C825B884}" dt="2020-07-03T08:06:27.541" v="152" actId="478"/>
          <ac:spMkLst>
            <pc:docMk/>
            <pc:sldMk cId="3313475388" sldId="260"/>
            <ac:spMk id="8" creationId="{C1F2B80D-437F-44FB-A739-BFC981338D5A}"/>
          </ac:spMkLst>
        </pc:spChg>
      </pc:sldChg>
      <pc:sldChg chg="addSp delSp modSp mod">
        <pc:chgData name="Selten,  H." userId="d17381e6-1b55-4d4f-90ea-cd6d98f1a312" providerId="ADAL" clId="{76F0C046-B6E0-4E86-BCD2-8C10C825B884}" dt="2020-07-03T08:06:31.729" v="154"/>
        <pc:sldMkLst>
          <pc:docMk/>
          <pc:sldMk cId="4258781270" sldId="261"/>
        </pc:sldMkLst>
        <pc:spChg chg="del">
          <ac:chgData name="Selten,  H." userId="d17381e6-1b55-4d4f-90ea-cd6d98f1a312" providerId="ADAL" clId="{76F0C046-B6E0-4E86-BCD2-8C10C825B884}" dt="2020-07-02T09:16:40.145" v="17" actId="478"/>
          <ac:spMkLst>
            <pc:docMk/>
            <pc:sldMk cId="4258781270" sldId="261"/>
            <ac:spMk id="4" creationId="{8A8F54C4-4F58-4498-A292-E979406A14CE}"/>
          </ac:spMkLst>
        </pc:spChg>
        <pc:spChg chg="del">
          <ac:chgData name="Selten,  H." userId="d17381e6-1b55-4d4f-90ea-cd6d98f1a312" providerId="ADAL" clId="{76F0C046-B6E0-4E86-BCD2-8C10C825B884}" dt="2020-07-02T09:16:40.145" v="17" actId="478"/>
          <ac:spMkLst>
            <pc:docMk/>
            <pc:sldMk cId="4258781270" sldId="261"/>
            <ac:spMk id="5" creationId="{2B023BF9-705B-4647-9AF8-868523496D5D}"/>
          </ac:spMkLst>
        </pc:spChg>
        <pc:spChg chg="add mod">
          <ac:chgData name="Selten,  H." userId="d17381e6-1b55-4d4f-90ea-cd6d98f1a312" providerId="ADAL" clId="{76F0C046-B6E0-4E86-BCD2-8C10C825B884}" dt="2020-07-03T08:06:31.729" v="154"/>
          <ac:spMkLst>
            <pc:docMk/>
            <pc:sldMk cId="4258781270" sldId="261"/>
            <ac:spMk id="5" creationId="{342C0038-36AF-4661-8C1E-5B2289AC4E8B}"/>
          </ac:spMkLst>
        </pc:spChg>
      </pc:sldChg>
      <pc:sldChg chg="addSp delSp modSp mod">
        <pc:chgData name="Selten,  H." userId="d17381e6-1b55-4d4f-90ea-cd6d98f1a312" providerId="ADAL" clId="{76F0C046-B6E0-4E86-BCD2-8C10C825B884}" dt="2020-07-03T08:07:55.573" v="197" actId="20577"/>
        <pc:sldMkLst>
          <pc:docMk/>
          <pc:sldMk cId="685887338" sldId="287"/>
        </pc:sldMkLst>
        <pc:spChg chg="mod">
          <ac:chgData name="Selten,  H." userId="d17381e6-1b55-4d4f-90ea-cd6d98f1a312" providerId="ADAL" clId="{76F0C046-B6E0-4E86-BCD2-8C10C825B884}" dt="2020-07-03T08:07:37.483" v="174" actId="20577"/>
          <ac:spMkLst>
            <pc:docMk/>
            <pc:sldMk cId="685887338" sldId="287"/>
            <ac:spMk id="3" creationId="{00000000-0000-0000-0000-000000000000}"/>
          </ac:spMkLst>
        </pc:spChg>
        <pc:spChg chg="del">
          <ac:chgData name="Selten,  H." userId="d17381e6-1b55-4d4f-90ea-cd6d98f1a312" providerId="ADAL" clId="{76F0C046-B6E0-4E86-BCD2-8C10C825B884}" dt="2020-07-02T09:16:43.907" v="18" actId="478"/>
          <ac:spMkLst>
            <pc:docMk/>
            <pc:sldMk cId="685887338" sldId="287"/>
            <ac:spMk id="4" creationId="{8EA0A030-7611-4181-BB35-D316ED84AF5C}"/>
          </ac:spMkLst>
        </pc:spChg>
        <pc:spChg chg="del">
          <ac:chgData name="Selten,  H." userId="d17381e6-1b55-4d4f-90ea-cd6d98f1a312" providerId="ADAL" clId="{76F0C046-B6E0-4E86-BCD2-8C10C825B884}" dt="2020-07-02T09:16:43.907" v="18" actId="478"/>
          <ac:spMkLst>
            <pc:docMk/>
            <pc:sldMk cId="685887338" sldId="287"/>
            <ac:spMk id="5" creationId="{915F2430-8205-4FE5-9A94-F4E3371D1F56}"/>
          </ac:spMkLst>
        </pc:spChg>
        <pc:spChg chg="add mod">
          <ac:chgData name="Selten,  H." userId="d17381e6-1b55-4d4f-90ea-cd6d98f1a312" providerId="ADAL" clId="{76F0C046-B6E0-4E86-BCD2-8C10C825B884}" dt="2020-07-03T08:07:55.573" v="197" actId="20577"/>
          <ac:spMkLst>
            <pc:docMk/>
            <pc:sldMk cId="685887338" sldId="287"/>
            <ac:spMk id="6" creationId="{4B016499-EF2A-4143-AE84-DF4C5FE1A7F8}"/>
          </ac:spMkLst>
        </pc:spChg>
      </pc:sldChg>
      <pc:sldChg chg="addSp delSp modSp mod">
        <pc:chgData name="Selten,  H." userId="d17381e6-1b55-4d4f-90ea-cd6d98f1a312" providerId="ADAL" clId="{76F0C046-B6E0-4E86-BCD2-8C10C825B884}" dt="2020-07-03T08:08:34.837" v="209"/>
        <pc:sldMkLst>
          <pc:docMk/>
          <pc:sldMk cId="2876857185" sldId="288"/>
        </pc:sldMkLst>
        <pc:spChg chg="add mod">
          <ac:chgData name="Selten,  H." userId="d17381e6-1b55-4d4f-90ea-cd6d98f1a312" providerId="ADAL" clId="{76F0C046-B6E0-4E86-BCD2-8C10C825B884}" dt="2020-07-03T08:08:34.837" v="209"/>
          <ac:spMkLst>
            <pc:docMk/>
            <pc:sldMk cId="2876857185" sldId="288"/>
            <ac:spMk id="7" creationId="{3FF4F084-4D91-4139-98D0-8EC8C0FB97DE}"/>
          </ac:spMkLst>
        </pc:spChg>
        <pc:spChg chg="add del mod">
          <ac:chgData name="Selten,  H." userId="d17381e6-1b55-4d4f-90ea-cd6d98f1a312" providerId="ADAL" clId="{76F0C046-B6E0-4E86-BCD2-8C10C825B884}" dt="2020-07-03T08:08:34.588" v="208" actId="478"/>
          <ac:spMkLst>
            <pc:docMk/>
            <pc:sldMk cId="2876857185" sldId="288"/>
            <ac:spMk id="8" creationId="{DF41CA1A-1987-4469-8E1E-5A26FB37A374}"/>
          </ac:spMkLst>
        </pc:spChg>
        <pc:spChg chg="del">
          <ac:chgData name="Selten,  H." userId="d17381e6-1b55-4d4f-90ea-cd6d98f1a312" providerId="ADAL" clId="{76F0C046-B6E0-4E86-BCD2-8C10C825B884}" dt="2020-07-02T09:16:48.373" v="20" actId="478"/>
          <ac:spMkLst>
            <pc:docMk/>
            <pc:sldMk cId="2876857185" sldId="288"/>
            <ac:spMk id="9" creationId="{CAA78D2E-0673-487A-90B1-1C71B9F4944E}"/>
          </ac:spMkLst>
        </pc:spChg>
        <pc:spChg chg="del">
          <ac:chgData name="Selten,  H." userId="d17381e6-1b55-4d4f-90ea-cd6d98f1a312" providerId="ADAL" clId="{76F0C046-B6E0-4E86-BCD2-8C10C825B884}" dt="2020-07-02T09:16:48.373" v="20" actId="478"/>
          <ac:spMkLst>
            <pc:docMk/>
            <pc:sldMk cId="2876857185" sldId="288"/>
            <ac:spMk id="10" creationId="{9185744A-87EC-4C04-98B0-699B8F952FD9}"/>
          </ac:spMkLst>
        </pc:spChg>
        <pc:spChg chg="mod">
          <ac:chgData name="Selten,  H." userId="d17381e6-1b55-4d4f-90ea-cd6d98f1a312" providerId="ADAL" clId="{76F0C046-B6E0-4E86-BCD2-8C10C825B884}" dt="2020-07-03T08:08:07.661" v="202" actId="20577"/>
          <ac:spMkLst>
            <pc:docMk/>
            <pc:sldMk cId="2876857185" sldId="288"/>
            <ac:spMk id="13" creationId="{B20EFED4-7DFE-4A96-8E04-FF72518096CA}"/>
          </ac:spMkLst>
        </pc:spChg>
        <pc:picChg chg="mod">
          <ac:chgData name="Selten,  H." userId="d17381e6-1b55-4d4f-90ea-cd6d98f1a312" providerId="ADAL" clId="{76F0C046-B6E0-4E86-BCD2-8C10C825B884}" dt="2020-07-03T08:08:14.458" v="203" actId="1076"/>
          <ac:picMkLst>
            <pc:docMk/>
            <pc:sldMk cId="2876857185" sldId="288"/>
            <ac:picMk id="5" creationId="{00000000-0000-0000-0000-000000000000}"/>
          </ac:picMkLst>
        </pc:picChg>
      </pc:sldChg>
      <pc:sldChg chg="addSp delSp modSp mod">
        <pc:chgData name="Selten,  H." userId="d17381e6-1b55-4d4f-90ea-cd6d98f1a312" providerId="ADAL" clId="{76F0C046-B6E0-4E86-BCD2-8C10C825B884}" dt="2020-07-03T08:08:22.569" v="207" actId="20577"/>
        <pc:sldMkLst>
          <pc:docMk/>
          <pc:sldMk cId="1253348459" sldId="289"/>
        </pc:sldMkLst>
        <pc:spChg chg="add mod">
          <ac:chgData name="Selten,  H." userId="d17381e6-1b55-4d4f-90ea-cd6d98f1a312" providerId="ADAL" clId="{76F0C046-B6E0-4E86-BCD2-8C10C825B884}" dt="2020-07-02T09:16:51.285" v="22"/>
          <ac:spMkLst>
            <pc:docMk/>
            <pc:sldMk cId="1253348459" sldId="289"/>
            <ac:spMk id="9" creationId="{68BE132B-97A6-423F-A531-36447067D716}"/>
          </ac:spMkLst>
        </pc:spChg>
        <pc:spChg chg="del">
          <ac:chgData name="Selten,  H." userId="d17381e6-1b55-4d4f-90ea-cd6d98f1a312" providerId="ADAL" clId="{76F0C046-B6E0-4E86-BCD2-8C10C825B884}" dt="2020-07-02T09:16:53.644" v="23" actId="478"/>
          <ac:spMkLst>
            <pc:docMk/>
            <pc:sldMk cId="1253348459" sldId="289"/>
            <ac:spMk id="10" creationId="{0523527E-A491-41C7-91A4-93F61D8607F2}"/>
          </ac:spMkLst>
        </pc:spChg>
        <pc:spChg chg="del">
          <ac:chgData name="Selten,  H." userId="d17381e6-1b55-4d4f-90ea-cd6d98f1a312" providerId="ADAL" clId="{76F0C046-B6E0-4E86-BCD2-8C10C825B884}" dt="2020-07-02T09:16:53.644" v="23" actId="478"/>
          <ac:spMkLst>
            <pc:docMk/>
            <pc:sldMk cId="1253348459" sldId="289"/>
            <ac:spMk id="11" creationId="{15AAFAF6-CCF3-4459-8363-863F5C74D261}"/>
          </ac:spMkLst>
        </pc:spChg>
        <pc:spChg chg="mod">
          <ac:chgData name="Selten,  H." userId="d17381e6-1b55-4d4f-90ea-cd6d98f1a312" providerId="ADAL" clId="{76F0C046-B6E0-4E86-BCD2-8C10C825B884}" dt="2020-07-03T08:08:22.569" v="207" actId="20577"/>
          <ac:spMkLst>
            <pc:docMk/>
            <pc:sldMk cId="1253348459" sldId="289"/>
            <ac:spMk id="14" creationId="{A434EC0C-5224-40F4-9682-0918C81DE3A5}"/>
          </ac:spMkLst>
        </pc:spChg>
      </pc:sldChg>
      <pc:sldChg chg="addSp delSp modSp mod">
        <pc:chgData name="Selten,  H." userId="d17381e6-1b55-4d4f-90ea-cd6d98f1a312" providerId="ADAL" clId="{76F0C046-B6E0-4E86-BCD2-8C10C825B884}" dt="2020-07-03T08:08:37.356" v="210"/>
        <pc:sldMkLst>
          <pc:docMk/>
          <pc:sldMk cId="3524474362" sldId="290"/>
        </pc:sldMkLst>
        <pc:spChg chg="add mod">
          <ac:chgData name="Selten,  H." userId="d17381e6-1b55-4d4f-90ea-cd6d98f1a312" providerId="ADAL" clId="{76F0C046-B6E0-4E86-BCD2-8C10C825B884}" dt="2020-07-03T08:08:37.356" v="210"/>
          <ac:spMkLst>
            <pc:docMk/>
            <pc:sldMk cId="3524474362" sldId="290"/>
            <ac:spMk id="23" creationId="{90827555-FBE0-42EC-A22F-8BDAE8BEE353}"/>
          </ac:spMkLst>
        </pc:spChg>
        <pc:spChg chg="del">
          <ac:chgData name="Selten,  H." userId="d17381e6-1b55-4d4f-90ea-cd6d98f1a312" providerId="ADAL" clId="{76F0C046-B6E0-4E86-BCD2-8C10C825B884}" dt="2020-07-02T09:16:58.540" v="24" actId="478"/>
          <ac:spMkLst>
            <pc:docMk/>
            <pc:sldMk cId="3524474362" sldId="290"/>
            <ac:spMk id="24" creationId="{8D1D9A24-904F-47CC-AE0E-C5EB51AF80A5}"/>
          </ac:spMkLst>
        </pc:spChg>
        <pc:spChg chg="del">
          <ac:chgData name="Selten,  H." userId="d17381e6-1b55-4d4f-90ea-cd6d98f1a312" providerId="ADAL" clId="{76F0C046-B6E0-4E86-BCD2-8C10C825B884}" dt="2020-07-02T09:16:58.540" v="24" actId="478"/>
          <ac:spMkLst>
            <pc:docMk/>
            <pc:sldMk cId="3524474362" sldId="290"/>
            <ac:spMk id="25" creationId="{27C6097A-3039-4F98-9DCC-3B35F2E33F2D}"/>
          </ac:spMkLst>
        </pc:spChg>
      </pc:sldChg>
      <pc:sldChg chg="delSp modSp mod">
        <pc:chgData name="Selten,  H." userId="d17381e6-1b55-4d4f-90ea-cd6d98f1a312" providerId="ADAL" clId="{76F0C046-B6E0-4E86-BCD2-8C10C825B884}" dt="2020-07-03T08:08:47.934" v="217" actId="20577"/>
        <pc:sldMkLst>
          <pc:docMk/>
          <pc:sldMk cId="1261543396" sldId="292"/>
        </pc:sldMkLst>
        <pc:spChg chg="del">
          <ac:chgData name="Selten,  H." userId="d17381e6-1b55-4d4f-90ea-cd6d98f1a312" providerId="ADAL" clId="{76F0C046-B6E0-4E86-BCD2-8C10C825B884}" dt="2020-07-02T09:17:04.131" v="25" actId="478"/>
          <ac:spMkLst>
            <pc:docMk/>
            <pc:sldMk cId="1261543396" sldId="292"/>
            <ac:spMk id="4" creationId="{8EA0A030-7611-4181-BB35-D316ED84AF5C}"/>
          </ac:spMkLst>
        </pc:spChg>
        <pc:spChg chg="del">
          <ac:chgData name="Selten,  H." userId="d17381e6-1b55-4d4f-90ea-cd6d98f1a312" providerId="ADAL" clId="{76F0C046-B6E0-4E86-BCD2-8C10C825B884}" dt="2020-07-02T09:17:04.131" v="25" actId="478"/>
          <ac:spMkLst>
            <pc:docMk/>
            <pc:sldMk cId="1261543396" sldId="292"/>
            <ac:spMk id="5" creationId="{915F2430-8205-4FE5-9A94-F4E3371D1F56}"/>
          </ac:spMkLst>
        </pc:spChg>
        <pc:spChg chg="mod">
          <ac:chgData name="Selten,  H." userId="d17381e6-1b55-4d4f-90ea-cd6d98f1a312" providerId="ADAL" clId="{76F0C046-B6E0-4E86-BCD2-8C10C825B884}" dt="2020-07-03T08:08:47.934" v="217" actId="20577"/>
          <ac:spMkLst>
            <pc:docMk/>
            <pc:sldMk cId="1261543396" sldId="292"/>
            <ac:spMk id="23" creationId="{92EBA369-D63C-4049-93AF-17E3D4183B20}"/>
          </ac:spMkLst>
        </pc:spChg>
      </pc:sldChg>
      <pc:sldChg chg="addSp delSp modSp add mod">
        <pc:chgData name="Selten,  H." userId="d17381e6-1b55-4d4f-90ea-cd6d98f1a312" providerId="ADAL" clId="{76F0C046-B6E0-4E86-BCD2-8C10C825B884}" dt="2020-07-03T08:07:12.423" v="160"/>
        <pc:sldMkLst>
          <pc:docMk/>
          <pc:sldMk cId="1781339550" sldId="293"/>
        </pc:sldMkLst>
        <pc:spChg chg="mod">
          <ac:chgData name="Selten,  H." userId="d17381e6-1b55-4d4f-90ea-cd6d98f1a312" providerId="ADAL" clId="{76F0C046-B6E0-4E86-BCD2-8C10C825B884}" dt="2020-07-03T08:06:59.951" v="156" actId="400"/>
          <ac:spMkLst>
            <pc:docMk/>
            <pc:sldMk cId="1781339550" sldId="293"/>
            <ac:spMk id="3" creationId="{B58A204F-A04E-4BBF-888A-10CB5750C993}"/>
          </ac:spMkLst>
        </pc:spChg>
        <pc:spChg chg="add mod">
          <ac:chgData name="Selten,  H." userId="d17381e6-1b55-4d4f-90ea-cd6d98f1a312" providerId="ADAL" clId="{76F0C046-B6E0-4E86-BCD2-8C10C825B884}" dt="2020-07-03T08:07:12.423" v="160"/>
          <ac:spMkLst>
            <pc:docMk/>
            <pc:sldMk cId="1781339550" sldId="293"/>
            <ac:spMk id="5" creationId="{05E37F9E-03C4-49E8-92BA-7FAF3017BE57}"/>
          </ac:spMkLst>
        </pc:spChg>
        <pc:spChg chg="del">
          <ac:chgData name="Selten,  H." userId="d17381e6-1b55-4d4f-90ea-cd6d98f1a312" providerId="ADAL" clId="{76F0C046-B6E0-4E86-BCD2-8C10C825B884}" dt="2020-07-03T08:07:03.870" v="157" actId="478"/>
          <ac:spMkLst>
            <pc:docMk/>
            <pc:sldMk cId="1781339550" sldId="293"/>
            <ac:spMk id="6" creationId="{BE668937-FF12-4B5B-93DF-D60BF1325565}"/>
          </ac:spMkLst>
        </pc:spChg>
      </pc:sldChg>
      <pc:sldChg chg="add del">
        <pc:chgData name="Selten,  H." userId="d17381e6-1b55-4d4f-90ea-cd6d98f1a312" providerId="ADAL" clId="{76F0C046-B6E0-4E86-BCD2-8C10C825B884}" dt="2020-07-03T08:07:07.511" v="159"/>
        <pc:sldMkLst>
          <pc:docMk/>
          <pc:sldMk cId="527654225" sldId="294"/>
        </pc:sldMkLst>
      </pc:sldChg>
      <pc:sldChg chg="addSp delSp modSp add mod">
        <pc:chgData name="Selten,  H." userId="d17381e6-1b55-4d4f-90ea-cd6d98f1a312" providerId="ADAL" clId="{76F0C046-B6E0-4E86-BCD2-8C10C825B884}" dt="2020-07-03T08:09:29.545" v="223" actId="400"/>
        <pc:sldMkLst>
          <pc:docMk/>
          <pc:sldMk cId="3935269731" sldId="294"/>
        </pc:sldMkLst>
        <pc:spChg chg="mod">
          <ac:chgData name="Selten,  H." userId="d17381e6-1b55-4d4f-90ea-cd6d98f1a312" providerId="ADAL" clId="{76F0C046-B6E0-4E86-BCD2-8C10C825B884}" dt="2020-07-03T08:09:29.545" v="223" actId="400"/>
          <ac:spMkLst>
            <pc:docMk/>
            <pc:sldMk cId="3935269731" sldId="294"/>
            <ac:spMk id="3" creationId="{B58A204F-A04E-4BBF-888A-10CB5750C993}"/>
          </ac:spMkLst>
        </pc:spChg>
        <pc:spChg chg="del">
          <ac:chgData name="Selten,  H." userId="d17381e6-1b55-4d4f-90ea-cd6d98f1a312" providerId="ADAL" clId="{76F0C046-B6E0-4E86-BCD2-8C10C825B884}" dt="2020-07-03T08:09:04.048" v="219" actId="478"/>
          <ac:spMkLst>
            <pc:docMk/>
            <pc:sldMk cId="3935269731" sldId="294"/>
            <ac:spMk id="5" creationId="{05E37F9E-03C4-49E8-92BA-7FAF3017BE57}"/>
          </ac:spMkLst>
        </pc:spChg>
        <pc:spChg chg="add mod">
          <ac:chgData name="Selten,  H." userId="d17381e6-1b55-4d4f-90ea-cd6d98f1a312" providerId="ADAL" clId="{76F0C046-B6E0-4E86-BCD2-8C10C825B884}" dt="2020-07-03T08:09:04.277" v="220"/>
          <ac:spMkLst>
            <pc:docMk/>
            <pc:sldMk cId="3935269731" sldId="294"/>
            <ac:spMk id="6" creationId="{9862D89E-3391-472D-A149-F477981AF313}"/>
          </ac:spMkLst>
        </pc:spChg>
      </pc:sldChg>
      <pc:sldChg chg="delSp modSp add mod">
        <pc:chgData name="Selten,  H." userId="d17381e6-1b55-4d4f-90ea-cd6d98f1a312" providerId="ADAL" clId="{76F0C046-B6E0-4E86-BCD2-8C10C825B884}" dt="2020-07-03T08:10:47.062" v="255"/>
        <pc:sldMkLst>
          <pc:docMk/>
          <pc:sldMk cId="1302366110" sldId="295"/>
        </pc:sldMkLst>
        <pc:spChg chg="mod">
          <ac:chgData name="Selten,  H." userId="d17381e6-1b55-4d4f-90ea-cd6d98f1a312" providerId="ADAL" clId="{76F0C046-B6E0-4E86-BCD2-8C10C825B884}" dt="2020-07-03T08:10:34.076" v="247" actId="20577"/>
          <ac:spMkLst>
            <pc:docMk/>
            <pc:sldMk cId="1302366110" sldId="295"/>
            <ac:spMk id="9" creationId="{F1EAC7F6-6236-473D-B78C-406CC74A2217}"/>
          </ac:spMkLst>
        </pc:spChg>
        <pc:spChg chg="del">
          <ac:chgData name="Selten,  H." userId="d17381e6-1b55-4d4f-90ea-cd6d98f1a312" providerId="ADAL" clId="{76F0C046-B6E0-4E86-BCD2-8C10C825B884}" dt="2020-07-03T08:10:21.306" v="227" actId="478"/>
          <ac:spMkLst>
            <pc:docMk/>
            <pc:sldMk cId="1302366110" sldId="295"/>
            <ac:spMk id="14" creationId="{AA352B9F-7720-47E2-84BE-C2F544E14DA0}"/>
          </ac:spMkLst>
        </pc:spChg>
        <pc:spChg chg="del">
          <ac:chgData name="Selten,  H." userId="d17381e6-1b55-4d4f-90ea-cd6d98f1a312" providerId="ADAL" clId="{76F0C046-B6E0-4E86-BCD2-8C10C825B884}" dt="2020-07-03T08:10:19.512" v="226" actId="478"/>
          <ac:spMkLst>
            <pc:docMk/>
            <pc:sldMk cId="1302366110" sldId="295"/>
            <ac:spMk id="19" creationId="{CF3359B7-FBBA-4F46-809C-281A1EBA944B}"/>
          </ac:spMkLst>
        </pc:spChg>
        <pc:spChg chg="del mod">
          <ac:chgData name="Selten,  H." userId="d17381e6-1b55-4d4f-90ea-cd6d98f1a312" providerId="ADAL" clId="{76F0C046-B6E0-4E86-BCD2-8C10C825B884}" dt="2020-07-03T08:10:47.047" v="253" actId="478"/>
          <ac:spMkLst>
            <pc:docMk/>
            <pc:sldMk cId="1302366110" sldId="295"/>
            <ac:spMk id="21" creationId="{AC550277-232F-472D-BC2F-4D2C09D9E623}"/>
          </ac:spMkLst>
        </pc:spChg>
        <pc:spChg chg="del mod">
          <ac:chgData name="Selten,  H." userId="d17381e6-1b55-4d4f-90ea-cd6d98f1a312" providerId="ADAL" clId="{76F0C046-B6E0-4E86-BCD2-8C10C825B884}" dt="2020-07-03T08:10:47.062" v="255"/>
          <ac:spMkLst>
            <pc:docMk/>
            <pc:sldMk cId="1302366110" sldId="295"/>
            <ac:spMk id="22" creationId="{326FBF8A-2984-400B-89F6-1BD2D4947192}"/>
          </ac:spMkLst>
        </pc:spChg>
        <pc:graphicFrameChg chg="modGraphic">
          <ac:chgData name="Selten,  H." userId="d17381e6-1b55-4d4f-90ea-cd6d98f1a312" providerId="ADAL" clId="{76F0C046-B6E0-4E86-BCD2-8C10C825B884}" dt="2020-07-03T08:10:41.637" v="250" actId="20577"/>
          <ac:graphicFrameMkLst>
            <pc:docMk/>
            <pc:sldMk cId="1302366110" sldId="295"/>
            <ac:graphicFrameMk id="20" creationId="{3DB524C9-8CBC-4FA0-A96B-0A98511815E8}"/>
          </ac:graphicFrameMkLst>
        </pc:graphicFrameChg>
        <pc:cxnChg chg="del">
          <ac:chgData name="Selten,  H." userId="d17381e6-1b55-4d4f-90ea-cd6d98f1a312" providerId="ADAL" clId="{76F0C046-B6E0-4E86-BCD2-8C10C825B884}" dt="2020-07-03T08:10:17.679" v="225" actId="478"/>
          <ac:cxnSpMkLst>
            <pc:docMk/>
            <pc:sldMk cId="1302366110" sldId="295"/>
            <ac:cxnSpMk id="13" creationId="{6DD5129D-1A95-49A1-91C9-DAC58B8D83AD}"/>
          </ac:cxnSpMkLst>
        </pc:cxnChg>
        <pc:cxnChg chg="del">
          <ac:chgData name="Selten,  H." userId="d17381e6-1b55-4d4f-90ea-cd6d98f1a312" providerId="ADAL" clId="{76F0C046-B6E0-4E86-BCD2-8C10C825B884}" dt="2020-07-03T08:10:22.156" v="228" actId="478"/>
          <ac:cxnSpMkLst>
            <pc:docMk/>
            <pc:sldMk cId="1302366110" sldId="295"/>
            <ac:cxnSpMk id="17" creationId="{A5699AC7-3058-4DEF-8BF3-77A2DD9C0598}"/>
          </ac:cxnSpMkLst>
        </pc:cxnChg>
      </pc:sldChg>
    </pc:docChg>
  </pc:docChgLst>
  <pc:docChgLst>
    <pc:chgData name="Selten, Harm" userId="d17381e6-1b55-4d4f-90ea-cd6d98f1a312" providerId="ADAL" clId="{78F8466F-5CC7-4E69-B143-D62993E19019}"/>
    <pc:docChg chg="modSld">
      <pc:chgData name="Selten, Harm" userId="d17381e6-1b55-4d4f-90ea-cd6d98f1a312" providerId="ADAL" clId="{78F8466F-5CC7-4E69-B143-D62993E19019}" dt="2021-10-07T09:21:04.943" v="0" actId="20577"/>
      <pc:docMkLst>
        <pc:docMk/>
      </pc:docMkLst>
      <pc:sldChg chg="modSp mod">
        <pc:chgData name="Selten, Harm" userId="d17381e6-1b55-4d4f-90ea-cd6d98f1a312" providerId="ADAL" clId="{78F8466F-5CC7-4E69-B143-D62993E19019}" dt="2021-10-07T09:21:04.943" v="0" actId="20577"/>
        <pc:sldMkLst>
          <pc:docMk/>
          <pc:sldMk cId="685887338" sldId="287"/>
        </pc:sldMkLst>
        <pc:spChg chg="mod">
          <ac:chgData name="Selten, Harm" userId="d17381e6-1b55-4d4f-90ea-cd6d98f1a312" providerId="ADAL" clId="{78F8466F-5CC7-4E69-B143-D62993E19019}" dt="2021-10-07T09:21:04.943" v="0" actId="20577"/>
          <ac:spMkLst>
            <pc:docMk/>
            <pc:sldMk cId="685887338" sldId="287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83CFD4-75AD-44E8-9DE0-4C428B053EB5}" type="datetimeFigureOut">
              <a:rPr lang="nl-NL" smtClean="0"/>
              <a:t>7-10-2021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78C24-B8BC-42C1-B85B-1C175EE784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88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7-10-2021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4219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7-10-2021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770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7-10-2021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284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7-10-2021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2243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7-10-2021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75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7-10-2021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2792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7-10-2021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7733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7-10-2021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52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7-10-2021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5230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3EF74D1-31B7-41FB-8332-772F7EDB17BD}" type="datetimeFigureOut">
              <a:rPr lang="nl-NL" smtClean="0"/>
              <a:t>7-10-2021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1681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7-10-2021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5059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3EF74D1-31B7-41FB-8332-772F7EDB17BD}" type="datetimeFigureOut">
              <a:rPr lang="nl-NL" smtClean="0"/>
              <a:t>7-10-2021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943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86C452-A034-4503-B578-2B7F981B66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Thema</a:t>
            </a:r>
            <a:br>
              <a:rPr lang="nl-NL"/>
            </a:br>
            <a:r>
              <a:rPr lang="nl-NL"/>
              <a:t>Lineair </a:t>
            </a:r>
            <a:r>
              <a:rPr lang="nl-NL" dirty="0"/>
              <a:t>verband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3E9DF7D-3ED3-41BC-9013-8106DBEB17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nl-NL" dirty="0"/>
              <a:t>Grafiek, tabel, formule</a:t>
            </a:r>
          </a:p>
          <a:p>
            <a:pPr marL="457200" indent="-457200">
              <a:buAutoNum type="arabicPeriod"/>
            </a:pPr>
            <a:r>
              <a:rPr lang="nl-NL" dirty="0"/>
              <a:t>Formule maken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2E89BCF-B6BB-4CB0-8B2C-1FDAF74EF031}"/>
              </a:ext>
            </a:extLst>
          </p:cNvPr>
          <p:cNvSpPr txBox="1"/>
          <p:nvPr/>
        </p:nvSpPr>
        <p:spPr>
          <a:xfrm>
            <a:off x="8966605" y="6396335"/>
            <a:ext cx="3134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</a:t>
            </a:r>
          </a:p>
        </p:txBody>
      </p:sp>
      <p:pic>
        <p:nvPicPr>
          <p:cNvPr id="1026" name="Picture 2" descr="Afbeeldingsresultaat voor lineair verband">
            <a:extLst>
              <a:ext uri="{FF2B5EF4-FFF2-40B4-BE49-F238E27FC236}">
                <a16:creationId xmlns:a16="http://schemas.microsoft.com/office/drawing/2014/main" id="{CDEE69D3-6E2E-4A79-A229-0EF5662E78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125" y="2321728"/>
            <a:ext cx="2852824" cy="327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972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6072" y="194851"/>
            <a:ext cx="10058400" cy="1450757"/>
          </a:xfrm>
        </p:spPr>
        <p:txBody>
          <a:bodyPr/>
          <a:lstStyle/>
          <a:p>
            <a:r>
              <a:rPr lang="nl-NL" dirty="0"/>
              <a:t>Hoe bereken je </a:t>
            </a:r>
            <a:r>
              <a:rPr lang="nl-NL" dirty="0" err="1"/>
              <a:t>hellingsgetal</a:t>
            </a:r>
            <a:r>
              <a:rPr lang="nl-NL" dirty="0"/>
              <a:t> met </a:t>
            </a:r>
            <a:br>
              <a:rPr lang="nl-NL" dirty="0"/>
            </a:br>
            <a:r>
              <a:rPr lang="nl-NL" dirty="0"/>
              <a:t>een grafiek?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560" y="1844825"/>
            <a:ext cx="3384376" cy="3256003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5807968" y="1844825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nl-NL" dirty="0"/>
              <a:t>Zoek 2 punten waarvan je de waardes exact kunt aflezen</a:t>
            </a:r>
          </a:p>
        </p:txBody>
      </p:sp>
      <p:cxnSp>
        <p:nvCxnSpPr>
          <p:cNvPr id="7" name="Rechte verbindingslijn met pijl 6"/>
          <p:cNvCxnSpPr/>
          <p:nvPr/>
        </p:nvCxnSpPr>
        <p:spPr>
          <a:xfrm flipH="1">
            <a:off x="3071664" y="2060848"/>
            <a:ext cx="2664296" cy="1080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met pijl 7"/>
          <p:cNvCxnSpPr/>
          <p:nvPr/>
        </p:nvCxnSpPr>
        <p:spPr>
          <a:xfrm flipH="1">
            <a:off x="4511824" y="2213248"/>
            <a:ext cx="1376536" cy="121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hthoekige driehoek 9"/>
          <p:cNvSpPr/>
          <p:nvPr/>
        </p:nvSpPr>
        <p:spPr>
          <a:xfrm>
            <a:off x="6240016" y="2780928"/>
            <a:ext cx="3240360" cy="360040"/>
          </a:xfrm>
          <a:prstGeom prst="rt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ekstvak 10"/>
          <p:cNvSpPr txBox="1"/>
          <p:nvPr/>
        </p:nvSpPr>
        <p:spPr>
          <a:xfrm>
            <a:off x="5879976" y="2780928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-1</a:t>
            </a:r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7608168" y="3212976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3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384033" y="4005064"/>
            <a:ext cx="929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Breedte</a:t>
            </a:r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6384032" y="3987949"/>
            <a:ext cx="100811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kstvak 15"/>
          <p:cNvSpPr txBox="1"/>
          <p:nvPr/>
        </p:nvSpPr>
        <p:spPr>
          <a:xfrm>
            <a:off x="6456040" y="3573016"/>
            <a:ext cx="845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hoogte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7392144" y="377192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=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7680176" y="3771925"/>
            <a:ext cx="1382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/>
              <a:t>Hellingsgetal</a:t>
            </a:r>
            <a:endParaRPr lang="nl-NL" dirty="0"/>
          </a:p>
        </p:txBody>
      </p:sp>
      <p:sp>
        <p:nvSpPr>
          <p:cNvPr id="19" name="Tekstvak 18"/>
          <p:cNvSpPr txBox="1"/>
          <p:nvPr/>
        </p:nvSpPr>
        <p:spPr>
          <a:xfrm>
            <a:off x="6405224" y="4814461"/>
            <a:ext cx="2299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Dus -1:3= -0.33 of -1/3</a:t>
            </a:r>
          </a:p>
        </p:txBody>
      </p:sp>
      <p:sp>
        <p:nvSpPr>
          <p:cNvPr id="20" name="Rechthoekige driehoek 19"/>
          <p:cNvSpPr/>
          <p:nvPr/>
        </p:nvSpPr>
        <p:spPr>
          <a:xfrm>
            <a:off x="3071664" y="3140968"/>
            <a:ext cx="1440160" cy="288032"/>
          </a:xfrm>
          <a:prstGeom prst="rt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Rechthoek 20"/>
          <p:cNvSpPr/>
          <p:nvPr/>
        </p:nvSpPr>
        <p:spPr>
          <a:xfrm>
            <a:off x="632619" y="5468454"/>
            <a:ext cx="1106668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dirty="0"/>
              <a:t>Vul nu tot slot de waardes in: y= </a:t>
            </a:r>
            <a:r>
              <a:rPr lang="nl-NL" sz="3200" dirty="0">
                <a:solidFill>
                  <a:srgbClr val="3366FF"/>
                </a:solidFill>
              </a:rPr>
              <a:t>Startgetal </a:t>
            </a:r>
            <a:r>
              <a:rPr lang="nl-NL" sz="3200" dirty="0"/>
              <a:t>+/-</a:t>
            </a:r>
            <a:r>
              <a:rPr lang="nl-NL" sz="3200" dirty="0">
                <a:solidFill>
                  <a:srgbClr val="FF0000"/>
                </a:solidFill>
              </a:rPr>
              <a:t> </a:t>
            </a:r>
            <a:r>
              <a:rPr lang="nl-NL" sz="3200" dirty="0" err="1">
                <a:solidFill>
                  <a:srgbClr val="FF0000"/>
                </a:solidFill>
              </a:rPr>
              <a:t>hellingsgetal</a:t>
            </a:r>
            <a:r>
              <a:rPr lang="nl-NL" sz="3200" dirty="0">
                <a:solidFill>
                  <a:srgbClr val="FF0000"/>
                </a:solidFill>
              </a:rPr>
              <a:t> </a:t>
            </a:r>
            <a:r>
              <a:rPr lang="nl-NL" sz="3200" dirty="0"/>
              <a:t>x X-as</a:t>
            </a:r>
            <a:endParaRPr lang="nl-NL" sz="3200" dirty="0">
              <a:solidFill>
                <a:srgbClr val="3366FF"/>
              </a:solidFill>
            </a:endParaRPr>
          </a:p>
          <a:p>
            <a:endParaRPr lang="nl-NL" sz="3200" dirty="0">
              <a:solidFill>
                <a:srgbClr val="3366FF"/>
              </a:solidFill>
            </a:endParaRPr>
          </a:p>
        </p:txBody>
      </p:sp>
      <p:sp>
        <p:nvSpPr>
          <p:cNvPr id="22" name="Tekstvak 21"/>
          <p:cNvSpPr txBox="1"/>
          <p:nvPr/>
        </p:nvSpPr>
        <p:spPr>
          <a:xfrm>
            <a:off x="2898325" y="605598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90827555-FBE0-42EC-A22F-8BDAE8BEE353}"/>
              </a:ext>
            </a:extLst>
          </p:cNvPr>
          <p:cNvSpPr txBox="1"/>
          <p:nvPr/>
        </p:nvSpPr>
        <p:spPr>
          <a:xfrm>
            <a:off x="6692349" y="6396335"/>
            <a:ext cx="5408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Verband; 2. Formule maken</a:t>
            </a:r>
          </a:p>
        </p:txBody>
      </p:sp>
    </p:spTree>
    <p:extLst>
      <p:ext uri="{BB962C8B-B14F-4D97-AF65-F5344CB8AC3E}">
        <p14:creationId xmlns:p14="http://schemas.microsoft.com/office/powerpoint/2010/main" val="3524474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/>
      <p:bldP spid="16" grpId="0"/>
      <p:bldP spid="17" grpId="0"/>
      <p:bldP spid="18" grpId="0"/>
      <p:bldP spid="19" grpId="0"/>
      <p:bldP spid="20" grpId="0" animBg="1"/>
      <p:bldP spid="20" grpId="1" animBg="1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Of op andere manier</a:t>
            </a:r>
            <a:endParaRPr lang="nl-NL" sz="2400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94F7FD9C-64DF-4ADF-B56E-84C38895E9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949" y="1917464"/>
            <a:ext cx="4511976" cy="4340832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F1EAC7F6-6236-473D-B78C-406CC74A2217}"/>
              </a:ext>
            </a:extLst>
          </p:cNvPr>
          <p:cNvSpPr txBox="1"/>
          <p:nvPr/>
        </p:nvSpPr>
        <p:spPr>
          <a:xfrm>
            <a:off x="6483927" y="2505694"/>
            <a:ext cx="4013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Wat is coördinaat van punt A?</a:t>
            </a:r>
          </a:p>
          <a:p>
            <a:r>
              <a:rPr lang="nl-NL" dirty="0"/>
              <a:t>En van B? Zet dit in een tabel:</a:t>
            </a:r>
          </a:p>
        </p:txBody>
      </p:sp>
      <p:cxnSp>
        <p:nvCxnSpPr>
          <p:cNvPr id="13" name="Rechte verbindingslijn met pijl 12">
            <a:extLst>
              <a:ext uri="{FF2B5EF4-FFF2-40B4-BE49-F238E27FC236}">
                <a16:creationId xmlns:a16="http://schemas.microsoft.com/office/drawing/2014/main" id="{6DD5129D-1A95-49A1-91C9-DAC58B8D83AD}"/>
              </a:ext>
            </a:extLst>
          </p:cNvPr>
          <p:cNvCxnSpPr>
            <a:cxnSpLocks/>
          </p:cNvCxnSpPr>
          <p:nvPr/>
        </p:nvCxnSpPr>
        <p:spPr>
          <a:xfrm flipH="1">
            <a:off x="4115866" y="2828859"/>
            <a:ext cx="688767" cy="118753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kstvak 13">
            <a:extLst>
              <a:ext uri="{FF2B5EF4-FFF2-40B4-BE49-F238E27FC236}">
                <a16:creationId xmlns:a16="http://schemas.microsoft.com/office/drawing/2014/main" id="{AA352B9F-7720-47E2-84BE-C2F544E14DA0}"/>
              </a:ext>
            </a:extLst>
          </p:cNvPr>
          <p:cNvSpPr txBox="1"/>
          <p:nvPr/>
        </p:nvSpPr>
        <p:spPr>
          <a:xfrm>
            <a:off x="2933204" y="2123255"/>
            <a:ext cx="415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>
                <a:solidFill>
                  <a:srgbClr val="FFC000"/>
                </a:solidFill>
              </a:rPr>
              <a:t>A</a:t>
            </a:r>
          </a:p>
        </p:txBody>
      </p:sp>
      <p:cxnSp>
        <p:nvCxnSpPr>
          <p:cNvPr id="17" name="Rechte verbindingslijn met pijl 16">
            <a:extLst>
              <a:ext uri="{FF2B5EF4-FFF2-40B4-BE49-F238E27FC236}">
                <a16:creationId xmlns:a16="http://schemas.microsoft.com/office/drawing/2014/main" id="{A5699AC7-3058-4DEF-8BF3-77A2DD9C0598}"/>
              </a:ext>
            </a:extLst>
          </p:cNvPr>
          <p:cNvCxnSpPr>
            <a:cxnSpLocks/>
          </p:cNvCxnSpPr>
          <p:nvPr/>
        </p:nvCxnSpPr>
        <p:spPr>
          <a:xfrm flipH="1">
            <a:off x="2244437" y="2458707"/>
            <a:ext cx="688767" cy="118753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kstvak 18">
            <a:extLst>
              <a:ext uri="{FF2B5EF4-FFF2-40B4-BE49-F238E27FC236}">
                <a16:creationId xmlns:a16="http://schemas.microsoft.com/office/drawing/2014/main" id="{CF3359B7-FBBA-4F46-809C-281A1EBA944B}"/>
              </a:ext>
            </a:extLst>
          </p:cNvPr>
          <p:cNvSpPr txBox="1"/>
          <p:nvPr/>
        </p:nvSpPr>
        <p:spPr>
          <a:xfrm>
            <a:off x="4716200" y="2365706"/>
            <a:ext cx="415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>
                <a:solidFill>
                  <a:srgbClr val="FFC000"/>
                </a:solidFill>
              </a:rPr>
              <a:t>B</a:t>
            </a:r>
          </a:p>
        </p:txBody>
      </p:sp>
      <p:graphicFrame>
        <p:nvGraphicFramePr>
          <p:cNvPr id="20" name="Tabel 19">
            <a:extLst>
              <a:ext uri="{FF2B5EF4-FFF2-40B4-BE49-F238E27FC236}">
                <a16:creationId xmlns:a16="http://schemas.microsoft.com/office/drawing/2014/main" id="{3DB524C9-8CBC-4FA0-A96B-0A98511815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818251"/>
              </p:ext>
            </p:extLst>
          </p:nvPr>
        </p:nvGraphicFramePr>
        <p:xfrm>
          <a:off x="6234869" y="3507544"/>
          <a:ext cx="4511976" cy="101769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03992">
                  <a:extLst>
                    <a:ext uri="{9D8B030D-6E8A-4147-A177-3AD203B41FA5}">
                      <a16:colId xmlns:a16="http://schemas.microsoft.com/office/drawing/2014/main" val="2908892650"/>
                    </a:ext>
                  </a:extLst>
                </a:gridCol>
                <a:gridCol w="1503992">
                  <a:extLst>
                    <a:ext uri="{9D8B030D-6E8A-4147-A177-3AD203B41FA5}">
                      <a16:colId xmlns:a16="http://schemas.microsoft.com/office/drawing/2014/main" val="2971290597"/>
                    </a:ext>
                  </a:extLst>
                </a:gridCol>
                <a:gridCol w="1503992">
                  <a:extLst>
                    <a:ext uri="{9D8B030D-6E8A-4147-A177-3AD203B41FA5}">
                      <a16:colId xmlns:a16="http://schemas.microsoft.com/office/drawing/2014/main" val="3688697210"/>
                    </a:ext>
                  </a:extLst>
                </a:gridCol>
              </a:tblGrid>
              <a:tr h="508847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X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18340"/>
                  </a:ext>
                </a:extLst>
              </a:tr>
              <a:tr h="508847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Y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6491201"/>
                  </a:ext>
                </a:extLst>
              </a:tr>
            </a:tbl>
          </a:graphicData>
        </a:graphic>
      </p:graphicFrame>
      <p:sp>
        <p:nvSpPr>
          <p:cNvPr id="21" name="Tekstvak 20">
            <a:extLst>
              <a:ext uri="{FF2B5EF4-FFF2-40B4-BE49-F238E27FC236}">
                <a16:creationId xmlns:a16="http://schemas.microsoft.com/office/drawing/2014/main" id="{AC550277-232F-472D-BC2F-4D2C09D9E623}"/>
              </a:ext>
            </a:extLst>
          </p:cNvPr>
          <p:cNvSpPr txBox="1"/>
          <p:nvPr/>
        </p:nvSpPr>
        <p:spPr>
          <a:xfrm>
            <a:off x="8283038" y="2950481"/>
            <a:ext cx="1013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>
                <a:solidFill>
                  <a:srgbClr val="FFC000"/>
                </a:solidFill>
              </a:rPr>
              <a:t>A </a:t>
            </a:r>
            <a:r>
              <a:rPr lang="nl-NL" sz="2000" b="1" dirty="0">
                <a:solidFill>
                  <a:srgbClr val="FFC000"/>
                </a:solidFill>
              </a:rPr>
              <a:t>(0;5)</a:t>
            </a:r>
            <a:endParaRPr lang="nl-NL" sz="3200" b="1" dirty="0">
              <a:solidFill>
                <a:srgbClr val="FFC000"/>
              </a:solidFill>
            </a:endParaRP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26FBF8A-2984-400B-89F6-1BD2D4947192}"/>
              </a:ext>
            </a:extLst>
          </p:cNvPr>
          <p:cNvSpPr txBox="1"/>
          <p:nvPr/>
        </p:nvSpPr>
        <p:spPr>
          <a:xfrm>
            <a:off x="9739745" y="2948125"/>
            <a:ext cx="1007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>
                <a:solidFill>
                  <a:srgbClr val="FFC000"/>
                </a:solidFill>
              </a:rPr>
              <a:t>B </a:t>
            </a:r>
            <a:r>
              <a:rPr lang="nl-NL" sz="2000" b="1" dirty="0">
                <a:solidFill>
                  <a:srgbClr val="FFC000"/>
                </a:solidFill>
              </a:rPr>
              <a:t>(3;4)</a:t>
            </a:r>
            <a:endParaRPr lang="nl-NL" sz="3200" b="1" dirty="0">
              <a:solidFill>
                <a:srgbClr val="FFC000"/>
              </a:solidFill>
            </a:endParaRPr>
          </a:p>
        </p:txBody>
      </p:sp>
      <p:sp>
        <p:nvSpPr>
          <p:cNvPr id="23" name="Rechthoek 22">
            <a:extLst>
              <a:ext uri="{FF2B5EF4-FFF2-40B4-BE49-F238E27FC236}">
                <a16:creationId xmlns:a16="http://schemas.microsoft.com/office/drawing/2014/main" id="{92EBA369-D63C-4049-93AF-17E3D4183B20}"/>
              </a:ext>
            </a:extLst>
          </p:cNvPr>
          <p:cNvSpPr/>
          <p:nvPr/>
        </p:nvSpPr>
        <p:spPr>
          <a:xfrm>
            <a:off x="593138" y="6292503"/>
            <a:ext cx="1154918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dirty="0"/>
              <a:t>Vul nu tot slot de waardes in: y-as= </a:t>
            </a:r>
            <a:r>
              <a:rPr lang="nl-NL" sz="3200" dirty="0">
                <a:solidFill>
                  <a:srgbClr val="3366FF"/>
                </a:solidFill>
              </a:rPr>
              <a:t>Startgetal </a:t>
            </a:r>
            <a:r>
              <a:rPr lang="nl-NL" sz="3200" dirty="0"/>
              <a:t>+/-</a:t>
            </a:r>
            <a:r>
              <a:rPr lang="nl-NL" sz="3200" dirty="0">
                <a:solidFill>
                  <a:srgbClr val="FF0000"/>
                </a:solidFill>
              </a:rPr>
              <a:t> </a:t>
            </a:r>
            <a:r>
              <a:rPr lang="nl-NL" sz="3200" dirty="0" err="1">
                <a:solidFill>
                  <a:srgbClr val="FF0000"/>
                </a:solidFill>
              </a:rPr>
              <a:t>hellingsgetal</a:t>
            </a:r>
            <a:r>
              <a:rPr lang="nl-NL" sz="3200" dirty="0">
                <a:solidFill>
                  <a:srgbClr val="FF0000"/>
                </a:solidFill>
              </a:rPr>
              <a:t> </a:t>
            </a:r>
            <a:r>
              <a:rPr lang="nl-NL" sz="3200" dirty="0"/>
              <a:t>x X-as</a:t>
            </a:r>
            <a:endParaRPr lang="nl-NL" sz="3200" dirty="0">
              <a:solidFill>
                <a:srgbClr val="3366FF"/>
              </a:solidFill>
            </a:endParaRPr>
          </a:p>
          <a:p>
            <a:endParaRPr lang="nl-NL" sz="32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543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Of op andere manier</a:t>
            </a:r>
            <a:endParaRPr lang="nl-NL" sz="2400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94F7FD9C-64DF-4ADF-B56E-84C38895E9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949" y="1917464"/>
            <a:ext cx="4511976" cy="4340832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F1EAC7F6-6236-473D-B78C-406CC74A2217}"/>
              </a:ext>
            </a:extLst>
          </p:cNvPr>
          <p:cNvSpPr txBox="1"/>
          <p:nvPr/>
        </p:nvSpPr>
        <p:spPr>
          <a:xfrm>
            <a:off x="6367731" y="2487330"/>
            <a:ext cx="4013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Nu de groene lijn!</a:t>
            </a:r>
          </a:p>
        </p:txBody>
      </p:sp>
      <p:graphicFrame>
        <p:nvGraphicFramePr>
          <p:cNvPr id="20" name="Tabel 19">
            <a:extLst>
              <a:ext uri="{FF2B5EF4-FFF2-40B4-BE49-F238E27FC236}">
                <a16:creationId xmlns:a16="http://schemas.microsoft.com/office/drawing/2014/main" id="{3DB524C9-8CBC-4FA0-A96B-0A98511815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567459"/>
              </p:ext>
            </p:extLst>
          </p:nvPr>
        </p:nvGraphicFramePr>
        <p:xfrm>
          <a:off x="6234869" y="3507544"/>
          <a:ext cx="4511976" cy="101769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03992">
                  <a:extLst>
                    <a:ext uri="{9D8B030D-6E8A-4147-A177-3AD203B41FA5}">
                      <a16:colId xmlns:a16="http://schemas.microsoft.com/office/drawing/2014/main" val="2908892650"/>
                    </a:ext>
                  </a:extLst>
                </a:gridCol>
                <a:gridCol w="1503992">
                  <a:extLst>
                    <a:ext uri="{9D8B030D-6E8A-4147-A177-3AD203B41FA5}">
                      <a16:colId xmlns:a16="http://schemas.microsoft.com/office/drawing/2014/main" val="2971290597"/>
                    </a:ext>
                  </a:extLst>
                </a:gridCol>
                <a:gridCol w="1503992">
                  <a:extLst>
                    <a:ext uri="{9D8B030D-6E8A-4147-A177-3AD203B41FA5}">
                      <a16:colId xmlns:a16="http://schemas.microsoft.com/office/drawing/2014/main" val="3688697210"/>
                    </a:ext>
                  </a:extLst>
                </a:gridCol>
              </a:tblGrid>
              <a:tr h="508847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X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18340"/>
                  </a:ext>
                </a:extLst>
              </a:tr>
              <a:tr h="508847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Y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6491201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92EBA369-D63C-4049-93AF-17E3D4183B20}"/>
              </a:ext>
            </a:extLst>
          </p:cNvPr>
          <p:cNvSpPr/>
          <p:nvPr/>
        </p:nvSpPr>
        <p:spPr>
          <a:xfrm>
            <a:off x="593138" y="6292503"/>
            <a:ext cx="1154918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dirty="0"/>
              <a:t>Vul nu tot slot de waardes in: y-as= </a:t>
            </a:r>
            <a:r>
              <a:rPr lang="nl-NL" sz="3200" dirty="0">
                <a:solidFill>
                  <a:srgbClr val="3366FF"/>
                </a:solidFill>
              </a:rPr>
              <a:t>Startgetal </a:t>
            </a:r>
            <a:r>
              <a:rPr lang="nl-NL" sz="3200" dirty="0"/>
              <a:t>+/-</a:t>
            </a:r>
            <a:r>
              <a:rPr lang="nl-NL" sz="3200" dirty="0">
                <a:solidFill>
                  <a:srgbClr val="FF0000"/>
                </a:solidFill>
              </a:rPr>
              <a:t> </a:t>
            </a:r>
            <a:r>
              <a:rPr lang="nl-NL" sz="3200" dirty="0" err="1">
                <a:solidFill>
                  <a:srgbClr val="FF0000"/>
                </a:solidFill>
              </a:rPr>
              <a:t>hellingsgetal</a:t>
            </a:r>
            <a:r>
              <a:rPr lang="nl-NL" sz="3200" dirty="0">
                <a:solidFill>
                  <a:srgbClr val="FF0000"/>
                </a:solidFill>
              </a:rPr>
              <a:t> </a:t>
            </a:r>
            <a:r>
              <a:rPr lang="nl-NL" sz="3200" dirty="0"/>
              <a:t>x X-as</a:t>
            </a:r>
            <a:endParaRPr lang="nl-NL" sz="3200" dirty="0">
              <a:solidFill>
                <a:srgbClr val="3366FF"/>
              </a:solidFill>
            </a:endParaRPr>
          </a:p>
          <a:p>
            <a:endParaRPr lang="nl-NL" sz="32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366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Aan het eind van de paragraaf weet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hoe je aan een grafiek kunt zien of je te maken hebt met een lineair verband.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hoe je aan een tabel kunt zien of je te maken hebt met een lineair verband.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hoe je aan een formule kunt zien of je te maken hebt met een lineair verband</a:t>
            </a:r>
            <a:r>
              <a:rPr lang="nl-NL" dirty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Hoe je een lineaire formule opstelt</a:t>
            </a:r>
          </a:p>
          <a:p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9862D89E-3391-472D-A149-F477981AF313}"/>
              </a:ext>
            </a:extLst>
          </p:cNvPr>
          <p:cNvSpPr txBox="1"/>
          <p:nvPr/>
        </p:nvSpPr>
        <p:spPr>
          <a:xfrm>
            <a:off x="6692349" y="6396335"/>
            <a:ext cx="5408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Verband; 2. Formule maken</a:t>
            </a:r>
          </a:p>
        </p:txBody>
      </p:sp>
    </p:spTree>
    <p:extLst>
      <p:ext uri="{BB962C8B-B14F-4D97-AF65-F5344CB8AC3E}">
        <p14:creationId xmlns:p14="http://schemas.microsoft.com/office/powerpoint/2010/main" val="3935269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Aan het eind van de paragraaf weet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hoe je aan een grafiek kunt zien of je te maken hebt met een lineair verband.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hoe je aan een tabel kunt zien of je te maken hebt met een lineair verband.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hoe je aan een formule kunt zien of je te maken hebt met een lineair verband.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Hoe je een lineaire </a:t>
            </a:r>
            <a:r>
              <a:rPr lang="nl-NL"/>
              <a:t>formule opstelt</a:t>
            </a:r>
            <a:endParaRPr lang="nl-NL" dirty="0"/>
          </a:p>
          <a:p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BE668937-FF12-4B5B-93DF-D60BF1325565}"/>
              </a:ext>
            </a:extLst>
          </p:cNvPr>
          <p:cNvSpPr txBox="1"/>
          <p:nvPr/>
        </p:nvSpPr>
        <p:spPr>
          <a:xfrm>
            <a:off x="8966605" y="6396335"/>
            <a:ext cx="3134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</a:t>
            </a:r>
          </a:p>
        </p:txBody>
      </p:sp>
    </p:spTree>
    <p:extLst>
      <p:ext uri="{BB962C8B-B14F-4D97-AF65-F5344CB8AC3E}">
        <p14:creationId xmlns:p14="http://schemas.microsoft.com/office/powerpoint/2010/main" val="1896787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EF9D44-CA75-4C66-BD63-32F91AAF8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Tabel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A5B77A85-7ED5-44F4-B462-AB5EBA3EB118}"/>
              </a:ext>
            </a:extLst>
          </p:cNvPr>
          <p:cNvSpPr txBox="1"/>
          <p:nvPr/>
        </p:nvSpPr>
        <p:spPr>
          <a:xfrm>
            <a:off x="7087026" y="3653281"/>
            <a:ext cx="46080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latin typeface="+mj-lt"/>
              </a:rPr>
              <a:t>Wat kan ik uit een tabel halen?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+mj-lt"/>
              </a:rPr>
              <a:t>Startgetal (staat altijd onder 0)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+mj-lt"/>
              </a:rPr>
              <a:t>Hellingsgetal (</a:t>
            </a:r>
            <a:r>
              <a:rPr lang="nl-NL" sz="2400" dirty="0" err="1">
                <a:latin typeface="+mj-lt"/>
              </a:rPr>
              <a:t>stapsgrootte</a:t>
            </a:r>
            <a:r>
              <a:rPr lang="nl-NL" sz="2400" dirty="0">
                <a:latin typeface="+mj-lt"/>
              </a:rPr>
              <a:t> per 1)</a:t>
            </a:r>
            <a:endParaRPr lang="nl-NL" sz="2000" dirty="0">
              <a:latin typeface="+mj-lt"/>
            </a:endParaRPr>
          </a:p>
        </p:txBody>
      </p:sp>
      <p:pic>
        <p:nvPicPr>
          <p:cNvPr id="1026" name="Picture 2" descr="Afbeeldingsresultaat voor lineair verband tabel">
            <a:extLst>
              <a:ext uri="{FF2B5EF4-FFF2-40B4-BE49-F238E27FC236}">
                <a16:creationId xmlns:a16="http://schemas.microsoft.com/office/drawing/2014/main" id="{FD240FDF-8DB0-497B-A3CD-541217BC52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2286000"/>
            <a:ext cx="6250340" cy="1450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lineair verband tabel">
            <a:extLst>
              <a:ext uri="{FF2B5EF4-FFF2-40B4-BE49-F238E27FC236}">
                <a16:creationId xmlns:a16="http://schemas.microsoft.com/office/drawing/2014/main" id="{EADF4F44-1F4F-4484-A5D6-44E85DB25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488" y="3989220"/>
            <a:ext cx="4608018" cy="177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C827C901-913F-4BE6-A704-C7C315E89A82}"/>
              </a:ext>
            </a:extLst>
          </p:cNvPr>
          <p:cNvSpPr txBox="1"/>
          <p:nvPr/>
        </p:nvSpPr>
        <p:spPr>
          <a:xfrm>
            <a:off x="5835507" y="6396335"/>
            <a:ext cx="626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Verband; 1. Grafiek, tabel, formule</a:t>
            </a:r>
          </a:p>
        </p:txBody>
      </p:sp>
    </p:spTree>
    <p:extLst>
      <p:ext uri="{BB962C8B-B14F-4D97-AF65-F5344CB8AC3E}">
        <p14:creationId xmlns:p14="http://schemas.microsoft.com/office/powerpoint/2010/main" val="4222822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D5D0EC-7D1B-4FB2-94D8-96D4894D5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Grafiek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5C33C6-A894-4FB0-848E-BE092DE9AE41}"/>
              </a:ext>
            </a:extLst>
          </p:cNvPr>
          <p:cNvSpPr txBox="1"/>
          <p:nvPr/>
        </p:nvSpPr>
        <p:spPr>
          <a:xfrm>
            <a:off x="6705600" y="2650435"/>
            <a:ext cx="42948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latin typeface="+mj-lt"/>
              </a:rPr>
              <a:t>Wat kan ik uit een grafiek halen?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+mj-lt"/>
              </a:rPr>
              <a:t>Startgetal (altijd bij 0, Y-as)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+mj-lt"/>
              </a:rPr>
              <a:t>Hellingsgetal</a:t>
            </a:r>
            <a:endParaRPr lang="nl-NL" sz="2000" dirty="0">
              <a:latin typeface="+mj-lt"/>
            </a:endParaRPr>
          </a:p>
        </p:txBody>
      </p:sp>
      <p:pic>
        <p:nvPicPr>
          <p:cNvPr id="2050" name="Picture 2" descr="Afbeeldingsresultaat voor lineair verband grafiek">
            <a:extLst>
              <a:ext uri="{FF2B5EF4-FFF2-40B4-BE49-F238E27FC236}">
                <a16:creationId xmlns:a16="http://schemas.microsoft.com/office/drawing/2014/main" id="{299CCC2D-C87C-4C1C-BD81-9BF495A01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15" y="2004391"/>
            <a:ext cx="3362270" cy="311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5B17EBD-684B-4AA6-B3BF-2771A00EBEAE}"/>
              </a:ext>
            </a:extLst>
          </p:cNvPr>
          <p:cNvSpPr txBox="1"/>
          <p:nvPr/>
        </p:nvSpPr>
        <p:spPr>
          <a:xfrm>
            <a:off x="5835507" y="6396335"/>
            <a:ext cx="626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Verband; 1. Grafiek, tabel, formule</a:t>
            </a:r>
          </a:p>
        </p:txBody>
      </p:sp>
    </p:spTree>
    <p:extLst>
      <p:ext uri="{BB962C8B-B14F-4D97-AF65-F5344CB8AC3E}">
        <p14:creationId xmlns:p14="http://schemas.microsoft.com/office/powerpoint/2010/main" val="3313475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515530-764C-4FC2-8F57-D5D657549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Formule</a:t>
            </a:r>
          </a:p>
        </p:txBody>
      </p:sp>
      <p:pic>
        <p:nvPicPr>
          <p:cNvPr id="6" name="Tijdelijke aanduiding voor inhoud 5" descr="Lees boek - Google Chrome">
            <a:extLst>
              <a:ext uri="{FF2B5EF4-FFF2-40B4-BE49-F238E27FC236}">
                <a16:creationId xmlns:a16="http://schemas.microsoft.com/office/drawing/2014/main" id="{F8825932-4424-449C-BA00-E2D39EBAE9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11" t="80026" r="42089" b="7390"/>
          <a:stretch/>
        </p:blipFill>
        <p:spPr>
          <a:xfrm>
            <a:off x="942679" y="2692558"/>
            <a:ext cx="5489416" cy="1884422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9E295E4E-2F64-46F6-8F46-9880597C8139}"/>
              </a:ext>
            </a:extLst>
          </p:cNvPr>
          <p:cNvSpPr txBox="1"/>
          <p:nvPr/>
        </p:nvSpPr>
        <p:spPr>
          <a:xfrm>
            <a:off x="7400230" y="2858813"/>
            <a:ext cx="42948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latin typeface="+mj-lt"/>
              </a:rPr>
              <a:t>Wat kan ik uit een formule halen?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+mj-lt"/>
              </a:rPr>
              <a:t>Startgetal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+mj-lt"/>
              </a:rPr>
              <a:t>Hellingsgetal</a:t>
            </a:r>
            <a:endParaRPr lang="nl-NL" sz="2000" dirty="0">
              <a:latin typeface="+mj-lt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342C0038-36AF-4661-8C1E-5B2289AC4E8B}"/>
              </a:ext>
            </a:extLst>
          </p:cNvPr>
          <p:cNvSpPr txBox="1"/>
          <p:nvPr/>
        </p:nvSpPr>
        <p:spPr>
          <a:xfrm>
            <a:off x="5835507" y="6396335"/>
            <a:ext cx="626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Verband; 1. Grafiek, tabel, formule</a:t>
            </a:r>
          </a:p>
        </p:txBody>
      </p:sp>
    </p:spTree>
    <p:extLst>
      <p:ext uri="{BB962C8B-B14F-4D97-AF65-F5344CB8AC3E}">
        <p14:creationId xmlns:p14="http://schemas.microsoft.com/office/powerpoint/2010/main" val="425878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Aan het eind van de paragraaf weet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hoe je aan een grafiek kunt zien of je te maken hebt met een lineair verband.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hoe je aan een tabel kunt zien of je te maken hebt met een lineair verband.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hoe je aan een formule kunt zien of je te maken hebt met een lineair verband</a:t>
            </a:r>
            <a:r>
              <a:rPr lang="nl-NL" dirty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Hoe je een lineaire formule opstelt</a:t>
            </a:r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5E37F9E-03C4-49E8-92BA-7FAF3017BE57}"/>
              </a:ext>
            </a:extLst>
          </p:cNvPr>
          <p:cNvSpPr txBox="1"/>
          <p:nvPr/>
        </p:nvSpPr>
        <p:spPr>
          <a:xfrm>
            <a:off x="5835507" y="6396335"/>
            <a:ext cx="626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Verband; 1. Grafiek, tabel, formule</a:t>
            </a:r>
          </a:p>
        </p:txBody>
      </p:sp>
    </p:spTree>
    <p:extLst>
      <p:ext uri="{BB962C8B-B14F-4D97-AF65-F5344CB8AC3E}">
        <p14:creationId xmlns:p14="http://schemas.microsoft.com/office/powerpoint/2010/main" val="1781339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Formule opstellen</a:t>
            </a:r>
            <a:endParaRPr lang="nl-NL" sz="2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1097280" y="1893236"/>
            <a:ext cx="10058400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Elke lineaire formule heeft dezelfde vorm: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3600" dirty="0"/>
              <a:t>Y-as= </a:t>
            </a:r>
            <a:r>
              <a:rPr lang="nl-NL" sz="3600" dirty="0">
                <a:solidFill>
                  <a:srgbClr val="3366FF"/>
                </a:solidFill>
              </a:rPr>
              <a:t>Startgetal </a:t>
            </a:r>
            <a:r>
              <a:rPr lang="nl-NL" sz="3600" dirty="0">
                <a:solidFill>
                  <a:schemeClr val="tx1"/>
                </a:solidFill>
              </a:rPr>
              <a:t>+/-</a:t>
            </a:r>
            <a:r>
              <a:rPr lang="nl-NL" sz="3600" dirty="0">
                <a:solidFill>
                  <a:srgbClr val="FF0000"/>
                </a:solidFill>
              </a:rPr>
              <a:t> </a:t>
            </a:r>
            <a:r>
              <a:rPr lang="nl-NL" sz="3600" dirty="0" err="1">
                <a:solidFill>
                  <a:srgbClr val="FF0000"/>
                </a:solidFill>
              </a:rPr>
              <a:t>hellingsgetal</a:t>
            </a:r>
            <a:r>
              <a:rPr lang="nl-NL" sz="3600" dirty="0">
                <a:solidFill>
                  <a:srgbClr val="FF0000"/>
                </a:solidFill>
              </a:rPr>
              <a:t> </a:t>
            </a:r>
            <a:r>
              <a:rPr lang="nl-NL" sz="3600" dirty="0"/>
              <a:t>x X-as</a:t>
            </a:r>
            <a:endParaRPr lang="nl-NL" sz="3600" dirty="0">
              <a:solidFill>
                <a:srgbClr val="3366FF"/>
              </a:solidFill>
            </a:endParaRP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4B016499-EF2A-4143-AE84-DF4C5FE1A7F8}"/>
              </a:ext>
            </a:extLst>
          </p:cNvPr>
          <p:cNvSpPr txBox="1"/>
          <p:nvPr/>
        </p:nvSpPr>
        <p:spPr>
          <a:xfrm>
            <a:off x="6692349" y="6396335"/>
            <a:ext cx="5408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Verband; 2. Formule maken</a:t>
            </a:r>
          </a:p>
        </p:txBody>
      </p:sp>
    </p:spTree>
    <p:extLst>
      <p:ext uri="{BB962C8B-B14F-4D97-AF65-F5344CB8AC3E}">
        <p14:creationId xmlns:p14="http://schemas.microsoft.com/office/powerpoint/2010/main" val="685887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1097280" y="1845734"/>
            <a:ext cx="10058400" cy="4023360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Startgetal</a:t>
            </a:r>
            <a:r>
              <a:rPr lang="nl-NL" dirty="0"/>
              <a:t> kun je op 2 verschillende manieren bepalen: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Uit tabel bij x=0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Uit de grafiek bij de y-as</a:t>
            </a:r>
          </a:p>
          <a:p>
            <a:pPr marL="0" indent="0">
              <a:buNone/>
            </a:pPr>
            <a:r>
              <a:rPr lang="nl-NL" dirty="0"/>
              <a:t>	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9408" y="2135558"/>
            <a:ext cx="3863145" cy="125122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7324" y="3471222"/>
            <a:ext cx="3282563" cy="3158052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B20EFED4-7DFE-4A96-8E04-FF72518096CA}"/>
              </a:ext>
            </a:extLst>
          </p:cNvPr>
          <p:cNvSpPr txBox="1"/>
          <p:nvPr/>
        </p:nvSpPr>
        <p:spPr>
          <a:xfrm>
            <a:off x="1531917" y="439387"/>
            <a:ext cx="697081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Y-as = </a:t>
            </a:r>
            <a:r>
              <a:rPr lang="nl-NL" sz="3200" dirty="0">
                <a:solidFill>
                  <a:srgbClr val="3366FF"/>
                </a:solidFill>
              </a:rPr>
              <a:t>Startgetal </a:t>
            </a:r>
            <a:r>
              <a:rPr lang="nl-NL" sz="3200" dirty="0"/>
              <a:t>+/-</a:t>
            </a:r>
            <a:r>
              <a:rPr lang="nl-NL" sz="3200" dirty="0">
                <a:solidFill>
                  <a:srgbClr val="FF0000"/>
                </a:solidFill>
              </a:rPr>
              <a:t> </a:t>
            </a:r>
            <a:r>
              <a:rPr lang="nl-NL" sz="3200" dirty="0" err="1">
                <a:solidFill>
                  <a:srgbClr val="FF0000"/>
                </a:solidFill>
              </a:rPr>
              <a:t>hellingsgetal</a:t>
            </a:r>
            <a:r>
              <a:rPr lang="nl-NL" sz="3200" dirty="0">
                <a:solidFill>
                  <a:srgbClr val="FF0000"/>
                </a:solidFill>
              </a:rPr>
              <a:t> </a:t>
            </a:r>
            <a:r>
              <a:rPr lang="nl-NL" sz="3200" dirty="0"/>
              <a:t>x X-as</a:t>
            </a:r>
            <a:endParaRPr lang="nl-NL" sz="3200" dirty="0">
              <a:solidFill>
                <a:srgbClr val="3366FF"/>
              </a:solidFill>
            </a:endParaRPr>
          </a:p>
          <a:p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3FF4F084-4D91-4139-98D0-8EC8C0FB97DE}"/>
              </a:ext>
            </a:extLst>
          </p:cNvPr>
          <p:cNvSpPr txBox="1"/>
          <p:nvPr/>
        </p:nvSpPr>
        <p:spPr>
          <a:xfrm>
            <a:off x="6692349" y="6396335"/>
            <a:ext cx="5408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Verband; 2. Formule maken</a:t>
            </a:r>
          </a:p>
        </p:txBody>
      </p:sp>
    </p:spTree>
    <p:extLst>
      <p:ext uri="{BB962C8B-B14F-4D97-AF65-F5344CB8AC3E}">
        <p14:creationId xmlns:p14="http://schemas.microsoft.com/office/powerpoint/2010/main" val="2876857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1981200" y="1765826"/>
            <a:ext cx="7467600" cy="4708126"/>
          </a:xfrm>
        </p:spPr>
        <p:txBody>
          <a:bodyPr/>
          <a:lstStyle/>
          <a:p>
            <a:pPr marL="0" indent="0">
              <a:buNone/>
            </a:pPr>
            <a:r>
              <a:rPr lang="nl-NL" b="1" dirty="0" err="1"/>
              <a:t>Hellingsgetal</a:t>
            </a:r>
            <a:r>
              <a:rPr lang="nl-NL" dirty="0"/>
              <a:t> kun je op 2 verschillende manieren bepalen:</a:t>
            </a:r>
          </a:p>
          <a:p>
            <a:pPr marL="0" indent="0">
              <a:buNone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Uit tabel (wat is de </a:t>
            </a:r>
            <a:r>
              <a:rPr lang="nl-NL" dirty="0" err="1"/>
              <a:t>stapsgrootte</a:t>
            </a:r>
            <a:r>
              <a:rPr lang="nl-NL" dirty="0"/>
              <a:t>?)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Uit de grafiek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1899" y="2284685"/>
            <a:ext cx="4566199" cy="147893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5238" y="3989826"/>
            <a:ext cx="2873412" cy="2764420"/>
          </a:xfrm>
          <a:prstGeom prst="rect">
            <a:avLst/>
          </a:prstGeom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A434EC0C-5224-40F4-9682-0918C81DE3A5}"/>
              </a:ext>
            </a:extLst>
          </p:cNvPr>
          <p:cNvSpPr txBox="1"/>
          <p:nvPr/>
        </p:nvSpPr>
        <p:spPr>
          <a:xfrm>
            <a:off x="1531917" y="439387"/>
            <a:ext cx="697081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Y-as= </a:t>
            </a:r>
            <a:r>
              <a:rPr lang="nl-NL" sz="3200" dirty="0">
                <a:solidFill>
                  <a:srgbClr val="3366FF"/>
                </a:solidFill>
              </a:rPr>
              <a:t>Startgetal </a:t>
            </a:r>
            <a:r>
              <a:rPr lang="nl-NL" sz="3200" dirty="0"/>
              <a:t>+/-</a:t>
            </a:r>
            <a:r>
              <a:rPr lang="nl-NL" sz="3200" dirty="0">
                <a:solidFill>
                  <a:srgbClr val="FF0000"/>
                </a:solidFill>
              </a:rPr>
              <a:t> </a:t>
            </a:r>
            <a:r>
              <a:rPr lang="nl-NL" sz="3200" dirty="0" err="1">
                <a:solidFill>
                  <a:srgbClr val="FF0000"/>
                </a:solidFill>
              </a:rPr>
              <a:t>hellingsgetal</a:t>
            </a:r>
            <a:r>
              <a:rPr lang="nl-NL" sz="3200" dirty="0">
                <a:solidFill>
                  <a:srgbClr val="FF0000"/>
                </a:solidFill>
              </a:rPr>
              <a:t> </a:t>
            </a:r>
            <a:r>
              <a:rPr lang="nl-NL" sz="3200" dirty="0"/>
              <a:t>x X-as</a:t>
            </a:r>
            <a:endParaRPr lang="nl-NL" sz="3200" dirty="0">
              <a:solidFill>
                <a:srgbClr val="3366FF"/>
              </a:solidFill>
            </a:endParaRPr>
          </a:p>
          <a:p>
            <a:endParaRPr lang="nl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68BE132B-97A6-423F-A531-36447067D716}"/>
              </a:ext>
            </a:extLst>
          </p:cNvPr>
          <p:cNvSpPr txBox="1"/>
          <p:nvPr/>
        </p:nvSpPr>
        <p:spPr>
          <a:xfrm>
            <a:off x="8966605" y="6396335"/>
            <a:ext cx="3134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Lineair Verband</a:t>
            </a:r>
          </a:p>
        </p:txBody>
      </p:sp>
    </p:spTree>
    <p:extLst>
      <p:ext uri="{BB962C8B-B14F-4D97-AF65-F5344CB8AC3E}">
        <p14:creationId xmlns:p14="http://schemas.microsoft.com/office/powerpoint/2010/main" val="1253348459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6874CCE2F281429577372E8234F084" ma:contentTypeVersion="2" ma:contentTypeDescription="Een nieuw document maken." ma:contentTypeScope="" ma:versionID="4bbb3181e3369cd85ec2b1863423be74">
  <xsd:schema xmlns:xsd="http://www.w3.org/2001/XMLSchema" xmlns:xs="http://www.w3.org/2001/XMLSchema" xmlns:p="http://schemas.microsoft.com/office/2006/metadata/properties" xmlns:ns2="5b4ce638-4980-4cd5-a94c-6f7c3f328b65" targetNamespace="http://schemas.microsoft.com/office/2006/metadata/properties" ma:root="true" ma:fieldsID="464ced9e5eebf34dfce6811add9f331b" ns2:_="">
    <xsd:import namespace="5b4ce638-4980-4cd5-a94c-6f7c3f328b65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4ce638-4980-4cd5-a94c-6f7c3f328b6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EF4CF1-660F-4B77-82BF-D0CD8F3D5A6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156DD0C-98CB-4E19-9D50-EB3771D450E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317889-BAEB-40E0-B34D-52669E364D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4ce638-4980-4cd5-a94c-6f7c3f328b6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342</TotalTime>
  <Words>561</Words>
  <Application>Microsoft Office PowerPoint</Application>
  <PresentationFormat>Breedbeeld</PresentationFormat>
  <Paragraphs>92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Terugblik</vt:lpstr>
      <vt:lpstr>Thema Lineair verband </vt:lpstr>
      <vt:lpstr>Leerdoelen</vt:lpstr>
      <vt:lpstr>Tabel</vt:lpstr>
      <vt:lpstr>Grafiek</vt:lpstr>
      <vt:lpstr>Formule</vt:lpstr>
      <vt:lpstr>Leerdoelen</vt:lpstr>
      <vt:lpstr>Formule opstellen</vt:lpstr>
      <vt:lpstr>PowerPoint-presentatie</vt:lpstr>
      <vt:lpstr>PowerPoint-presentatie</vt:lpstr>
      <vt:lpstr>Hoe bereken je hellingsgetal met  een grafiek?</vt:lpstr>
      <vt:lpstr>Of op andere manier</vt:lpstr>
      <vt:lpstr>Of op andere manier</vt:lpstr>
      <vt:lpstr>Leerdoelen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2, Situaties en verbanden </dc:title>
  <dc:creator>Selten,  H.</dc:creator>
  <cp:lastModifiedBy>Selten, Harm</cp:lastModifiedBy>
  <cp:revision>3</cp:revision>
  <dcterms:created xsi:type="dcterms:W3CDTF">2019-06-13T08:20:54Z</dcterms:created>
  <dcterms:modified xsi:type="dcterms:W3CDTF">2021-10-07T09:21:15Z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0x010100796874CCE2F281429577372E8234F084</vt:lpwstr>
  </property>
</Properties>
</file>