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F6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4EDB1BE-0E1B-4776-9002-F0721DE23CB8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EE118E4-69D9-4B5D-B82F-09C2AE79141C}" type="datetimeFigureOut">
              <a:rPr lang="nl-NL" smtClean="0"/>
              <a:t>3-12-2018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Van breuken naar decimale getallen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3F</a:t>
            </a:r>
          </a:p>
          <a:p>
            <a:r>
              <a:rPr lang="nl-NL" dirty="0"/>
              <a:t>V</a:t>
            </a:r>
            <a:r>
              <a:rPr lang="nl-NL" dirty="0" smtClean="0"/>
              <a:t>erhoudingen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15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/>
                  <a:t>Voor </a:t>
                </a:r>
                <a:r>
                  <a:rPr lang="nl-NL" dirty="0" smtClean="0"/>
                  <a:t>elke </a:t>
                </a:r>
                <a:r>
                  <a:rPr lang="nl-NL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breuk</a:t>
                </a:r>
                <a:r>
                  <a:rPr lang="nl-NL" dirty="0" smtClean="0"/>
                  <a:t> geldt </a:t>
                </a:r>
                <a:r>
                  <a:rPr lang="nl-NL" dirty="0"/>
                  <a:t>dat je er simpel een </a:t>
                </a:r>
                <a:r>
                  <a:rPr lang="nl-NL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decimaal getal </a:t>
                </a:r>
                <a:r>
                  <a:rPr lang="nl-NL" dirty="0"/>
                  <a:t>van kunt maken.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 smtClean="0"/>
                  <a:t>  = 0,3         of  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dirty="0"/>
                  <a:t>  = </a:t>
                </a:r>
                <a:r>
                  <a:rPr lang="nl-NL" dirty="0" smtClean="0"/>
                  <a:t>0,4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Waarom is dit eigenlijk?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nl-NL" dirty="0" smtClean="0"/>
                  <a:t>  is een andere schrijfwijze voor 2 : 5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 smtClean="0"/>
                  <a:t>Met een rekenmachine kun je dus elke breuk omzetten in een decimaal getal.</a:t>
                </a: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 t="-8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Wolkvormig bijschrift 3"/>
          <p:cNvSpPr/>
          <p:nvPr/>
        </p:nvSpPr>
        <p:spPr>
          <a:xfrm>
            <a:off x="5220072" y="2060848"/>
            <a:ext cx="3168352" cy="2236812"/>
          </a:xfrm>
          <a:prstGeom prst="cloudCallout">
            <a:avLst/>
          </a:prstGeom>
          <a:solidFill>
            <a:srgbClr val="30F6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eerste bekende breuken komen van de Egyptenaren</a:t>
            </a:r>
            <a:endParaRPr lang="nl-NL" dirty="0"/>
          </a:p>
        </p:txBody>
      </p:sp>
      <p:pic>
        <p:nvPicPr>
          <p:cNvPr id="1026" name="Picture 2" descr="https://upload.wikimedia.org/wikipedia/commons/thumb/7/7f/Simon-stevin.jpeg/220px-Simon-stevi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697" y="4758308"/>
            <a:ext cx="1542303" cy="210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5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Breuken &lt;-&gt; decimale getallen</a:t>
            </a:r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 smtClean="0"/>
                  <a:t>Voor elke </a:t>
                </a:r>
                <a:r>
                  <a:rPr lang="nl-NL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breuk</a:t>
                </a:r>
                <a:r>
                  <a:rPr lang="nl-NL" dirty="0" smtClean="0"/>
                  <a:t> geldt </a:t>
                </a:r>
                <a:r>
                  <a:rPr lang="nl-NL" dirty="0"/>
                  <a:t>dat je er simpel een </a:t>
                </a:r>
                <a:r>
                  <a:rPr lang="nl-NL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decimaal getal </a:t>
                </a:r>
                <a:r>
                  <a:rPr lang="nl-NL" dirty="0" smtClean="0"/>
                  <a:t>van </a:t>
                </a:r>
                <a:r>
                  <a:rPr lang="nl-NL" dirty="0"/>
                  <a:t>kunt maken</a:t>
                </a:r>
                <a:r>
                  <a:rPr lang="nl-NL" dirty="0" smtClean="0"/>
                  <a:t>.</a:t>
                </a:r>
              </a:p>
              <a:p>
                <a:pPr marL="0" indent="0">
                  <a:buNone/>
                </a:pPr>
                <a:r>
                  <a:rPr lang="nl-NL" dirty="0" smtClean="0"/>
                  <a:t>(Met een rekenmachine)</a:t>
                </a:r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  <a:r>
                  <a:rPr lang="nl-NL" dirty="0" smtClean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nl-NL" dirty="0" smtClean="0"/>
                  <a:t>    = 0,714285…</a:t>
                </a:r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De </a:t>
                </a:r>
                <a:r>
                  <a:rPr lang="nl-NL" dirty="0" smtClean="0"/>
                  <a:t>volgende breuken </a:t>
                </a:r>
                <a:r>
                  <a:rPr lang="nl-NL" dirty="0" smtClean="0"/>
                  <a:t>die je makkelijk naar decimale getallen kunt omzetten, moet je kennen!</a:t>
                </a:r>
                <a:endParaRPr lang="nl-NL" dirty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0" t="-889" r="-152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7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nl-NL" dirty="0" smtClean="0"/>
                  <a:t>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nl-NL" dirty="0" smtClean="0"/>
                  <a:t> = 0,5</a:t>
                </a:r>
              </a:p>
              <a:p>
                <a:pPr marL="0" indent="0">
                  <a:buNone/>
                </a:pPr>
                <a:r>
                  <a:rPr lang="nl-NL" dirty="0" smtClean="0"/>
                  <a:t>         </a:t>
                </a:r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  <a:r>
                  <a:rPr lang="nl-NL" dirty="0" smtClean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0,33333..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0,6666666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endParaRPr lang="nl-NL" dirty="0" smtClean="0"/>
              </a:p>
              <a:p>
                <a:pPr marL="0" indent="0">
                  <a:buNone/>
                </a:pPr>
                <a:r>
                  <a:rPr lang="nl-NL" dirty="0" smtClean="0"/>
                  <a:t>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0,25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0,50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0,75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586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0,125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0,625     </a:t>
                </a:r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0,25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0,75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0,375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0,875        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0,5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nl-NL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1,0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4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8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0,1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??</a:t>
                </a:r>
                <a:endParaRPr lang="nl-NL" dirty="0"/>
              </a:p>
              <a:p>
                <a:pPr marL="0" indent="0">
                  <a:buNone/>
                </a:pPr>
                <a:endParaRPr lang="nl-NL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0,2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/>
                  <a:t>= 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0,3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</a:t>
                </a:r>
                <a:r>
                  <a:rPr lang="nl-NL" dirty="0" smtClean="0"/>
                  <a:t>??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nl-NL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</a:t>
                </a:r>
                <a:r>
                  <a:rPr lang="nl-NL" dirty="0" smtClean="0"/>
                  <a:t>=</a:t>
                </a:r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nl-NL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nl-NL" dirty="0"/>
                  <a:t> = ??</a:t>
                </a: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43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168</TotalTime>
  <Words>57</Words>
  <Application>Microsoft Office PowerPoint</Application>
  <PresentationFormat>Diavoorstelling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Cambria</vt:lpstr>
      <vt:lpstr>Cambria Math</vt:lpstr>
      <vt:lpstr>Aangrenzend</vt:lpstr>
      <vt:lpstr>Van breuken naar decimale getallen</vt:lpstr>
      <vt:lpstr>PowerPoint-presentatie</vt:lpstr>
      <vt:lpstr>Breuken &lt;-&gt; decimale getallen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W.Hensen</dc:creator>
  <cp:lastModifiedBy>Walther Hensen</cp:lastModifiedBy>
  <cp:revision>17</cp:revision>
  <dcterms:created xsi:type="dcterms:W3CDTF">2011-11-17T21:18:04Z</dcterms:created>
  <dcterms:modified xsi:type="dcterms:W3CDTF">2018-12-03T12:13:15Z</dcterms:modified>
</cp:coreProperties>
</file>