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8"/>
  </p:notesMasterIdLst>
  <p:handoutMasterIdLst>
    <p:handoutMasterId r:id="rId29"/>
  </p:handoutMasterIdLst>
  <p:sldIdLst>
    <p:sldId id="256" r:id="rId2"/>
    <p:sldId id="396" r:id="rId3"/>
    <p:sldId id="353" r:id="rId4"/>
    <p:sldId id="285" r:id="rId5"/>
    <p:sldId id="369" r:id="rId6"/>
    <p:sldId id="358" r:id="rId7"/>
    <p:sldId id="336" r:id="rId8"/>
    <p:sldId id="364" r:id="rId9"/>
    <p:sldId id="391" r:id="rId10"/>
    <p:sldId id="365" r:id="rId11"/>
    <p:sldId id="362" r:id="rId12"/>
    <p:sldId id="334" r:id="rId13"/>
    <p:sldId id="392" r:id="rId14"/>
    <p:sldId id="395" r:id="rId15"/>
    <p:sldId id="394" r:id="rId16"/>
    <p:sldId id="386" r:id="rId17"/>
    <p:sldId id="393" r:id="rId18"/>
    <p:sldId id="407" r:id="rId19"/>
    <p:sldId id="408" r:id="rId20"/>
    <p:sldId id="390" r:id="rId21"/>
    <p:sldId id="409" r:id="rId22"/>
    <p:sldId id="410" r:id="rId23"/>
    <p:sldId id="411" r:id="rId24"/>
    <p:sldId id="412" r:id="rId25"/>
    <p:sldId id="404" r:id="rId26"/>
    <p:sldId id="397" r:id="rId2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F5A"/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554"/>
    <p:restoredTop sz="94778"/>
  </p:normalViewPr>
  <p:slideViewPr>
    <p:cSldViewPr snapToGrid="0" snapToObjects="1">
      <p:cViewPr varScale="1">
        <p:scale>
          <a:sx n="71" d="100"/>
          <a:sy n="71" d="100"/>
        </p:scale>
        <p:origin x="184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98246714-C53E-434E-B829-3D1700826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8D0AA83-F4BE-504F-A67B-B715686D32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3C1EB-E5B7-654B-AFD3-A01AEF6AE7F5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8B8BDD-6E63-D841-BE55-3AF35DEA4D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BE0E05-A266-B742-AB37-BEED5B0D23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9E9ED-DD0A-664C-BE1F-572FB3E18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91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847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630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4299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dirty="0"/>
              <a:t>(e.g. </a:t>
            </a:r>
            <a:r>
              <a:rPr lang="nl-NL" sz="1200" dirty="0" err="1"/>
              <a:t>communication</a:t>
            </a:r>
            <a:r>
              <a:rPr lang="nl-NL" sz="1200" dirty="0"/>
              <a:t> </a:t>
            </a:r>
            <a:r>
              <a:rPr lang="nl-NL" sz="1200" dirty="0" err="1"/>
              <a:t>problems</a:t>
            </a:r>
            <a:r>
              <a:rPr lang="nl-NL" sz="1200" dirty="0"/>
              <a:t>, </a:t>
            </a:r>
            <a:r>
              <a:rPr lang="nl-NL" sz="1200" dirty="0" err="1"/>
              <a:t>problems</a:t>
            </a:r>
            <a:r>
              <a:rPr lang="nl-NL" sz="1200" dirty="0"/>
              <a:t> </a:t>
            </a:r>
            <a:r>
              <a:rPr lang="nl-NL" sz="1200" dirty="0" err="1"/>
              <a:t>with</a:t>
            </a:r>
            <a:r>
              <a:rPr lang="nl-NL" sz="1200" dirty="0"/>
              <a:t> </a:t>
            </a:r>
            <a:r>
              <a:rPr lang="nl-NL" sz="1200" dirty="0" err="1"/>
              <a:t>your</a:t>
            </a:r>
            <a:r>
              <a:rPr lang="nl-NL" sz="1200" dirty="0"/>
              <a:t> boss, </a:t>
            </a:r>
            <a:r>
              <a:rPr lang="nl-NL" sz="1200" dirty="0" err="1"/>
              <a:t>colleagues</a:t>
            </a:r>
            <a:r>
              <a:rPr lang="nl-NL" sz="1200" dirty="0"/>
              <a:t> or </a:t>
            </a:r>
            <a:r>
              <a:rPr lang="nl-NL" sz="1200" dirty="0" err="1"/>
              <a:t>customers</a:t>
            </a:r>
            <a:r>
              <a:rPr lang="nl-NL" sz="1200" dirty="0"/>
              <a:t>, </a:t>
            </a:r>
            <a:r>
              <a:rPr lang="nl-NL" sz="1200" dirty="0" err="1"/>
              <a:t>problems</a:t>
            </a:r>
            <a:r>
              <a:rPr lang="nl-NL" sz="1200" dirty="0"/>
              <a:t> </a:t>
            </a:r>
            <a:r>
              <a:rPr lang="nl-NL" sz="1200" dirty="0" err="1"/>
              <a:t>with</a:t>
            </a:r>
            <a:r>
              <a:rPr lang="nl-NL" sz="1200" dirty="0"/>
              <a:t> </a:t>
            </a:r>
            <a:r>
              <a:rPr lang="nl-NL" sz="1200" dirty="0" err="1"/>
              <a:t>your</a:t>
            </a:r>
            <a:r>
              <a:rPr lang="nl-NL" sz="1200" dirty="0"/>
              <a:t> </a:t>
            </a:r>
            <a:r>
              <a:rPr lang="nl-NL" sz="1200" dirty="0" err="1"/>
              <a:t>assignment</a:t>
            </a:r>
            <a:r>
              <a:rPr lang="nl-NL" sz="1200" dirty="0"/>
              <a:t> etc.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2204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6526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 err="1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677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215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257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043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1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247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28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656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A2/b1 </a:t>
            </a:r>
            <a:r>
              <a:rPr lang="nl-NL" dirty="0" err="1"/>
              <a:t>conversation</a:t>
            </a:r>
            <a:br>
              <a:rPr lang="nl-NL" dirty="0"/>
            </a:br>
            <a:r>
              <a:rPr lang="nl-NL" dirty="0" err="1"/>
              <a:t>doing</a:t>
            </a:r>
            <a:r>
              <a:rPr lang="nl-NL" dirty="0"/>
              <a:t> business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>
                <a:solidFill>
                  <a:schemeClr val="tx1"/>
                </a:solidFill>
              </a:rPr>
              <a:t>Eating</a:t>
            </a:r>
            <a:r>
              <a:rPr lang="nl-NL" sz="6000" dirty="0">
                <a:solidFill>
                  <a:schemeClr val="tx1"/>
                </a:solidFill>
              </a:rPr>
              <a:t> out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295496"/>
              </p:ext>
            </p:extLst>
          </p:nvPr>
        </p:nvGraphicFramePr>
        <p:xfrm>
          <a:off x="2254422" y="1247887"/>
          <a:ext cx="9410356" cy="499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23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5165124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Heeft u een tafel vrij voor vijf personen?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a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table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five,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Mogen we alstublieft de rekening?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have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317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wil graag de rekening.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check,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67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 ik met creditcard betalen?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Credit Card?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422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Kunnen we ook apart betalen?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seperately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5572316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Betalen we hier of bij de kassa?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we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at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cash register?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7840229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Hoeveel kost een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voor-gerecht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/hoofgerecht/nagerecht?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does a starter/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menu/dessert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176497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kost negentien pond en dertig cent.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nineteen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pound</a:t>
                      </a:r>
                      <a:r>
                        <a:rPr lang="nl-NL" sz="24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thirty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54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776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3176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hebt een sollicitatiegesprek bij de Apple Store in New York maar je kan het gebouw niet vinden. Vraag een voorbijganger naar de weg.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Spreek een voorbijganger aan.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waar je de Apple Store kunt vinden.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Herhaal de aanwijzingen om te checken of je het goed hebt begrepen.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voorbijganger en beëindig het gesprek.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(1) - A</a:t>
            </a:r>
          </a:p>
        </p:txBody>
      </p:sp>
    </p:spTree>
    <p:extLst>
      <p:ext uri="{BB962C8B-B14F-4D97-AF65-F5344CB8AC3E}">
        <p14:creationId xmlns:p14="http://schemas.microsoft.com/office/powerpoint/2010/main" val="3155026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loopt over straat in New York en een voorbijganger vraagt je waar hij/zij de Apple Store kan vinden. Wijs hem/haar de weg.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voorbijganger.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hoe de voorbijganger bij de Apple Store kan komen.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Beëindig het gesprek.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(1) - b</a:t>
            </a:r>
          </a:p>
        </p:txBody>
      </p:sp>
    </p:spTree>
    <p:extLst>
      <p:ext uri="{BB962C8B-B14F-4D97-AF65-F5344CB8AC3E}">
        <p14:creationId xmlns:p14="http://schemas.microsoft.com/office/powerpoint/2010/main" val="3329258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hebt een etentje met vrienden maar kunt het restaurant niet vinden. Je vraagt de weg aan een voorbijganger.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Spreek de voorbijganger aan.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hoe je bij het restaurant komt.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voorbijganger en beëindig het gesprek.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(2) - A</a:t>
            </a:r>
          </a:p>
        </p:txBody>
      </p:sp>
    </p:spTree>
    <p:extLst>
      <p:ext uri="{BB962C8B-B14F-4D97-AF65-F5344CB8AC3E}">
        <p14:creationId xmlns:p14="http://schemas.microsoft.com/office/powerpoint/2010/main" val="1184557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Directions</a:t>
            </a:r>
            <a:r>
              <a:rPr lang="nl-NL" sz="6000" dirty="0"/>
              <a:t> (2) - b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866A8B3-A3DE-FA4C-A62A-521F93817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665" y="2130208"/>
            <a:ext cx="7108942" cy="4727792"/>
          </a:xfrm>
          <a:prstGeom prst="rect">
            <a:avLst/>
          </a:prstGeom>
        </p:spPr>
      </p:pic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526F55E5-1CB2-E14A-8229-AFD8B2BF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Een voorbijganger vraagt je naar de weg naar het restaurant. Wijs hem/haar de weg met onderstaand kaartje.</a:t>
            </a: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514425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bent met vrienden uit eten in een restaurant. Je houdt van vis en wilt een visgerecht kiezen.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ober.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wat het visgerecht van de dag is (catch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).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hoe duur het visgerecht is.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Bestel het visgerecht van de dag.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Bestel er ook een witte wijn bij.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Bedank de ober.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Ordering </a:t>
            </a:r>
            <a:r>
              <a:rPr lang="nl-NL" sz="6000" dirty="0" err="1"/>
              <a:t>dinner</a:t>
            </a:r>
            <a:r>
              <a:rPr lang="nl-NL" sz="6000" dirty="0"/>
              <a:t> - A</a:t>
            </a:r>
          </a:p>
        </p:txBody>
      </p:sp>
    </p:spTree>
    <p:extLst>
      <p:ext uri="{BB962C8B-B14F-4D97-AF65-F5344CB8AC3E}">
        <p14:creationId xmlns:p14="http://schemas.microsoft.com/office/powerpoint/2010/main" val="1449538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Je werkt als ober/serveerster in een restaurant in Brighton en neemt de bestelling op aan een tafel.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Begroet de gasten.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dat kabeljauw (</a:t>
            </a:r>
            <a:r>
              <a:rPr lang="nl-NL" sz="2400" dirty="0" err="1"/>
              <a:t>codfish</a:t>
            </a:r>
            <a:r>
              <a:rPr lang="nl-NL" sz="2400" dirty="0"/>
              <a:t>) het visgerecht van de dag is (catch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day</a:t>
            </a:r>
            <a:r>
              <a:rPr lang="nl-NL" sz="2400" dirty="0"/>
              <a:t>).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Vertel dat het gerecht 14,25 pond kost.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Herhaal de complete bestelling.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Reageer met ‘graag gedaan’ op het bedankje van de gast.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Schrijf de zinnen op die je nodig hebt in dit gesprek. Oefen ze en oefen het gesprek. Bedenk manieren om het gesprek te verbeteren.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Ordering </a:t>
            </a:r>
            <a:r>
              <a:rPr lang="nl-NL" sz="6000" dirty="0" err="1"/>
              <a:t>dinner</a:t>
            </a:r>
            <a:r>
              <a:rPr lang="nl-NL" sz="6000" dirty="0"/>
              <a:t> - B</a:t>
            </a:r>
          </a:p>
        </p:txBody>
      </p:sp>
    </p:spTree>
    <p:extLst>
      <p:ext uri="{BB962C8B-B14F-4D97-AF65-F5344CB8AC3E}">
        <p14:creationId xmlns:p14="http://schemas.microsoft.com/office/powerpoint/2010/main" val="323691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Business meetings</a:t>
            </a:r>
          </a:p>
        </p:txBody>
      </p:sp>
    </p:spTree>
    <p:extLst>
      <p:ext uri="{BB962C8B-B14F-4D97-AF65-F5344CB8AC3E}">
        <p14:creationId xmlns:p14="http://schemas.microsoft.com/office/powerpoint/2010/main" val="4228205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783331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Discussing</a:t>
            </a:r>
            <a:r>
              <a:rPr lang="nl-NL" sz="6000" dirty="0"/>
              <a:t> </a:t>
            </a:r>
            <a:r>
              <a:rPr lang="nl-NL" sz="6000" dirty="0" err="1"/>
              <a:t>problems</a:t>
            </a:r>
            <a:r>
              <a:rPr lang="nl-NL" sz="6000" dirty="0"/>
              <a:t> </a:t>
            </a:r>
            <a:br>
              <a:rPr lang="nl-NL" sz="6000" dirty="0"/>
            </a:br>
            <a:r>
              <a:rPr lang="nl-NL" sz="6000" dirty="0"/>
              <a:t>in business meetings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67665" y="1915937"/>
          <a:ext cx="721042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0420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Discussing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problems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concerned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noticed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consider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ideas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 is happening?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66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 bit of </a:t>
            </a:r>
            <a:r>
              <a:rPr lang="nl-NL"/>
              <a:t>grammar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134607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618" y="343169"/>
            <a:ext cx="11139055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Giving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opinion in business meetings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54422" y="1247887"/>
          <a:ext cx="601674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674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Opinion…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Perhaps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…..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might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idea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.…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Shouldn’t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….? (say </a:t>
                      </a:r>
                      <a:r>
                        <a:rPr lang="nl-NL" sz="2400" b="1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rather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ever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considered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better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I offer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advice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81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suggest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alternative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9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suggest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different approach?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1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91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822" y="343169"/>
            <a:ext cx="10604905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Asking</a:t>
            </a:r>
            <a:r>
              <a:rPr lang="nl-NL" sz="6000" dirty="0"/>
              <a:t> </a:t>
            </a:r>
            <a:r>
              <a:rPr lang="nl-NL" sz="6000" dirty="0" err="1"/>
              <a:t>questions</a:t>
            </a:r>
            <a:r>
              <a:rPr lang="nl-NL" sz="6000" dirty="0"/>
              <a:t> in business meetings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54422" y="1247887"/>
          <a:ext cx="531745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745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Questions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I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does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…. go?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I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I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call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81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say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9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1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835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Structure</a:t>
            </a:r>
            <a:r>
              <a:rPr lang="nl-NL" sz="6000" dirty="0"/>
              <a:t> of a business meeting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54422" y="1247887"/>
          <a:ext cx="830274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274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Chairman: leads (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chairs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Minutes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secretary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takes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(minutes = notulen)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Agenda: items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Absent members: are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present at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meeting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participation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listening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well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speaking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clearly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3995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7316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3292029"/>
          </a:xfrm>
        </p:spPr>
        <p:txBody>
          <a:bodyPr>
            <a:noAutofit/>
          </a:bodyPr>
          <a:lstStyle/>
          <a:p>
            <a:r>
              <a:rPr lang="nl-NL" sz="2800" dirty="0"/>
              <a:t>Form a </a:t>
            </a:r>
            <a:r>
              <a:rPr lang="nl-NL" sz="2800" dirty="0" err="1"/>
              <a:t>group</a:t>
            </a:r>
            <a:r>
              <a:rPr lang="nl-NL" sz="2800" dirty="0"/>
              <a:t> of 4 </a:t>
            </a:r>
            <a:r>
              <a:rPr lang="nl-NL" sz="2800" dirty="0" err="1"/>
              <a:t>students</a:t>
            </a:r>
            <a:endParaRPr lang="nl-NL" sz="2800" dirty="0"/>
          </a:p>
          <a:p>
            <a:r>
              <a:rPr lang="nl-NL" sz="2800" dirty="0" err="1"/>
              <a:t>Decide</a:t>
            </a:r>
            <a:r>
              <a:rPr lang="nl-NL" sz="28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Who</a:t>
            </a:r>
            <a:r>
              <a:rPr lang="nl-NL" sz="2800" dirty="0"/>
              <a:t> is </a:t>
            </a:r>
            <a:r>
              <a:rPr lang="nl-NL" sz="2800" dirty="0" err="1"/>
              <a:t>going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chair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Who</a:t>
            </a:r>
            <a:r>
              <a:rPr lang="nl-NL" sz="2800" dirty="0"/>
              <a:t> is </a:t>
            </a:r>
            <a:r>
              <a:rPr lang="nl-NL" sz="2800" dirty="0" err="1"/>
              <a:t>going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take </a:t>
            </a:r>
            <a:r>
              <a:rPr lang="nl-NL" sz="2800" dirty="0" err="1"/>
              <a:t>the</a:t>
            </a:r>
            <a:r>
              <a:rPr lang="nl-NL" sz="2800" dirty="0"/>
              <a:t> minutes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Choose</a:t>
            </a:r>
            <a:r>
              <a:rPr lang="nl-NL" sz="2800" dirty="0"/>
              <a:t> </a:t>
            </a:r>
            <a:r>
              <a:rPr lang="nl-NL" sz="2800" dirty="0" err="1"/>
              <a:t>one</a:t>
            </a:r>
            <a:r>
              <a:rPr lang="nl-NL" sz="2800" dirty="0"/>
              <a:t> of </a:t>
            </a:r>
            <a:r>
              <a:rPr lang="nl-NL" sz="2800" dirty="0" err="1"/>
              <a:t>the</a:t>
            </a:r>
            <a:r>
              <a:rPr lang="nl-NL" sz="2800" dirty="0"/>
              <a:t> topics below, </a:t>
            </a:r>
            <a:r>
              <a:rPr lang="nl-NL" sz="2800" dirty="0" err="1"/>
              <a:t>practice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meeting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then</a:t>
            </a:r>
            <a:r>
              <a:rPr lang="nl-NL" sz="2800" dirty="0"/>
              <a:t> record it.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Business meeting – </a:t>
            </a:r>
            <a:r>
              <a:rPr lang="nl-NL" sz="6000" dirty="0" err="1"/>
              <a:t>language</a:t>
            </a:r>
            <a:r>
              <a:rPr lang="nl-NL" sz="6000" dirty="0"/>
              <a:t> </a:t>
            </a:r>
            <a:r>
              <a:rPr lang="nl-NL" sz="6000" dirty="0" err="1"/>
              <a:t>practice</a:t>
            </a:r>
            <a:endParaRPr lang="nl-NL" sz="600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ECBA20D6-C5FE-FC4A-A98F-CF93B298A814}"/>
              </a:ext>
            </a:extLst>
          </p:cNvPr>
          <p:cNvSpPr txBox="1">
            <a:spLocks/>
          </p:cNvSpPr>
          <p:nvPr/>
        </p:nvSpPr>
        <p:spPr>
          <a:xfrm>
            <a:off x="2167664" y="4394443"/>
            <a:ext cx="9382651" cy="19056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Topics:</a:t>
            </a:r>
          </a:p>
          <a:p>
            <a:pPr marL="342900" indent="-342900">
              <a:buAutoNum type="arabicPeriod"/>
            </a:pPr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we make </a:t>
            </a:r>
            <a:r>
              <a:rPr lang="nl-NL" dirty="0" err="1"/>
              <a:t>sure</a:t>
            </a:r>
            <a:r>
              <a:rPr lang="nl-NL" dirty="0"/>
              <a:t> we make </a:t>
            </a:r>
            <a:r>
              <a:rPr lang="nl-NL" dirty="0" err="1"/>
              <a:t>the</a:t>
            </a:r>
            <a:r>
              <a:rPr lang="nl-NL" dirty="0"/>
              <a:t> deadline </a:t>
            </a:r>
            <a:r>
              <a:rPr lang="nl-NL" dirty="0" err="1"/>
              <a:t>now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Sally is </a:t>
            </a:r>
            <a:r>
              <a:rPr lang="nl-NL" dirty="0" err="1"/>
              <a:t>ill</a:t>
            </a:r>
            <a:r>
              <a:rPr lang="nl-NL" dirty="0"/>
              <a:t>. </a:t>
            </a:r>
            <a:r>
              <a:rPr lang="nl-NL" dirty="0" err="1"/>
              <a:t>She’s</a:t>
            </a:r>
            <a:r>
              <a:rPr lang="nl-NL" dirty="0"/>
              <a:t> </a:t>
            </a:r>
            <a:r>
              <a:rPr lang="nl-NL" dirty="0" err="1"/>
              <a:t>responsible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section</a:t>
            </a:r>
            <a:r>
              <a:rPr lang="nl-NL" dirty="0"/>
              <a:t> 3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assignment</a:t>
            </a:r>
            <a:r>
              <a:rPr lang="nl-NL" dirty="0"/>
              <a:t>.</a:t>
            </a:r>
          </a:p>
          <a:p>
            <a:pPr marL="342900" indent="-342900">
              <a:buAutoNum type="arabicPeriod"/>
            </a:pPr>
            <a:r>
              <a:rPr lang="nl-NL" dirty="0" err="1"/>
              <a:t>We’ve</a:t>
            </a:r>
            <a:r>
              <a:rPr lang="nl-NL" dirty="0"/>
              <a:t> had </a:t>
            </a:r>
            <a:r>
              <a:rPr lang="nl-NL" dirty="0" err="1"/>
              <a:t>several</a:t>
            </a:r>
            <a:r>
              <a:rPr lang="nl-NL" dirty="0"/>
              <a:t> </a:t>
            </a:r>
            <a:r>
              <a:rPr lang="nl-NL" dirty="0" err="1"/>
              <a:t>complaints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clients</a:t>
            </a:r>
            <a:r>
              <a:rPr lang="nl-NL" dirty="0"/>
              <a:t>, </a:t>
            </a:r>
            <a:r>
              <a:rPr lang="nl-NL" dirty="0" err="1"/>
              <a:t>stating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calls </a:t>
            </a:r>
            <a:r>
              <a:rPr lang="nl-NL" dirty="0" err="1"/>
              <a:t>haven’t</a:t>
            </a:r>
            <a:r>
              <a:rPr lang="nl-NL" dirty="0"/>
              <a:t> been </a:t>
            </a:r>
            <a:r>
              <a:rPr lang="nl-NL" dirty="0" err="1"/>
              <a:t>returned</a:t>
            </a:r>
            <a:r>
              <a:rPr lang="nl-NL" dirty="0"/>
              <a:t>.</a:t>
            </a:r>
          </a:p>
          <a:p>
            <a:pPr marL="342900" indent="-342900">
              <a:buAutoNum type="arabicPeriod"/>
            </a:pPr>
            <a:r>
              <a:rPr lang="nl-NL" dirty="0"/>
              <a:t>We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organise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annual</a:t>
            </a:r>
            <a:r>
              <a:rPr lang="nl-NL" dirty="0"/>
              <a:t> party.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done</a:t>
            </a:r>
            <a:r>
              <a:rPr lang="nl-NL" dirty="0"/>
              <a:t>? </a:t>
            </a:r>
            <a:r>
              <a:rPr lang="nl-NL" dirty="0" err="1"/>
              <a:t>When</a:t>
            </a:r>
            <a:r>
              <a:rPr lang="nl-NL" dirty="0"/>
              <a:t>? </a:t>
            </a:r>
            <a:r>
              <a:rPr lang="nl-NL" dirty="0" err="1"/>
              <a:t>Who’s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do </a:t>
            </a:r>
            <a:r>
              <a:rPr lang="nl-NL" dirty="0" err="1"/>
              <a:t>what</a:t>
            </a:r>
            <a:r>
              <a:rPr lang="nl-NL" dirty="0"/>
              <a:t>?</a:t>
            </a:r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8975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781881" cy="3292029"/>
          </a:xfrm>
        </p:spPr>
        <p:txBody>
          <a:bodyPr>
            <a:noAutofit/>
          </a:bodyPr>
          <a:lstStyle/>
          <a:p>
            <a:r>
              <a:rPr lang="nl-NL" sz="2800" dirty="0"/>
              <a:t>Form a </a:t>
            </a:r>
            <a:r>
              <a:rPr lang="nl-NL" sz="2800" dirty="0" err="1"/>
              <a:t>group</a:t>
            </a:r>
            <a:r>
              <a:rPr lang="nl-NL" sz="2800" dirty="0"/>
              <a:t> of 4 </a:t>
            </a:r>
            <a:r>
              <a:rPr lang="nl-NL" sz="2800" dirty="0" err="1"/>
              <a:t>students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List </a:t>
            </a:r>
            <a:r>
              <a:rPr lang="nl-NL" sz="2800" dirty="0" err="1"/>
              <a:t>problems</a:t>
            </a:r>
            <a:r>
              <a:rPr lang="nl-NL" sz="2800" dirty="0"/>
              <a:t> </a:t>
            </a:r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can</a:t>
            </a:r>
            <a:r>
              <a:rPr lang="nl-NL" sz="2800" dirty="0"/>
              <a:t> </a:t>
            </a:r>
            <a:r>
              <a:rPr lang="nl-NL" sz="2800" dirty="0" err="1"/>
              <a:t>encounter</a:t>
            </a:r>
            <a:r>
              <a:rPr lang="nl-NL" sz="2800" dirty="0"/>
              <a:t> </a:t>
            </a:r>
            <a:r>
              <a:rPr lang="nl-NL" sz="2800" dirty="0" err="1"/>
              <a:t>during</a:t>
            </a:r>
            <a:r>
              <a:rPr lang="nl-NL" sz="2800" dirty="0"/>
              <a:t>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internship</a:t>
            </a:r>
            <a:r>
              <a:rPr lang="nl-NL" sz="2800" dirty="0"/>
              <a:t>, e.g.: </a:t>
            </a:r>
            <a:r>
              <a:rPr lang="nl-NL" sz="2800" dirty="0" err="1"/>
              <a:t>my</a:t>
            </a:r>
            <a:r>
              <a:rPr lang="nl-NL" sz="2800" dirty="0"/>
              <a:t> </a:t>
            </a:r>
            <a:r>
              <a:rPr lang="nl-NL" sz="2800" dirty="0" err="1"/>
              <a:t>colleague</a:t>
            </a:r>
            <a:r>
              <a:rPr lang="nl-NL" sz="2800" dirty="0"/>
              <a:t> is </a:t>
            </a:r>
            <a:r>
              <a:rPr lang="nl-NL" sz="2800" dirty="0" err="1"/>
              <a:t>unfriendly</a:t>
            </a:r>
            <a:r>
              <a:rPr lang="nl-NL" sz="2800" dirty="0"/>
              <a:t> – </a:t>
            </a:r>
            <a:r>
              <a:rPr lang="nl-NL" sz="2800" dirty="0" err="1"/>
              <a:t>choose</a:t>
            </a:r>
            <a:r>
              <a:rPr lang="nl-NL" sz="2800" dirty="0"/>
              <a:t> </a:t>
            </a:r>
            <a:r>
              <a:rPr lang="nl-NL" sz="2800" dirty="0" err="1"/>
              <a:t>one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Define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problem</a:t>
            </a:r>
            <a:r>
              <a:rPr lang="nl-NL" sz="2800" dirty="0"/>
              <a:t>: </a:t>
            </a:r>
            <a:r>
              <a:rPr lang="nl-NL" sz="2800" dirty="0" err="1"/>
              <a:t>discuss</a:t>
            </a:r>
            <a:r>
              <a:rPr lang="nl-NL" sz="2800" dirty="0"/>
              <a:t>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write</a:t>
            </a:r>
            <a:r>
              <a:rPr lang="nl-NL" sz="2800" dirty="0"/>
              <a:t> down </a:t>
            </a:r>
            <a:r>
              <a:rPr lang="nl-NL" sz="2800" dirty="0" err="1"/>
              <a:t>what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problem</a:t>
            </a:r>
            <a:r>
              <a:rPr lang="nl-NL" sz="2800" dirty="0"/>
              <a:t> is, </a:t>
            </a:r>
            <a:r>
              <a:rPr lang="nl-NL" sz="2800" dirty="0" err="1"/>
              <a:t>why</a:t>
            </a:r>
            <a:r>
              <a:rPr lang="nl-NL" sz="2800" dirty="0"/>
              <a:t> </a:t>
            </a:r>
            <a:r>
              <a:rPr lang="nl-NL" sz="2800" dirty="0" err="1"/>
              <a:t>it</a:t>
            </a:r>
            <a:r>
              <a:rPr lang="nl-NL" sz="2800" dirty="0"/>
              <a:t> is a </a:t>
            </a:r>
            <a:r>
              <a:rPr lang="nl-NL" sz="2800" dirty="0" err="1"/>
              <a:t>problem</a:t>
            </a:r>
            <a:r>
              <a:rPr lang="nl-NL" sz="2800" dirty="0"/>
              <a:t>,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what</a:t>
            </a:r>
            <a:r>
              <a:rPr lang="nl-NL" sz="2800" dirty="0"/>
              <a:t> </a:t>
            </a:r>
            <a:r>
              <a:rPr lang="nl-NL" sz="2800" dirty="0" err="1"/>
              <a:t>will</a:t>
            </a:r>
            <a:r>
              <a:rPr lang="nl-NL" sz="2800" dirty="0"/>
              <a:t> happen </a:t>
            </a:r>
            <a:r>
              <a:rPr lang="nl-NL" sz="2800" dirty="0" err="1"/>
              <a:t>if</a:t>
            </a:r>
            <a:r>
              <a:rPr lang="nl-NL" sz="2800" dirty="0"/>
              <a:t> </a:t>
            </a:r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don’t</a:t>
            </a:r>
            <a:r>
              <a:rPr lang="nl-NL" sz="2800" dirty="0"/>
              <a:t> </a:t>
            </a:r>
            <a:r>
              <a:rPr lang="nl-NL" sz="2800" dirty="0" err="1"/>
              <a:t>solve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problem</a:t>
            </a:r>
            <a:r>
              <a:rPr lang="nl-NL" sz="28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Make a list of </a:t>
            </a:r>
            <a:r>
              <a:rPr lang="nl-NL" sz="2800" dirty="0" err="1"/>
              <a:t>possible</a:t>
            </a:r>
            <a:r>
              <a:rPr lang="nl-NL" sz="2800" dirty="0"/>
              <a:t> </a:t>
            </a:r>
            <a:r>
              <a:rPr lang="nl-NL" sz="2800" dirty="0" err="1"/>
              <a:t>solutions</a:t>
            </a:r>
            <a:r>
              <a:rPr lang="nl-NL" sz="2800" dirty="0"/>
              <a:t>. Write down as </a:t>
            </a:r>
            <a:r>
              <a:rPr lang="nl-NL" sz="2800" dirty="0" err="1"/>
              <a:t>many</a:t>
            </a:r>
            <a:r>
              <a:rPr lang="nl-NL" sz="2800" dirty="0"/>
              <a:t> </a:t>
            </a:r>
            <a:r>
              <a:rPr lang="nl-NL" sz="2800" dirty="0" err="1"/>
              <a:t>solutions</a:t>
            </a:r>
            <a:r>
              <a:rPr lang="nl-NL" sz="2800" dirty="0"/>
              <a:t> as </a:t>
            </a:r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can</a:t>
            </a:r>
            <a:r>
              <a:rPr lang="nl-NL" sz="2800" dirty="0"/>
              <a:t>, </a:t>
            </a:r>
            <a:r>
              <a:rPr lang="nl-NL" sz="2800" dirty="0" err="1"/>
              <a:t>good</a:t>
            </a:r>
            <a:r>
              <a:rPr lang="nl-NL" sz="2800" dirty="0"/>
              <a:t> or </a:t>
            </a:r>
            <a:r>
              <a:rPr lang="nl-NL" sz="2800" dirty="0" err="1"/>
              <a:t>not</a:t>
            </a:r>
            <a:r>
              <a:rPr lang="nl-NL" sz="2800" dirty="0"/>
              <a:t> (at </a:t>
            </a:r>
            <a:r>
              <a:rPr lang="nl-NL" sz="2800" dirty="0" err="1"/>
              <a:t>least</a:t>
            </a:r>
            <a:r>
              <a:rPr lang="nl-NL" sz="2800" dirty="0"/>
              <a:t> 10).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Select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three</a:t>
            </a:r>
            <a:r>
              <a:rPr lang="nl-NL" sz="2800" dirty="0"/>
              <a:t> most </a:t>
            </a:r>
            <a:r>
              <a:rPr lang="nl-NL" sz="2800" dirty="0" err="1"/>
              <a:t>promising</a:t>
            </a:r>
            <a:r>
              <a:rPr lang="nl-NL" sz="2800" dirty="0"/>
              <a:t> </a:t>
            </a:r>
            <a:r>
              <a:rPr lang="nl-NL" sz="2800" dirty="0" err="1"/>
              <a:t>solutions</a:t>
            </a:r>
            <a:r>
              <a:rPr lang="nl-NL" sz="2800" dirty="0"/>
              <a:t>. Write down </a:t>
            </a:r>
            <a:r>
              <a:rPr lang="nl-NL" sz="2800" dirty="0" err="1"/>
              <a:t>the</a:t>
            </a:r>
            <a:r>
              <a:rPr lang="nl-NL" sz="2800" dirty="0"/>
              <a:t> pros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cons</a:t>
            </a:r>
            <a:r>
              <a:rPr lang="nl-NL" sz="2800" dirty="0"/>
              <a:t> of </a:t>
            </a:r>
            <a:r>
              <a:rPr lang="nl-NL" sz="2800" dirty="0" err="1"/>
              <a:t>each</a:t>
            </a:r>
            <a:r>
              <a:rPr lang="nl-NL" sz="2800" dirty="0"/>
              <a:t> solution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As a </a:t>
            </a:r>
            <a:r>
              <a:rPr lang="nl-NL" sz="2800" dirty="0" err="1"/>
              <a:t>group</a:t>
            </a:r>
            <a:r>
              <a:rPr lang="nl-NL" sz="2800" dirty="0"/>
              <a:t>, </a:t>
            </a:r>
            <a:r>
              <a:rPr lang="nl-NL" sz="2800" dirty="0" err="1"/>
              <a:t>decide</a:t>
            </a:r>
            <a:r>
              <a:rPr lang="nl-NL" sz="2800" dirty="0"/>
              <a:t> </a:t>
            </a:r>
            <a:r>
              <a:rPr lang="nl-NL" sz="2800" dirty="0" err="1"/>
              <a:t>which</a:t>
            </a:r>
            <a:r>
              <a:rPr lang="nl-NL" sz="2800" dirty="0"/>
              <a:t> solution is </a:t>
            </a:r>
            <a:r>
              <a:rPr lang="nl-NL" sz="2800" dirty="0" err="1"/>
              <a:t>the</a:t>
            </a:r>
            <a:r>
              <a:rPr lang="nl-NL" sz="2800" dirty="0"/>
              <a:t> best. Write down </a:t>
            </a:r>
            <a:r>
              <a:rPr lang="nl-NL" sz="2800" dirty="0" err="1"/>
              <a:t>which</a:t>
            </a:r>
            <a:r>
              <a:rPr lang="nl-NL" sz="2800" dirty="0"/>
              <a:t> solution </a:t>
            </a:r>
            <a:r>
              <a:rPr lang="nl-NL" sz="2800" dirty="0" err="1"/>
              <a:t>you</a:t>
            </a:r>
            <a:r>
              <a:rPr lang="nl-NL" sz="2800" dirty="0"/>
              <a:t> chose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why</a:t>
            </a:r>
            <a:r>
              <a:rPr lang="nl-NL" sz="28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Solving</a:t>
            </a:r>
            <a:r>
              <a:rPr lang="nl-NL" sz="6000" dirty="0"/>
              <a:t> </a:t>
            </a:r>
            <a:r>
              <a:rPr lang="nl-NL" sz="6000" dirty="0" err="1"/>
              <a:t>problems</a:t>
            </a:r>
            <a:r>
              <a:rPr lang="nl-NL" sz="6000" dirty="0"/>
              <a:t> – </a:t>
            </a:r>
            <a:r>
              <a:rPr lang="nl-NL" sz="6000" dirty="0" err="1"/>
              <a:t>language</a:t>
            </a:r>
            <a:r>
              <a:rPr lang="nl-NL" sz="6000" dirty="0"/>
              <a:t> </a:t>
            </a:r>
            <a:r>
              <a:rPr lang="nl-NL" sz="6000" dirty="0" err="1"/>
              <a:t>practice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020304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3292029"/>
          </a:xfrm>
        </p:spPr>
        <p:txBody>
          <a:bodyPr>
            <a:noAutofit/>
          </a:bodyPr>
          <a:lstStyle/>
          <a:p>
            <a:r>
              <a:rPr lang="nl-NL" sz="2800" dirty="0"/>
              <a:t>Form a </a:t>
            </a:r>
            <a:r>
              <a:rPr lang="nl-NL" sz="2800" dirty="0" err="1"/>
              <a:t>group</a:t>
            </a:r>
            <a:r>
              <a:rPr lang="nl-NL" sz="2800" dirty="0"/>
              <a:t> of 4 </a:t>
            </a:r>
            <a:r>
              <a:rPr lang="nl-NL" sz="2800" dirty="0" err="1"/>
              <a:t>students</a:t>
            </a:r>
            <a:endParaRPr lang="nl-NL" sz="2800" dirty="0"/>
          </a:p>
          <a:p>
            <a:r>
              <a:rPr lang="nl-NL" sz="2800" dirty="0" err="1"/>
              <a:t>Decide</a:t>
            </a:r>
            <a:r>
              <a:rPr lang="nl-NL" sz="28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Who</a:t>
            </a:r>
            <a:r>
              <a:rPr lang="nl-NL" sz="2800" dirty="0"/>
              <a:t> is </a:t>
            </a:r>
            <a:r>
              <a:rPr lang="nl-NL" sz="2800" dirty="0" err="1"/>
              <a:t>going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chair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Who</a:t>
            </a:r>
            <a:r>
              <a:rPr lang="nl-NL" sz="2800" dirty="0"/>
              <a:t> is </a:t>
            </a:r>
            <a:r>
              <a:rPr lang="nl-NL" sz="2800" dirty="0" err="1"/>
              <a:t>going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take </a:t>
            </a:r>
            <a:r>
              <a:rPr lang="nl-NL" sz="2800" dirty="0" err="1"/>
              <a:t>the</a:t>
            </a:r>
            <a:r>
              <a:rPr lang="nl-NL" sz="2800" dirty="0"/>
              <a:t> minutes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err="1"/>
              <a:t>Choose</a:t>
            </a:r>
            <a:r>
              <a:rPr lang="nl-NL" sz="2800" dirty="0"/>
              <a:t> </a:t>
            </a:r>
            <a:r>
              <a:rPr lang="nl-NL" sz="2800" dirty="0" err="1"/>
              <a:t>one</a:t>
            </a:r>
            <a:r>
              <a:rPr lang="nl-NL" sz="2800" dirty="0"/>
              <a:t> of </a:t>
            </a:r>
            <a:r>
              <a:rPr lang="nl-NL" sz="2800" dirty="0" err="1"/>
              <a:t>the</a:t>
            </a:r>
            <a:r>
              <a:rPr lang="nl-NL" sz="2800" dirty="0"/>
              <a:t> topics below, </a:t>
            </a:r>
            <a:r>
              <a:rPr lang="nl-NL" sz="2800" dirty="0" err="1"/>
              <a:t>practice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meeting </a:t>
            </a:r>
            <a:r>
              <a:rPr lang="nl-NL" sz="2800" dirty="0" err="1"/>
              <a:t>and</a:t>
            </a:r>
            <a:r>
              <a:rPr lang="nl-NL" sz="2800" dirty="0"/>
              <a:t> </a:t>
            </a:r>
            <a:r>
              <a:rPr lang="nl-NL" sz="2800" dirty="0" err="1"/>
              <a:t>then</a:t>
            </a:r>
            <a:r>
              <a:rPr lang="nl-NL" sz="2800" dirty="0"/>
              <a:t> record it.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928" y="343169"/>
            <a:ext cx="10972800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B1 Business meeting – </a:t>
            </a:r>
            <a:r>
              <a:rPr lang="nl-NL" sz="6000" dirty="0" err="1"/>
              <a:t>language</a:t>
            </a:r>
            <a:r>
              <a:rPr lang="nl-NL" sz="6000" dirty="0"/>
              <a:t> </a:t>
            </a:r>
            <a:r>
              <a:rPr lang="nl-NL" sz="6000" dirty="0" err="1"/>
              <a:t>practice</a:t>
            </a:r>
            <a:endParaRPr lang="nl-NL" sz="600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ECBA20D6-C5FE-FC4A-A98F-CF93B298A814}"/>
              </a:ext>
            </a:extLst>
          </p:cNvPr>
          <p:cNvSpPr txBox="1">
            <a:spLocks/>
          </p:cNvSpPr>
          <p:nvPr/>
        </p:nvSpPr>
        <p:spPr>
          <a:xfrm>
            <a:off x="2167664" y="4394443"/>
            <a:ext cx="9382651" cy="19056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Topics:</a:t>
            </a:r>
          </a:p>
          <a:p>
            <a:pPr marL="342900" indent="-342900">
              <a:buAutoNum type="arabicPeriod"/>
            </a:pPr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we make </a:t>
            </a:r>
            <a:r>
              <a:rPr lang="nl-NL" dirty="0" err="1"/>
              <a:t>sure</a:t>
            </a:r>
            <a:r>
              <a:rPr lang="nl-NL" dirty="0"/>
              <a:t> we make </a:t>
            </a:r>
            <a:r>
              <a:rPr lang="nl-NL" dirty="0" err="1"/>
              <a:t>the</a:t>
            </a:r>
            <a:r>
              <a:rPr lang="nl-NL" dirty="0"/>
              <a:t> deadline </a:t>
            </a:r>
            <a:r>
              <a:rPr lang="nl-NL" dirty="0" err="1"/>
              <a:t>now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Sally is </a:t>
            </a:r>
            <a:r>
              <a:rPr lang="nl-NL" dirty="0" err="1"/>
              <a:t>ill</a:t>
            </a:r>
            <a:r>
              <a:rPr lang="nl-NL" dirty="0"/>
              <a:t>. </a:t>
            </a:r>
            <a:r>
              <a:rPr lang="nl-NL" dirty="0" err="1"/>
              <a:t>She’s</a:t>
            </a:r>
            <a:r>
              <a:rPr lang="nl-NL" dirty="0"/>
              <a:t> </a:t>
            </a:r>
            <a:r>
              <a:rPr lang="nl-NL" dirty="0" err="1"/>
              <a:t>responsible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section</a:t>
            </a:r>
            <a:r>
              <a:rPr lang="nl-NL" dirty="0"/>
              <a:t> 3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assignment</a:t>
            </a:r>
            <a:r>
              <a:rPr lang="nl-NL" dirty="0"/>
              <a:t>.</a:t>
            </a:r>
          </a:p>
          <a:p>
            <a:pPr marL="342900" indent="-342900">
              <a:buAutoNum type="arabicPeriod"/>
            </a:pPr>
            <a:r>
              <a:rPr lang="nl-NL" dirty="0" err="1"/>
              <a:t>We’ve</a:t>
            </a:r>
            <a:r>
              <a:rPr lang="nl-NL" dirty="0"/>
              <a:t> had </a:t>
            </a:r>
            <a:r>
              <a:rPr lang="nl-NL" dirty="0" err="1"/>
              <a:t>several</a:t>
            </a:r>
            <a:r>
              <a:rPr lang="nl-NL" dirty="0"/>
              <a:t> </a:t>
            </a:r>
            <a:r>
              <a:rPr lang="nl-NL" dirty="0" err="1"/>
              <a:t>complaints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clients</a:t>
            </a:r>
            <a:r>
              <a:rPr lang="nl-NL" dirty="0"/>
              <a:t>, </a:t>
            </a:r>
            <a:r>
              <a:rPr lang="nl-NL" dirty="0" err="1"/>
              <a:t>stating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calls </a:t>
            </a:r>
            <a:r>
              <a:rPr lang="nl-NL" dirty="0" err="1"/>
              <a:t>haven’t</a:t>
            </a:r>
            <a:r>
              <a:rPr lang="nl-NL" dirty="0"/>
              <a:t> been </a:t>
            </a:r>
            <a:r>
              <a:rPr lang="nl-NL" dirty="0" err="1"/>
              <a:t>returned</a:t>
            </a:r>
            <a:r>
              <a:rPr lang="nl-NL" dirty="0"/>
              <a:t>.</a:t>
            </a:r>
          </a:p>
          <a:p>
            <a:pPr marL="342900" indent="-342900">
              <a:buAutoNum type="arabicPeriod"/>
            </a:pPr>
            <a:r>
              <a:rPr lang="nl-NL" dirty="0"/>
              <a:t>We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organise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annual</a:t>
            </a:r>
            <a:r>
              <a:rPr lang="nl-NL" dirty="0"/>
              <a:t> party.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needs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done</a:t>
            </a:r>
            <a:r>
              <a:rPr lang="nl-NL" dirty="0"/>
              <a:t>? </a:t>
            </a:r>
            <a:r>
              <a:rPr lang="nl-NL" dirty="0" err="1"/>
              <a:t>When</a:t>
            </a:r>
            <a:r>
              <a:rPr lang="nl-NL" dirty="0"/>
              <a:t>? </a:t>
            </a:r>
            <a:r>
              <a:rPr lang="nl-NL" dirty="0" err="1"/>
              <a:t>Who’s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do </a:t>
            </a:r>
            <a:r>
              <a:rPr lang="nl-NL" dirty="0" err="1"/>
              <a:t>what</a:t>
            </a:r>
            <a:r>
              <a:rPr lang="nl-NL" dirty="0"/>
              <a:t>?</a:t>
            </a:r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77276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Question Tags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182818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200" dirty="0"/>
              <a:t>The </a:t>
            </a:r>
            <a:r>
              <a:rPr lang="nl-NL" sz="3200" dirty="0" err="1"/>
              <a:t>weather</a:t>
            </a:r>
            <a:r>
              <a:rPr lang="nl-NL" sz="3200" dirty="0"/>
              <a:t> </a:t>
            </a:r>
            <a:r>
              <a:rPr lang="nl-NL" sz="3200" b="1" dirty="0"/>
              <a:t>is</a:t>
            </a:r>
            <a:r>
              <a:rPr lang="nl-NL" sz="3200" dirty="0"/>
              <a:t> </a:t>
            </a:r>
            <a:r>
              <a:rPr lang="nl-NL" sz="3200" dirty="0" err="1"/>
              <a:t>great</a:t>
            </a:r>
            <a:r>
              <a:rPr lang="nl-NL" sz="3200" dirty="0"/>
              <a:t>, </a:t>
            </a:r>
            <a:r>
              <a:rPr lang="nl-NL" sz="3200" b="1" dirty="0" err="1"/>
              <a:t>isn’t</a:t>
            </a:r>
            <a:r>
              <a:rPr lang="nl-NL" sz="3200" b="1" dirty="0"/>
              <a:t> </a:t>
            </a:r>
            <a:r>
              <a:rPr lang="nl-NL" sz="3200" b="1" dirty="0" err="1"/>
              <a:t>it</a:t>
            </a:r>
            <a:r>
              <a:rPr lang="nl-NL" sz="3200" dirty="0"/>
              <a:t>?</a:t>
            </a:r>
          </a:p>
          <a:p>
            <a:r>
              <a:rPr lang="nl-NL" sz="3200" dirty="0" err="1"/>
              <a:t>She</a:t>
            </a:r>
            <a:r>
              <a:rPr lang="nl-NL" sz="3200" dirty="0"/>
              <a:t> </a:t>
            </a:r>
            <a:r>
              <a:rPr lang="nl-NL" sz="3200" b="1" dirty="0" err="1"/>
              <a:t>isn’t</a:t>
            </a:r>
            <a:r>
              <a:rPr lang="nl-NL" sz="3200" b="1" dirty="0"/>
              <a:t> </a:t>
            </a:r>
            <a:r>
              <a:rPr lang="nl-NL" sz="3200" dirty="0" err="1"/>
              <a:t>from</a:t>
            </a:r>
            <a:r>
              <a:rPr lang="nl-NL" sz="3200" dirty="0"/>
              <a:t> Tilburg, </a:t>
            </a:r>
            <a:r>
              <a:rPr lang="nl-NL" sz="3200" b="1" dirty="0"/>
              <a:t>is</a:t>
            </a:r>
            <a:r>
              <a:rPr lang="nl-NL" sz="3200" dirty="0"/>
              <a:t> </a:t>
            </a:r>
            <a:r>
              <a:rPr lang="nl-NL" sz="3200" dirty="0" err="1"/>
              <a:t>she</a:t>
            </a:r>
            <a:r>
              <a:rPr lang="nl-NL" sz="3200" dirty="0"/>
              <a:t>?</a:t>
            </a:r>
          </a:p>
          <a:p>
            <a:endParaRPr lang="nl-NL" sz="3200" dirty="0"/>
          </a:p>
          <a:p>
            <a:r>
              <a:rPr lang="nl-NL" sz="3200" dirty="0"/>
              <a:t>George </a:t>
            </a:r>
            <a:r>
              <a:rPr lang="nl-NL" sz="3200" b="1" dirty="0" err="1"/>
              <a:t>works</a:t>
            </a:r>
            <a:r>
              <a:rPr lang="nl-NL" sz="3200" dirty="0"/>
              <a:t> hard, </a:t>
            </a:r>
            <a:r>
              <a:rPr lang="nl-NL" sz="3200" b="1" dirty="0" err="1"/>
              <a:t>doesn’t</a:t>
            </a:r>
            <a:r>
              <a:rPr lang="nl-NL" sz="3200" b="1" dirty="0"/>
              <a:t> he</a:t>
            </a:r>
            <a:r>
              <a:rPr lang="nl-NL" sz="3200" dirty="0"/>
              <a:t>?</a:t>
            </a:r>
          </a:p>
          <a:p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always</a:t>
            </a:r>
            <a:r>
              <a:rPr lang="nl-NL" sz="3200" dirty="0"/>
              <a:t> </a:t>
            </a:r>
            <a:r>
              <a:rPr lang="nl-NL" sz="3200" b="1" dirty="0"/>
              <a:t>clean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bathroom on </a:t>
            </a:r>
            <a:r>
              <a:rPr lang="nl-NL" sz="3200" dirty="0" err="1"/>
              <a:t>Saturdays</a:t>
            </a:r>
            <a:r>
              <a:rPr lang="nl-NL" sz="3200" dirty="0"/>
              <a:t>, </a:t>
            </a:r>
            <a:r>
              <a:rPr lang="nl-NL" sz="3200" b="1" dirty="0" err="1"/>
              <a:t>don’t</a:t>
            </a:r>
            <a:r>
              <a:rPr lang="nl-NL" sz="3200" b="1" dirty="0"/>
              <a:t> </a:t>
            </a:r>
            <a:r>
              <a:rPr lang="nl-NL" sz="3200" b="1" dirty="0" err="1"/>
              <a:t>you</a:t>
            </a:r>
            <a:r>
              <a:rPr lang="nl-NL" sz="3200" b="1" dirty="0"/>
              <a:t>?</a:t>
            </a:r>
          </a:p>
          <a:p>
            <a:endParaRPr lang="nl-NL" sz="3200" dirty="0"/>
          </a:p>
          <a:p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b="1" dirty="0" err="1"/>
              <a:t>saw</a:t>
            </a:r>
            <a:r>
              <a:rPr lang="nl-NL" sz="3200" dirty="0"/>
              <a:t> Mary last </a:t>
            </a:r>
            <a:r>
              <a:rPr lang="nl-NL" sz="3200" dirty="0" err="1"/>
              <a:t>night</a:t>
            </a:r>
            <a:r>
              <a:rPr lang="nl-NL" sz="3200" dirty="0"/>
              <a:t>, </a:t>
            </a:r>
            <a:r>
              <a:rPr lang="nl-NL" sz="3200" b="1" dirty="0" err="1"/>
              <a:t>didn’t</a:t>
            </a:r>
            <a:r>
              <a:rPr lang="nl-NL" sz="3200" b="1" dirty="0"/>
              <a:t> </a:t>
            </a:r>
            <a:r>
              <a:rPr lang="nl-NL" sz="3200" b="1" dirty="0" err="1"/>
              <a:t>you</a:t>
            </a:r>
            <a:r>
              <a:rPr lang="nl-NL" sz="3200" b="1" dirty="0"/>
              <a:t>?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Toch? Vind je niet? Ja toch, niet dan?</a:t>
            </a:r>
          </a:p>
        </p:txBody>
      </p:sp>
    </p:spTree>
    <p:extLst>
      <p:ext uri="{BB962C8B-B14F-4D97-AF65-F5344CB8AC3E}">
        <p14:creationId xmlns:p14="http://schemas.microsoft.com/office/powerpoint/2010/main" val="2860950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200" dirty="0" err="1"/>
              <a:t>You</a:t>
            </a:r>
            <a:r>
              <a:rPr lang="nl-NL" sz="3200" dirty="0"/>
              <a:t> love </a:t>
            </a:r>
            <a:r>
              <a:rPr lang="nl-NL" sz="3200" dirty="0" err="1"/>
              <a:t>doing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dishes</a:t>
            </a:r>
            <a:r>
              <a:rPr lang="nl-NL" sz="3200" dirty="0"/>
              <a:t>, …..?</a:t>
            </a:r>
          </a:p>
          <a:p>
            <a:r>
              <a:rPr lang="nl-NL" sz="3200" dirty="0"/>
              <a:t>Harry </a:t>
            </a:r>
            <a:r>
              <a:rPr lang="nl-NL" sz="3200" dirty="0" err="1"/>
              <a:t>hates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, ……?</a:t>
            </a:r>
          </a:p>
          <a:p>
            <a:r>
              <a:rPr lang="nl-NL" sz="3200" dirty="0" err="1"/>
              <a:t>You</a:t>
            </a:r>
            <a:r>
              <a:rPr lang="nl-NL" sz="3200" dirty="0"/>
              <a:t> went </a:t>
            </a:r>
            <a:r>
              <a:rPr lang="nl-NL" sz="3200" dirty="0" err="1"/>
              <a:t>to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cinema last </a:t>
            </a:r>
            <a:r>
              <a:rPr lang="nl-NL" sz="3200" dirty="0" err="1"/>
              <a:t>night</a:t>
            </a:r>
            <a:r>
              <a:rPr lang="nl-NL" sz="3200" dirty="0"/>
              <a:t>, …..?</a:t>
            </a:r>
          </a:p>
          <a:p>
            <a:r>
              <a:rPr lang="nl-NL" sz="3200" dirty="0"/>
              <a:t>But </a:t>
            </a:r>
            <a:r>
              <a:rPr lang="nl-NL" sz="3200" dirty="0" err="1"/>
              <a:t>you</a:t>
            </a:r>
            <a:r>
              <a:rPr lang="nl-NL" sz="3200" dirty="0"/>
              <a:t> have never </a:t>
            </a:r>
            <a:r>
              <a:rPr lang="nl-NL" sz="3200" dirty="0" err="1"/>
              <a:t>seen</a:t>
            </a:r>
            <a:r>
              <a:rPr lang="nl-NL" sz="3200" dirty="0"/>
              <a:t> a horror movie, …..?</a:t>
            </a:r>
          </a:p>
          <a:p>
            <a:r>
              <a:rPr lang="nl-NL" sz="3200" dirty="0"/>
              <a:t>It </a:t>
            </a:r>
            <a:r>
              <a:rPr lang="nl-NL" sz="3200" dirty="0" err="1"/>
              <a:t>wasn’t</a:t>
            </a:r>
            <a:r>
              <a:rPr lang="nl-NL" sz="3200" dirty="0"/>
              <a:t> </a:t>
            </a:r>
            <a:r>
              <a:rPr lang="nl-NL" sz="3200" dirty="0" err="1"/>
              <a:t>raining</a:t>
            </a:r>
            <a:r>
              <a:rPr lang="nl-NL" sz="3200" dirty="0"/>
              <a:t> last </a:t>
            </a:r>
            <a:r>
              <a:rPr lang="nl-NL" sz="3200" dirty="0" err="1"/>
              <a:t>night</a:t>
            </a:r>
            <a:r>
              <a:rPr lang="nl-NL" sz="3200" dirty="0"/>
              <a:t>, ….?</a:t>
            </a:r>
          </a:p>
          <a:p>
            <a:r>
              <a:rPr lang="nl-NL" sz="3200" dirty="0"/>
              <a:t>The </a:t>
            </a:r>
            <a:r>
              <a:rPr lang="nl-NL" sz="3200" dirty="0" err="1"/>
              <a:t>car</a:t>
            </a:r>
            <a:r>
              <a:rPr lang="nl-NL" sz="3200" dirty="0"/>
              <a:t> drives </a:t>
            </a:r>
            <a:r>
              <a:rPr lang="nl-NL" sz="3200" dirty="0" err="1"/>
              <a:t>fast</a:t>
            </a:r>
            <a:r>
              <a:rPr lang="nl-NL" sz="3200" dirty="0"/>
              <a:t>, </a:t>
            </a:r>
            <a:r>
              <a:rPr lang="nl-NL" sz="3200" dirty="0" err="1"/>
              <a:t>doesn’t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?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Questions</a:t>
            </a:r>
            <a:r>
              <a:rPr lang="nl-NL" sz="6000" dirty="0"/>
              <a:t> tags - practical</a:t>
            </a:r>
          </a:p>
        </p:txBody>
      </p:sp>
    </p:spTree>
    <p:extLst>
      <p:ext uri="{BB962C8B-B14F-4D97-AF65-F5344CB8AC3E}">
        <p14:creationId xmlns:p14="http://schemas.microsoft.com/office/powerpoint/2010/main" val="368119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Doing</a:t>
            </a:r>
            <a:r>
              <a:rPr lang="nl-NL" dirty="0"/>
              <a:t> business</a:t>
            </a:r>
          </a:p>
        </p:txBody>
      </p:sp>
    </p:spTree>
    <p:extLst>
      <p:ext uri="{BB962C8B-B14F-4D97-AF65-F5344CB8AC3E}">
        <p14:creationId xmlns:p14="http://schemas.microsoft.com/office/powerpoint/2010/main" val="1881170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Travelling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452587"/>
              </p:ext>
            </p:extLst>
          </p:nvPr>
        </p:nvGraphicFramePr>
        <p:xfrm>
          <a:off x="2254422" y="1247886"/>
          <a:ext cx="9237362" cy="5082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9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Vertrek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vertrekt om 10.15u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Dep. –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departure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departs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10.15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Aankomst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komt aan om 10.45u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Arr. –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arrival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arrives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10.45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reis duurt 30 minuten.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duration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(dur.) of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trip is 30 minutes.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trein gaat van London naar Oxford.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train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travels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London </a:t>
                      </a:r>
                      <a:r>
                        <a:rPr lang="nl-NL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Oxford.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 moeten overstappen in Cambridge.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Cambridge.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781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heb mijn trein gemist, welke moet ik nu nemen?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missed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train.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train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catch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6972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427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904718"/>
          </a:xfrm>
        </p:spPr>
        <p:txBody>
          <a:bodyPr>
            <a:normAutofit/>
          </a:bodyPr>
          <a:lstStyle/>
          <a:p>
            <a:r>
              <a:rPr lang="nl-NL" sz="6000" dirty="0" err="1"/>
              <a:t>Asking</a:t>
            </a:r>
            <a:r>
              <a:rPr lang="nl-NL" sz="6000" dirty="0"/>
              <a:t> </a:t>
            </a:r>
            <a:r>
              <a:rPr lang="nl-NL" sz="6000" dirty="0" err="1"/>
              <a:t>for</a:t>
            </a:r>
            <a:r>
              <a:rPr lang="nl-NL" sz="6000" dirty="0"/>
              <a:t> </a:t>
            </a:r>
            <a:r>
              <a:rPr lang="nl-NL" sz="6000" dirty="0" err="1"/>
              <a:t>directions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684676"/>
              </p:ext>
            </p:extLst>
          </p:nvPr>
        </p:nvGraphicFramePr>
        <p:xfrm>
          <a:off x="2254421" y="1247887"/>
          <a:ext cx="9487306" cy="4965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461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Pardon, mag ik u iets vragen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Excuse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me,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question?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466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Weet u de weg naar…?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 u me helpen bij het vinden van…?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help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483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Kan u me de weg wijzen naar….?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kom ik bij….?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do I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Bedankt voor de routebeschrijving!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showing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way!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directions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059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Kunt u me vertellen waar ik …. kan vinden?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kom ik bij de dichtstbijzijnde ….?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do I get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nearest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…..?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419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93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904718"/>
          </a:xfrm>
        </p:spPr>
        <p:txBody>
          <a:bodyPr>
            <a:normAutofit/>
          </a:bodyPr>
          <a:lstStyle/>
          <a:p>
            <a:r>
              <a:rPr lang="nl-NL" sz="6000" dirty="0" err="1"/>
              <a:t>giving</a:t>
            </a:r>
            <a:r>
              <a:rPr lang="nl-NL" sz="6000" dirty="0"/>
              <a:t> </a:t>
            </a:r>
            <a:r>
              <a:rPr lang="nl-NL" sz="6000" dirty="0" err="1"/>
              <a:t>directions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62405"/>
              </p:ext>
            </p:extLst>
          </p:nvPr>
        </p:nvGraphicFramePr>
        <p:xfrm>
          <a:off x="2254421" y="1247886"/>
          <a:ext cx="9487306" cy="484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475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 rechtdoor en dan zie je het postkantoor vanzelf.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 straight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ahead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post office.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 de hoek zie je een bord met een M (van Metro) erop. Volg dat bord.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corner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 on it. Follow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Loop rechtdoor en je vindt het steakhouse aan je rechterhand.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Walk straight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right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steakhouse.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205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is een stukje verderop.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down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road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938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Neem de eerste afslag links en daarna de tweede afslag rechts.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Take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first turn on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left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second right.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347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22797</TotalTime>
  <Words>1796</Words>
  <Application>Microsoft Macintosh PowerPoint</Application>
  <PresentationFormat>Breedbeeld</PresentationFormat>
  <Paragraphs>257</Paragraphs>
  <Slides>26</Slides>
  <Notes>13</Notes>
  <HiddenSlides>4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4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A2/b1 conversation doing business</vt:lpstr>
      <vt:lpstr>A bit of grammar</vt:lpstr>
      <vt:lpstr>Question Tags</vt:lpstr>
      <vt:lpstr>Toch? Vind je niet? Ja toch, niet dan?</vt:lpstr>
      <vt:lpstr>Questions tags - practical</vt:lpstr>
      <vt:lpstr>Doing business</vt:lpstr>
      <vt:lpstr>Travelling</vt:lpstr>
      <vt:lpstr>Asking for directions</vt:lpstr>
      <vt:lpstr>giving directions</vt:lpstr>
      <vt:lpstr>Eating out</vt:lpstr>
      <vt:lpstr>Language practice</vt:lpstr>
      <vt:lpstr>Directions (1) - A</vt:lpstr>
      <vt:lpstr>Directions (1) - b</vt:lpstr>
      <vt:lpstr>Directions (2) - A</vt:lpstr>
      <vt:lpstr>Directions (2) - b</vt:lpstr>
      <vt:lpstr>Ordering dinner - A</vt:lpstr>
      <vt:lpstr>Ordering dinner - B</vt:lpstr>
      <vt:lpstr>Business meetings</vt:lpstr>
      <vt:lpstr>Discussing problems  in business meetings</vt:lpstr>
      <vt:lpstr>Giving your opinion in business meetings</vt:lpstr>
      <vt:lpstr>Asking questions in business meetings</vt:lpstr>
      <vt:lpstr>Structure of a business meeting</vt:lpstr>
      <vt:lpstr>Language practice</vt:lpstr>
      <vt:lpstr>Business meeting – language practice</vt:lpstr>
      <vt:lpstr>Solving problems – language practice</vt:lpstr>
      <vt:lpstr>B1 Business meeting – language practice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170</cp:revision>
  <cp:lastPrinted>2020-11-19T11:20:31Z</cp:lastPrinted>
  <dcterms:created xsi:type="dcterms:W3CDTF">2020-09-03T05:43:53Z</dcterms:created>
  <dcterms:modified xsi:type="dcterms:W3CDTF">2020-11-19T14:59:12Z</dcterms:modified>
</cp:coreProperties>
</file>