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84" r:id="rId1"/>
  </p:sldMasterIdLst>
  <p:notesMasterIdLst>
    <p:notesMasterId r:id="rId33"/>
  </p:notesMasterIdLst>
  <p:sldIdLst>
    <p:sldId id="256" r:id="rId2"/>
    <p:sldId id="419" r:id="rId3"/>
    <p:sldId id="420" r:id="rId4"/>
    <p:sldId id="421" r:id="rId5"/>
    <p:sldId id="422" r:id="rId6"/>
    <p:sldId id="358" r:id="rId7"/>
    <p:sldId id="410" r:id="rId8"/>
    <p:sldId id="423" r:id="rId9"/>
    <p:sldId id="362" r:id="rId10"/>
    <p:sldId id="411" r:id="rId11"/>
    <p:sldId id="413" r:id="rId12"/>
    <p:sldId id="404" r:id="rId13"/>
    <p:sldId id="365" r:id="rId14"/>
    <p:sldId id="401" r:id="rId15"/>
    <p:sldId id="391" r:id="rId16"/>
    <p:sldId id="403" r:id="rId17"/>
    <p:sldId id="415" r:id="rId18"/>
    <p:sldId id="416" r:id="rId19"/>
    <p:sldId id="418" r:id="rId20"/>
    <p:sldId id="405" r:id="rId21"/>
    <p:sldId id="398" r:id="rId22"/>
    <p:sldId id="406" r:id="rId23"/>
    <p:sldId id="407" r:id="rId24"/>
    <p:sldId id="408" r:id="rId25"/>
    <p:sldId id="414" r:id="rId26"/>
    <p:sldId id="364" r:id="rId27"/>
    <p:sldId id="336" r:id="rId28"/>
    <p:sldId id="397" r:id="rId29"/>
    <p:sldId id="334" r:id="rId30"/>
    <p:sldId id="399" r:id="rId31"/>
    <p:sldId id="400" r:id="rId32"/>
  </p:sldIdLst>
  <p:sldSz cx="12192000" cy="6858000"/>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46F5A"/>
    <a:srgbClr val="D34817"/>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ijl, gemiddeld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4386"/>
    <p:restoredTop sz="94828"/>
  </p:normalViewPr>
  <p:slideViewPr>
    <p:cSldViewPr snapToGrid="0" snapToObjects="1">
      <p:cViewPr varScale="1">
        <p:scale>
          <a:sx n="104" d="100"/>
          <a:sy n="104" d="100"/>
        </p:scale>
        <p:origin x="816" y="200"/>
      </p:cViewPr>
      <p:guideLst/>
    </p:cSldViewPr>
  </p:slideViewPr>
  <p:outlineViewPr>
    <p:cViewPr>
      <p:scale>
        <a:sx n="33" d="100"/>
        <a:sy n="33" d="100"/>
      </p:scale>
      <p:origin x="0"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5ED4999-5D35-8B42-B6B5-2FEB9BFE7AB8}" type="datetimeFigureOut">
              <a:rPr lang="nl-NL" smtClean="0"/>
              <a:t>23-11-2020</a:t>
            </a:fld>
            <a:endParaRPr lang="nl-NL"/>
          </a:p>
        </p:txBody>
      </p:sp>
      <p:sp>
        <p:nvSpPr>
          <p:cNvPr id="4" name="Tijdelijke aanduiding voor dia-afbeelding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r>
              <a:rPr lang="nl-NL"/>
              <a:t>Tekststijl van het model bewerken
Tweede niveau
Derde niveau
Vierde niveau
Vijfde niveau</a:t>
            </a:r>
          </a:p>
        </p:txBody>
      </p:sp>
      <p:sp>
        <p:nvSpPr>
          <p:cNvPr id="6" name="Tijdelijke aanduiding voor voetteks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E6468E7-66F3-AB42-8609-EC5F53621984}" type="slidenum">
              <a:rPr lang="nl-NL" smtClean="0"/>
              <a:t>‹nr.›</a:t>
            </a:fld>
            <a:endParaRPr lang="nl-NL"/>
          </a:p>
        </p:txBody>
      </p:sp>
    </p:spTree>
    <p:extLst>
      <p:ext uri="{BB962C8B-B14F-4D97-AF65-F5344CB8AC3E}">
        <p14:creationId xmlns:p14="http://schemas.microsoft.com/office/powerpoint/2010/main" val="285518618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5"/>
          </p:nvPr>
        </p:nvSpPr>
        <p:spPr/>
        <p:txBody>
          <a:bodyPr/>
          <a:lstStyle/>
          <a:p>
            <a:fld id="{1E6468E7-66F3-AB42-8609-EC5F53621984}" type="slidenum">
              <a:rPr lang="nl-NL" smtClean="0"/>
              <a:t>7</a:t>
            </a:fld>
            <a:endParaRPr lang="nl-NL"/>
          </a:p>
        </p:txBody>
      </p:sp>
    </p:spTree>
    <p:extLst>
      <p:ext uri="{BB962C8B-B14F-4D97-AF65-F5344CB8AC3E}">
        <p14:creationId xmlns:p14="http://schemas.microsoft.com/office/powerpoint/2010/main" val="284591631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5"/>
          </p:nvPr>
        </p:nvSpPr>
        <p:spPr/>
        <p:txBody>
          <a:bodyPr/>
          <a:lstStyle/>
          <a:p>
            <a:fld id="{1E6468E7-66F3-AB42-8609-EC5F53621984}" type="slidenum">
              <a:rPr lang="nl-NL" smtClean="0"/>
              <a:t>21</a:t>
            </a:fld>
            <a:endParaRPr lang="nl-NL"/>
          </a:p>
        </p:txBody>
      </p:sp>
    </p:spTree>
    <p:extLst>
      <p:ext uri="{BB962C8B-B14F-4D97-AF65-F5344CB8AC3E}">
        <p14:creationId xmlns:p14="http://schemas.microsoft.com/office/powerpoint/2010/main" val="199957910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5"/>
          </p:nvPr>
        </p:nvSpPr>
        <p:spPr/>
        <p:txBody>
          <a:bodyPr/>
          <a:lstStyle/>
          <a:p>
            <a:fld id="{1E6468E7-66F3-AB42-8609-EC5F53621984}" type="slidenum">
              <a:rPr lang="nl-NL" smtClean="0"/>
              <a:t>22</a:t>
            </a:fld>
            <a:endParaRPr lang="nl-NL"/>
          </a:p>
        </p:txBody>
      </p:sp>
    </p:spTree>
    <p:extLst>
      <p:ext uri="{BB962C8B-B14F-4D97-AF65-F5344CB8AC3E}">
        <p14:creationId xmlns:p14="http://schemas.microsoft.com/office/powerpoint/2010/main" val="248715605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5"/>
          </p:nvPr>
        </p:nvSpPr>
        <p:spPr/>
        <p:txBody>
          <a:bodyPr/>
          <a:lstStyle/>
          <a:p>
            <a:fld id="{1E6468E7-66F3-AB42-8609-EC5F53621984}" type="slidenum">
              <a:rPr lang="nl-NL" smtClean="0"/>
              <a:t>23</a:t>
            </a:fld>
            <a:endParaRPr lang="nl-NL"/>
          </a:p>
        </p:txBody>
      </p:sp>
    </p:spTree>
    <p:extLst>
      <p:ext uri="{BB962C8B-B14F-4D97-AF65-F5344CB8AC3E}">
        <p14:creationId xmlns:p14="http://schemas.microsoft.com/office/powerpoint/2010/main" val="397137643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5"/>
          </p:nvPr>
        </p:nvSpPr>
        <p:spPr/>
        <p:txBody>
          <a:bodyPr/>
          <a:lstStyle/>
          <a:p>
            <a:fld id="{1E6468E7-66F3-AB42-8609-EC5F53621984}" type="slidenum">
              <a:rPr lang="nl-NL" smtClean="0"/>
              <a:t>24</a:t>
            </a:fld>
            <a:endParaRPr lang="nl-NL"/>
          </a:p>
        </p:txBody>
      </p:sp>
    </p:spTree>
    <p:extLst>
      <p:ext uri="{BB962C8B-B14F-4D97-AF65-F5344CB8AC3E}">
        <p14:creationId xmlns:p14="http://schemas.microsoft.com/office/powerpoint/2010/main" val="113260627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5"/>
          </p:nvPr>
        </p:nvSpPr>
        <p:spPr/>
        <p:txBody>
          <a:bodyPr/>
          <a:lstStyle/>
          <a:p>
            <a:fld id="{1E6468E7-66F3-AB42-8609-EC5F53621984}" type="slidenum">
              <a:rPr lang="nl-NL" smtClean="0"/>
              <a:t>25</a:t>
            </a:fld>
            <a:endParaRPr lang="nl-NL"/>
          </a:p>
        </p:txBody>
      </p:sp>
    </p:spTree>
    <p:extLst>
      <p:ext uri="{BB962C8B-B14F-4D97-AF65-F5344CB8AC3E}">
        <p14:creationId xmlns:p14="http://schemas.microsoft.com/office/powerpoint/2010/main" val="326740008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err="1"/>
              <a:t>What</a:t>
            </a:r>
            <a:r>
              <a:rPr lang="nl-NL" dirty="0"/>
              <a:t> </a:t>
            </a:r>
            <a:r>
              <a:rPr lang="nl-NL" dirty="0" err="1"/>
              <a:t>did</a:t>
            </a:r>
            <a:r>
              <a:rPr lang="nl-NL" dirty="0"/>
              <a:t> </a:t>
            </a:r>
            <a:r>
              <a:rPr lang="nl-NL" dirty="0" err="1"/>
              <a:t>it</a:t>
            </a:r>
            <a:r>
              <a:rPr lang="nl-NL" dirty="0"/>
              <a:t> feel like?</a:t>
            </a:r>
          </a:p>
          <a:p>
            <a:r>
              <a:rPr lang="nl-NL" dirty="0" err="1"/>
              <a:t>Why</a:t>
            </a:r>
            <a:r>
              <a:rPr lang="nl-NL" dirty="0"/>
              <a:t> </a:t>
            </a:r>
            <a:r>
              <a:rPr lang="nl-NL" dirty="0" err="1"/>
              <a:t>did</a:t>
            </a:r>
            <a:r>
              <a:rPr lang="nl-NL" dirty="0"/>
              <a:t> </a:t>
            </a:r>
            <a:r>
              <a:rPr lang="nl-NL" dirty="0" err="1"/>
              <a:t>you</a:t>
            </a:r>
            <a:r>
              <a:rPr lang="nl-NL" dirty="0"/>
              <a:t> like </a:t>
            </a:r>
            <a:r>
              <a:rPr lang="nl-NL" dirty="0" err="1"/>
              <a:t>it</a:t>
            </a:r>
            <a:r>
              <a:rPr lang="nl-NL" dirty="0"/>
              <a:t>?</a:t>
            </a:r>
          </a:p>
          <a:p>
            <a:r>
              <a:rPr lang="nl-NL" dirty="0" err="1"/>
              <a:t>Why</a:t>
            </a:r>
            <a:r>
              <a:rPr lang="nl-NL" dirty="0"/>
              <a:t> </a:t>
            </a:r>
            <a:r>
              <a:rPr lang="nl-NL" dirty="0" err="1"/>
              <a:t>did</a:t>
            </a:r>
            <a:r>
              <a:rPr lang="nl-NL" dirty="0"/>
              <a:t> </a:t>
            </a:r>
            <a:r>
              <a:rPr lang="nl-NL" dirty="0" err="1"/>
              <a:t>you</a:t>
            </a:r>
            <a:r>
              <a:rPr lang="nl-NL" dirty="0"/>
              <a:t> do </a:t>
            </a:r>
            <a:r>
              <a:rPr lang="nl-NL" dirty="0" err="1"/>
              <a:t>it</a:t>
            </a:r>
            <a:r>
              <a:rPr lang="nl-NL" dirty="0"/>
              <a:t>?</a:t>
            </a:r>
          </a:p>
          <a:p>
            <a:r>
              <a:rPr lang="nl-NL" dirty="0" err="1"/>
              <a:t>Who</a:t>
            </a:r>
            <a:r>
              <a:rPr lang="nl-NL" dirty="0"/>
              <a:t> was </a:t>
            </a:r>
            <a:r>
              <a:rPr lang="nl-NL" dirty="0" err="1"/>
              <a:t>with</a:t>
            </a:r>
            <a:r>
              <a:rPr lang="nl-NL" dirty="0"/>
              <a:t> </a:t>
            </a:r>
            <a:r>
              <a:rPr lang="nl-NL" dirty="0" err="1"/>
              <a:t>you</a:t>
            </a:r>
            <a:r>
              <a:rPr lang="nl-NL" dirty="0"/>
              <a:t>?</a:t>
            </a:r>
          </a:p>
          <a:p>
            <a:r>
              <a:rPr lang="nl-NL" dirty="0" err="1"/>
              <a:t>Where</a:t>
            </a:r>
            <a:r>
              <a:rPr lang="nl-NL" dirty="0"/>
              <a:t> </a:t>
            </a:r>
            <a:r>
              <a:rPr lang="nl-NL" dirty="0" err="1"/>
              <a:t>did</a:t>
            </a:r>
            <a:r>
              <a:rPr lang="nl-NL" dirty="0"/>
              <a:t> </a:t>
            </a:r>
            <a:r>
              <a:rPr lang="nl-NL" dirty="0" err="1"/>
              <a:t>it</a:t>
            </a:r>
            <a:r>
              <a:rPr lang="nl-NL" dirty="0"/>
              <a:t> take </a:t>
            </a:r>
            <a:r>
              <a:rPr lang="nl-NL" dirty="0" err="1"/>
              <a:t>place</a:t>
            </a:r>
            <a:r>
              <a:rPr lang="nl-NL" dirty="0"/>
              <a:t>?</a:t>
            </a:r>
          </a:p>
          <a:p>
            <a:endParaRPr lang="nl-NL" dirty="0"/>
          </a:p>
        </p:txBody>
      </p:sp>
      <p:sp>
        <p:nvSpPr>
          <p:cNvPr id="4" name="Tijdelijke aanduiding voor dianummer 3"/>
          <p:cNvSpPr>
            <a:spLocks noGrp="1"/>
          </p:cNvSpPr>
          <p:nvPr>
            <p:ph type="sldNum" sz="quarter" idx="5"/>
          </p:nvPr>
        </p:nvSpPr>
        <p:spPr/>
        <p:txBody>
          <a:bodyPr/>
          <a:lstStyle/>
          <a:p>
            <a:fld id="{1E6468E7-66F3-AB42-8609-EC5F53621984}" type="slidenum">
              <a:rPr lang="nl-NL" smtClean="0"/>
              <a:t>26</a:t>
            </a:fld>
            <a:endParaRPr lang="nl-NL"/>
          </a:p>
        </p:txBody>
      </p:sp>
    </p:spTree>
    <p:extLst>
      <p:ext uri="{BB962C8B-B14F-4D97-AF65-F5344CB8AC3E}">
        <p14:creationId xmlns:p14="http://schemas.microsoft.com/office/powerpoint/2010/main" val="66325709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err="1"/>
              <a:t>What</a:t>
            </a:r>
            <a:r>
              <a:rPr lang="nl-NL" dirty="0"/>
              <a:t> </a:t>
            </a:r>
            <a:r>
              <a:rPr lang="nl-NL" dirty="0" err="1"/>
              <a:t>did</a:t>
            </a:r>
            <a:r>
              <a:rPr lang="nl-NL" dirty="0"/>
              <a:t> </a:t>
            </a:r>
            <a:r>
              <a:rPr lang="nl-NL" dirty="0" err="1"/>
              <a:t>it</a:t>
            </a:r>
            <a:r>
              <a:rPr lang="nl-NL" dirty="0"/>
              <a:t> feel like?</a:t>
            </a:r>
          </a:p>
          <a:p>
            <a:r>
              <a:rPr lang="nl-NL" dirty="0" err="1"/>
              <a:t>Why</a:t>
            </a:r>
            <a:r>
              <a:rPr lang="nl-NL" dirty="0"/>
              <a:t> </a:t>
            </a:r>
            <a:r>
              <a:rPr lang="nl-NL" dirty="0" err="1"/>
              <a:t>did</a:t>
            </a:r>
            <a:r>
              <a:rPr lang="nl-NL" dirty="0"/>
              <a:t> </a:t>
            </a:r>
            <a:r>
              <a:rPr lang="nl-NL" dirty="0" err="1"/>
              <a:t>you</a:t>
            </a:r>
            <a:r>
              <a:rPr lang="nl-NL" dirty="0"/>
              <a:t> like </a:t>
            </a:r>
            <a:r>
              <a:rPr lang="nl-NL" dirty="0" err="1"/>
              <a:t>it</a:t>
            </a:r>
            <a:r>
              <a:rPr lang="nl-NL" dirty="0"/>
              <a:t>?</a:t>
            </a:r>
          </a:p>
          <a:p>
            <a:r>
              <a:rPr lang="nl-NL" dirty="0" err="1"/>
              <a:t>Why</a:t>
            </a:r>
            <a:r>
              <a:rPr lang="nl-NL" dirty="0"/>
              <a:t> </a:t>
            </a:r>
            <a:r>
              <a:rPr lang="nl-NL" dirty="0" err="1"/>
              <a:t>did</a:t>
            </a:r>
            <a:r>
              <a:rPr lang="nl-NL" dirty="0"/>
              <a:t> </a:t>
            </a:r>
            <a:r>
              <a:rPr lang="nl-NL" dirty="0" err="1"/>
              <a:t>you</a:t>
            </a:r>
            <a:r>
              <a:rPr lang="nl-NL" dirty="0"/>
              <a:t> do </a:t>
            </a:r>
            <a:r>
              <a:rPr lang="nl-NL" dirty="0" err="1"/>
              <a:t>it</a:t>
            </a:r>
            <a:r>
              <a:rPr lang="nl-NL" dirty="0"/>
              <a:t>?</a:t>
            </a:r>
          </a:p>
          <a:p>
            <a:r>
              <a:rPr lang="nl-NL" dirty="0" err="1"/>
              <a:t>Who</a:t>
            </a:r>
            <a:r>
              <a:rPr lang="nl-NL" dirty="0"/>
              <a:t> was </a:t>
            </a:r>
            <a:r>
              <a:rPr lang="nl-NL" dirty="0" err="1"/>
              <a:t>with</a:t>
            </a:r>
            <a:r>
              <a:rPr lang="nl-NL" dirty="0"/>
              <a:t> </a:t>
            </a:r>
            <a:r>
              <a:rPr lang="nl-NL" dirty="0" err="1"/>
              <a:t>you</a:t>
            </a:r>
            <a:r>
              <a:rPr lang="nl-NL" dirty="0"/>
              <a:t>?</a:t>
            </a:r>
          </a:p>
          <a:p>
            <a:r>
              <a:rPr lang="nl-NL" dirty="0" err="1"/>
              <a:t>Where</a:t>
            </a:r>
            <a:r>
              <a:rPr lang="nl-NL" dirty="0"/>
              <a:t> </a:t>
            </a:r>
            <a:r>
              <a:rPr lang="nl-NL" dirty="0" err="1"/>
              <a:t>did</a:t>
            </a:r>
            <a:r>
              <a:rPr lang="nl-NL" dirty="0"/>
              <a:t> </a:t>
            </a:r>
            <a:r>
              <a:rPr lang="nl-NL" dirty="0" err="1"/>
              <a:t>it</a:t>
            </a:r>
            <a:r>
              <a:rPr lang="nl-NL" dirty="0"/>
              <a:t> take </a:t>
            </a:r>
            <a:r>
              <a:rPr lang="nl-NL" dirty="0" err="1"/>
              <a:t>place</a:t>
            </a:r>
            <a:r>
              <a:rPr lang="nl-NL" dirty="0"/>
              <a:t>?</a:t>
            </a:r>
          </a:p>
          <a:p>
            <a:endParaRPr lang="nl-NL" dirty="0"/>
          </a:p>
        </p:txBody>
      </p:sp>
      <p:sp>
        <p:nvSpPr>
          <p:cNvPr id="4" name="Tijdelijke aanduiding voor dianummer 3"/>
          <p:cNvSpPr>
            <a:spLocks noGrp="1"/>
          </p:cNvSpPr>
          <p:nvPr>
            <p:ph type="sldNum" sz="quarter" idx="5"/>
          </p:nvPr>
        </p:nvSpPr>
        <p:spPr/>
        <p:txBody>
          <a:bodyPr/>
          <a:lstStyle/>
          <a:p>
            <a:fld id="{1E6468E7-66F3-AB42-8609-EC5F53621984}" type="slidenum">
              <a:rPr lang="nl-NL" smtClean="0"/>
              <a:t>27</a:t>
            </a:fld>
            <a:endParaRPr lang="nl-NL"/>
          </a:p>
        </p:txBody>
      </p:sp>
    </p:spTree>
    <p:extLst>
      <p:ext uri="{BB962C8B-B14F-4D97-AF65-F5344CB8AC3E}">
        <p14:creationId xmlns:p14="http://schemas.microsoft.com/office/powerpoint/2010/main" val="104521504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err="1"/>
              <a:t>Interpersonal</a:t>
            </a:r>
            <a:r>
              <a:rPr lang="nl-NL" dirty="0"/>
              <a:t> skills</a:t>
            </a:r>
          </a:p>
          <a:p>
            <a:r>
              <a:rPr lang="nl-NL" dirty="0" err="1"/>
              <a:t>Leadership</a:t>
            </a:r>
            <a:endParaRPr lang="nl-NL" dirty="0"/>
          </a:p>
          <a:p>
            <a:r>
              <a:rPr lang="nl-NL" dirty="0"/>
              <a:t>Communication</a:t>
            </a:r>
          </a:p>
          <a:p>
            <a:r>
              <a:rPr lang="nl-NL" dirty="0"/>
              <a:t>Active </a:t>
            </a:r>
            <a:r>
              <a:rPr lang="nl-NL" dirty="0" err="1"/>
              <a:t>listening</a:t>
            </a:r>
            <a:endParaRPr lang="nl-NL" dirty="0"/>
          </a:p>
          <a:p>
            <a:r>
              <a:rPr lang="nl-NL" dirty="0" err="1"/>
              <a:t>Work</a:t>
            </a:r>
            <a:r>
              <a:rPr lang="nl-NL" dirty="0"/>
              <a:t> </a:t>
            </a:r>
            <a:r>
              <a:rPr lang="nl-NL" dirty="0" err="1"/>
              <a:t>ethic</a:t>
            </a:r>
            <a:endParaRPr lang="nl-NL" dirty="0"/>
          </a:p>
          <a:p>
            <a:r>
              <a:rPr lang="nl-NL" dirty="0" err="1"/>
              <a:t>Problem</a:t>
            </a:r>
            <a:r>
              <a:rPr lang="nl-NL" dirty="0"/>
              <a:t> </a:t>
            </a:r>
            <a:r>
              <a:rPr lang="nl-NL" dirty="0" err="1"/>
              <a:t>solving</a:t>
            </a:r>
            <a:endParaRPr lang="nl-NL" dirty="0"/>
          </a:p>
        </p:txBody>
      </p:sp>
      <p:sp>
        <p:nvSpPr>
          <p:cNvPr id="4" name="Tijdelijke aanduiding voor dianummer 3"/>
          <p:cNvSpPr>
            <a:spLocks noGrp="1"/>
          </p:cNvSpPr>
          <p:nvPr>
            <p:ph type="sldNum" sz="quarter" idx="5"/>
          </p:nvPr>
        </p:nvSpPr>
        <p:spPr/>
        <p:txBody>
          <a:bodyPr/>
          <a:lstStyle/>
          <a:p>
            <a:fld id="{1E6468E7-66F3-AB42-8609-EC5F53621984}" type="slidenum">
              <a:rPr lang="nl-NL" smtClean="0"/>
              <a:t>8</a:t>
            </a:fld>
            <a:endParaRPr lang="nl-NL"/>
          </a:p>
        </p:txBody>
      </p:sp>
    </p:spTree>
    <p:extLst>
      <p:ext uri="{BB962C8B-B14F-4D97-AF65-F5344CB8AC3E}">
        <p14:creationId xmlns:p14="http://schemas.microsoft.com/office/powerpoint/2010/main" val="231501744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5"/>
          </p:nvPr>
        </p:nvSpPr>
        <p:spPr/>
        <p:txBody>
          <a:bodyPr/>
          <a:lstStyle/>
          <a:p>
            <a:fld id="{1E6468E7-66F3-AB42-8609-EC5F53621984}" type="slidenum">
              <a:rPr lang="nl-NL" smtClean="0"/>
              <a:t>13</a:t>
            </a:fld>
            <a:endParaRPr lang="nl-NL"/>
          </a:p>
        </p:txBody>
      </p:sp>
    </p:spTree>
    <p:extLst>
      <p:ext uri="{BB962C8B-B14F-4D97-AF65-F5344CB8AC3E}">
        <p14:creationId xmlns:p14="http://schemas.microsoft.com/office/powerpoint/2010/main" val="270497180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5"/>
          </p:nvPr>
        </p:nvSpPr>
        <p:spPr/>
        <p:txBody>
          <a:bodyPr/>
          <a:lstStyle/>
          <a:p>
            <a:fld id="{1E6468E7-66F3-AB42-8609-EC5F53621984}" type="slidenum">
              <a:rPr lang="nl-NL" smtClean="0"/>
              <a:t>14</a:t>
            </a:fld>
            <a:endParaRPr lang="nl-NL"/>
          </a:p>
        </p:txBody>
      </p:sp>
    </p:spTree>
    <p:extLst>
      <p:ext uri="{BB962C8B-B14F-4D97-AF65-F5344CB8AC3E}">
        <p14:creationId xmlns:p14="http://schemas.microsoft.com/office/powerpoint/2010/main" val="8645564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err="1"/>
          </a:p>
        </p:txBody>
      </p:sp>
      <p:sp>
        <p:nvSpPr>
          <p:cNvPr id="4" name="Tijdelijke aanduiding voor dianummer 3"/>
          <p:cNvSpPr>
            <a:spLocks noGrp="1"/>
          </p:cNvSpPr>
          <p:nvPr>
            <p:ph type="sldNum" sz="quarter" idx="5"/>
          </p:nvPr>
        </p:nvSpPr>
        <p:spPr/>
        <p:txBody>
          <a:bodyPr/>
          <a:lstStyle/>
          <a:p>
            <a:fld id="{1E6468E7-66F3-AB42-8609-EC5F53621984}" type="slidenum">
              <a:rPr lang="nl-NL" smtClean="0"/>
              <a:t>15</a:t>
            </a:fld>
            <a:endParaRPr lang="nl-NL"/>
          </a:p>
        </p:txBody>
      </p:sp>
    </p:spTree>
    <p:extLst>
      <p:ext uri="{BB962C8B-B14F-4D97-AF65-F5344CB8AC3E}">
        <p14:creationId xmlns:p14="http://schemas.microsoft.com/office/powerpoint/2010/main" val="280304383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err="1"/>
              <a:t>What</a:t>
            </a:r>
            <a:r>
              <a:rPr lang="nl-NL" dirty="0"/>
              <a:t> </a:t>
            </a:r>
            <a:r>
              <a:rPr lang="nl-NL" dirty="0" err="1"/>
              <a:t>did</a:t>
            </a:r>
            <a:r>
              <a:rPr lang="nl-NL" dirty="0"/>
              <a:t> </a:t>
            </a:r>
            <a:r>
              <a:rPr lang="nl-NL" dirty="0" err="1"/>
              <a:t>it</a:t>
            </a:r>
            <a:r>
              <a:rPr lang="nl-NL" dirty="0"/>
              <a:t> feel like?</a:t>
            </a:r>
          </a:p>
          <a:p>
            <a:r>
              <a:rPr lang="nl-NL" dirty="0" err="1"/>
              <a:t>Why</a:t>
            </a:r>
            <a:r>
              <a:rPr lang="nl-NL" dirty="0"/>
              <a:t> </a:t>
            </a:r>
            <a:r>
              <a:rPr lang="nl-NL" dirty="0" err="1"/>
              <a:t>did</a:t>
            </a:r>
            <a:r>
              <a:rPr lang="nl-NL" dirty="0"/>
              <a:t> </a:t>
            </a:r>
            <a:r>
              <a:rPr lang="nl-NL" dirty="0" err="1"/>
              <a:t>you</a:t>
            </a:r>
            <a:r>
              <a:rPr lang="nl-NL" dirty="0"/>
              <a:t> like </a:t>
            </a:r>
            <a:r>
              <a:rPr lang="nl-NL" dirty="0" err="1"/>
              <a:t>it</a:t>
            </a:r>
            <a:r>
              <a:rPr lang="nl-NL" dirty="0"/>
              <a:t>?</a:t>
            </a:r>
          </a:p>
          <a:p>
            <a:r>
              <a:rPr lang="nl-NL" dirty="0" err="1"/>
              <a:t>Why</a:t>
            </a:r>
            <a:r>
              <a:rPr lang="nl-NL" dirty="0"/>
              <a:t> </a:t>
            </a:r>
            <a:r>
              <a:rPr lang="nl-NL" dirty="0" err="1"/>
              <a:t>did</a:t>
            </a:r>
            <a:r>
              <a:rPr lang="nl-NL" dirty="0"/>
              <a:t> </a:t>
            </a:r>
            <a:r>
              <a:rPr lang="nl-NL" dirty="0" err="1"/>
              <a:t>you</a:t>
            </a:r>
            <a:r>
              <a:rPr lang="nl-NL" dirty="0"/>
              <a:t> do </a:t>
            </a:r>
            <a:r>
              <a:rPr lang="nl-NL" dirty="0" err="1"/>
              <a:t>it</a:t>
            </a:r>
            <a:r>
              <a:rPr lang="nl-NL" dirty="0"/>
              <a:t>?</a:t>
            </a:r>
          </a:p>
          <a:p>
            <a:r>
              <a:rPr lang="nl-NL" dirty="0" err="1"/>
              <a:t>Who</a:t>
            </a:r>
            <a:r>
              <a:rPr lang="nl-NL" dirty="0"/>
              <a:t> was </a:t>
            </a:r>
            <a:r>
              <a:rPr lang="nl-NL" dirty="0" err="1"/>
              <a:t>with</a:t>
            </a:r>
            <a:r>
              <a:rPr lang="nl-NL" dirty="0"/>
              <a:t> </a:t>
            </a:r>
            <a:r>
              <a:rPr lang="nl-NL" dirty="0" err="1"/>
              <a:t>you</a:t>
            </a:r>
            <a:r>
              <a:rPr lang="nl-NL" dirty="0"/>
              <a:t>?</a:t>
            </a:r>
          </a:p>
          <a:p>
            <a:r>
              <a:rPr lang="nl-NL" dirty="0" err="1"/>
              <a:t>Where</a:t>
            </a:r>
            <a:r>
              <a:rPr lang="nl-NL" dirty="0"/>
              <a:t> </a:t>
            </a:r>
            <a:r>
              <a:rPr lang="nl-NL" dirty="0" err="1"/>
              <a:t>did</a:t>
            </a:r>
            <a:r>
              <a:rPr lang="nl-NL" dirty="0"/>
              <a:t> </a:t>
            </a:r>
            <a:r>
              <a:rPr lang="nl-NL" dirty="0" err="1"/>
              <a:t>it</a:t>
            </a:r>
            <a:r>
              <a:rPr lang="nl-NL" dirty="0"/>
              <a:t> take </a:t>
            </a:r>
            <a:r>
              <a:rPr lang="nl-NL" dirty="0" err="1"/>
              <a:t>place</a:t>
            </a:r>
            <a:r>
              <a:rPr lang="nl-NL" dirty="0"/>
              <a:t>?</a:t>
            </a:r>
          </a:p>
          <a:p>
            <a:endParaRPr lang="nl-NL" dirty="0"/>
          </a:p>
        </p:txBody>
      </p:sp>
      <p:sp>
        <p:nvSpPr>
          <p:cNvPr id="4" name="Tijdelijke aanduiding voor dianummer 3"/>
          <p:cNvSpPr>
            <a:spLocks noGrp="1"/>
          </p:cNvSpPr>
          <p:nvPr>
            <p:ph type="sldNum" sz="quarter" idx="5"/>
          </p:nvPr>
        </p:nvSpPr>
        <p:spPr/>
        <p:txBody>
          <a:bodyPr/>
          <a:lstStyle/>
          <a:p>
            <a:fld id="{1E6468E7-66F3-AB42-8609-EC5F53621984}" type="slidenum">
              <a:rPr lang="nl-NL" smtClean="0"/>
              <a:t>16</a:t>
            </a:fld>
            <a:endParaRPr lang="nl-NL"/>
          </a:p>
        </p:txBody>
      </p:sp>
    </p:spTree>
    <p:extLst>
      <p:ext uri="{BB962C8B-B14F-4D97-AF65-F5344CB8AC3E}">
        <p14:creationId xmlns:p14="http://schemas.microsoft.com/office/powerpoint/2010/main" val="339081814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5"/>
          </p:nvPr>
        </p:nvSpPr>
        <p:spPr/>
        <p:txBody>
          <a:bodyPr/>
          <a:lstStyle/>
          <a:p>
            <a:fld id="{1E6468E7-66F3-AB42-8609-EC5F53621984}" type="slidenum">
              <a:rPr lang="nl-NL" smtClean="0"/>
              <a:t>18</a:t>
            </a:fld>
            <a:endParaRPr lang="nl-NL"/>
          </a:p>
        </p:txBody>
      </p:sp>
    </p:spTree>
    <p:extLst>
      <p:ext uri="{BB962C8B-B14F-4D97-AF65-F5344CB8AC3E}">
        <p14:creationId xmlns:p14="http://schemas.microsoft.com/office/powerpoint/2010/main" val="927951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5"/>
          </p:nvPr>
        </p:nvSpPr>
        <p:spPr/>
        <p:txBody>
          <a:bodyPr/>
          <a:lstStyle/>
          <a:p>
            <a:fld id="{1E6468E7-66F3-AB42-8609-EC5F53621984}" type="slidenum">
              <a:rPr lang="nl-NL" smtClean="0"/>
              <a:t>19</a:t>
            </a:fld>
            <a:endParaRPr lang="nl-NL"/>
          </a:p>
        </p:txBody>
      </p:sp>
    </p:spTree>
    <p:extLst>
      <p:ext uri="{BB962C8B-B14F-4D97-AF65-F5344CB8AC3E}">
        <p14:creationId xmlns:p14="http://schemas.microsoft.com/office/powerpoint/2010/main" val="290065780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5"/>
          </p:nvPr>
        </p:nvSpPr>
        <p:spPr/>
        <p:txBody>
          <a:bodyPr/>
          <a:lstStyle/>
          <a:p>
            <a:fld id="{1E6468E7-66F3-AB42-8609-EC5F53621984}" type="slidenum">
              <a:rPr lang="nl-NL" smtClean="0"/>
              <a:t>20</a:t>
            </a:fld>
            <a:endParaRPr lang="nl-NL"/>
          </a:p>
        </p:txBody>
      </p:sp>
    </p:spTree>
    <p:extLst>
      <p:ext uri="{BB962C8B-B14F-4D97-AF65-F5344CB8AC3E}">
        <p14:creationId xmlns:p14="http://schemas.microsoft.com/office/powerpoint/2010/main" val="1898284173"/>
      </p:ext>
    </p:extLst>
  </p:cSld>
  <p:clrMapOvr>
    <a:masterClrMapping/>
  </p:clrMapOvr>
</p:notes>
</file>

<file path=ppt/slideLayouts/_rels/slideLayout1.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2.png"/></Relationships>
</file>

<file path=ppt/slideLayouts/_rels/slideLayout9.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2.pn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dia">
    <p:spTree>
      <p:nvGrpSpPr>
        <p:cNvPr id="1" name=""/>
        <p:cNvGrpSpPr/>
        <p:nvPr/>
      </p:nvGrpSpPr>
      <p:grpSpPr>
        <a:xfrm>
          <a:off x="0" y="0"/>
          <a:ext cx="0" cy="0"/>
          <a:chOff x="0" y="0"/>
          <a:chExt cx="0" cy="0"/>
        </a:xfrm>
      </p:grpSpPr>
      <p:sp>
        <p:nvSpPr>
          <p:cNvPr id="7" name="Rectangle 6"/>
          <p:cNvSpPr/>
          <p:nvPr/>
        </p:nvSpPr>
        <p:spPr>
          <a:xfrm>
            <a:off x="920834" y="1346946"/>
            <a:ext cx="10222992" cy="80683"/>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6200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920834" y="4299696"/>
            <a:ext cx="10222992" cy="80683"/>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175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920834" y="1484779"/>
            <a:ext cx="10222992" cy="2743200"/>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0" name="Group 9"/>
          <p:cNvGrpSpPr/>
          <p:nvPr/>
        </p:nvGrpSpPr>
        <p:grpSpPr>
          <a:xfrm>
            <a:off x="9649215" y="4068923"/>
            <a:ext cx="1080904" cy="1080902"/>
            <a:chOff x="9685338" y="4460675"/>
            <a:chExt cx="1080904" cy="1080902"/>
          </a:xfrm>
        </p:grpSpPr>
        <p:sp>
          <p:nvSpPr>
            <p:cNvPr id="11" name="Oval 10"/>
            <p:cNvSpPr/>
            <p:nvPr/>
          </p:nvSpPr>
          <p:spPr>
            <a:xfrm>
              <a:off x="9685338" y="4460675"/>
              <a:ext cx="1080904" cy="1080902"/>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Layer>
                    </a14:imgProps>
                  </a:ext>
                </a:extLst>
              </a:blip>
              <a:srcRect/>
              <a:tile tx="0" ty="0" sx="85000" sy="85000" flip="none" algn="tl"/>
            </a:blipFill>
            <a:ln w="25400" cap="flat" cmpd="sng" algn="ctr">
              <a:noFill/>
              <a:prstDash val="solid"/>
            </a:ln>
            <a:effectLst/>
          </p:spPr>
          <p:txBody>
            <a:bodyPr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dirty="0">
                <a:ln>
                  <a:noFill/>
                </a:ln>
                <a:solidFill>
                  <a:prstClr val="white"/>
                </a:solidFill>
                <a:effectLst/>
                <a:uLnTx/>
                <a:uFillTx/>
                <a:latin typeface="Rockwell Extra Bold" pitchFamily="18" charset="0"/>
                <a:ea typeface="+mn-ea"/>
                <a:cs typeface="+mn-cs"/>
              </a:endParaRPr>
            </a:p>
          </p:txBody>
        </p:sp>
        <p:sp>
          <p:nvSpPr>
            <p:cNvPr id="12" name="Oval 11"/>
            <p:cNvSpPr/>
            <p:nvPr/>
          </p:nvSpPr>
          <p:spPr>
            <a:xfrm>
              <a:off x="9793429" y="4568765"/>
              <a:ext cx="864723" cy="864722"/>
            </a:xfrm>
            <a:prstGeom prst="ellipse">
              <a:avLst/>
            </a:prstGeom>
            <a:noFill/>
            <a:ln w="25400" cap="flat" cmpd="sng" algn="ctr">
              <a:solidFill>
                <a:sysClr val="window" lastClr="FFFFFF"/>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Calibri"/>
                <a:ea typeface="+mn-ea"/>
                <a:cs typeface="+mn-cs"/>
              </a:endParaRPr>
            </a:p>
          </p:txBody>
        </p:sp>
      </p:grpSp>
      <p:sp>
        <p:nvSpPr>
          <p:cNvPr id="2" name="Title 1"/>
          <p:cNvSpPr>
            <a:spLocks noGrp="1"/>
          </p:cNvSpPr>
          <p:nvPr>
            <p:ph type="ctrTitle"/>
          </p:nvPr>
        </p:nvSpPr>
        <p:spPr>
          <a:xfrm>
            <a:off x="1051560" y="1432223"/>
            <a:ext cx="9966960" cy="3035808"/>
          </a:xfrm>
        </p:spPr>
        <p:txBody>
          <a:bodyPr anchor="ctr">
            <a:noAutofit/>
          </a:bodyPr>
          <a:lstStyle>
            <a:lvl1pPr algn="l">
              <a:lnSpc>
                <a:spcPct val="80000"/>
              </a:lnSpc>
              <a:defRPr sz="9600" cap="all" baseline="0">
                <a:blipFill dpi="0" rotWithShape="1">
                  <a:blip r:embed="rId4"/>
                  <a:srcRect/>
                  <a:tile tx="6350" ty="-127000" sx="65000" sy="64000" flip="none" algn="tl"/>
                </a:blipFill>
              </a:defRPr>
            </a:lvl1pPr>
          </a:lstStyle>
          <a:p>
            <a:r>
              <a:rPr lang="nl-NL"/>
              <a:t>Klik om stijl te bewerken</a:t>
            </a:r>
            <a:endParaRPr lang="en-US" dirty="0"/>
          </a:p>
        </p:txBody>
      </p:sp>
      <p:sp>
        <p:nvSpPr>
          <p:cNvPr id="3" name="Subtitle 2"/>
          <p:cNvSpPr>
            <a:spLocks noGrp="1"/>
          </p:cNvSpPr>
          <p:nvPr>
            <p:ph type="subTitle" idx="1"/>
          </p:nvPr>
        </p:nvSpPr>
        <p:spPr>
          <a:xfrm>
            <a:off x="1069848" y="4389120"/>
            <a:ext cx="7891272" cy="1069848"/>
          </a:xfrm>
        </p:spPr>
        <p:txBody>
          <a:bodyPr>
            <a:normAutofit/>
          </a:bodyPr>
          <a:lstStyle>
            <a:lvl1pPr marL="0" indent="0" algn="l">
              <a:buNone/>
              <a:defRPr sz="2200">
                <a:solidFill>
                  <a:schemeClr val="tx1"/>
                </a:solidFill>
              </a:defRPr>
            </a:lvl1pPr>
            <a:lvl2pPr marL="457200" indent="0" algn="ctr">
              <a:buNone/>
              <a:defRPr sz="28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nl-NL"/>
              <a:t>Klikken om de ondertitelstijl van het model te bewerken</a:t>
            </a:r>
            <a:endParaRPr lang="en-US" dirty="0"/>
          </a:p>
        </p:txBody>
      </p:sp>
      <p:sp>
        <p:nvSpPr>
          <p:cNvPr id="4" name="Date Placeholder 3"/>
          <p:cNvSpPr>
            <a:spLocks noGrp="1"/>
          </p:cNvSpPr>
          <p:nvPr>
            <p:ph type="dt" sz="half" idx="10"/>
          </p:nvPr>
        </p:nvSpPr>
        <p:spPr/>
        <p:txBody>
          <a:bodyPr/>
          <a:lstStyle/>
          <a:p>
            <a:fld id="{341E54C8-836F-A447-8F53-1D7FF0DE8B4B}" type="datetimeFigureOut">
              <a:rPr lang="nl-NL" smtClean="0"/>
              <a:t>23-11-2020</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a:xfrm>
            <a:off x="9592733" y="4289334"/>
            <a:ext cx="1193868" cy="640080"/>
          </a:xfrm>
        </p:spPr>
        <p:txBody>
          <a:bodyPr/>
          <a:lstStyle>
            <a:lvl1pPr>
              <a:defRPr sz="2800"/>
            </a:lvl1pPr>
          </a:lstStyle>
          <a:p>
            <a:fld id="{C87B1035-6FD0-E94D-88A6-C6AC0870A172}" type="slidenum">
              <a:rPr lang="nl-NL" smtClean="0"/>
              <a:t>‹nr.›</a:t>
            </a:fld>
            <a:endParaRPr lang="nl-NL"/>
          </a:p>
        </p:txBody>
      </p:sp>
    </p:spTree>
    <p:extLst>
      <p:ext uri="{BB962C8B-B14F-4D97-AF65-F5344CB8AC3E}">
        <p14:creationId xmlns:p14="http://schemas.microsoft.com/office/powerpoint/2010/main" val="50173806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a:p>
        </p:txBody>
      </p:sp>
      <p:sp>
        <p:nvSpPr>
          <p:cNvPr id="3" name="Vertical Text Placeholder 2"/>
          <p:cNvSpPr>
            <a:spLocks noGrp="1"/>
          </p:cNvSpPr>
          <p:nvPr>
            <p:ph type="body" orient="vert" idx="1"/>
          </p:nvPr>
        </p:nvSpPr>
        <p:spPr/>
        <p:txBody>
          <a:bodyPr vert="eaVert"/>
          <a:lstStyle/>
          <a:p>
            <a:pPr lvl="0"/>
            <a:r>
              <a:rPr lang="nl-NL"/>
              <a:t>Tekststijl van het model bewerken
Tweede niveau
Derde niveau
Vierde niveau
Vijfde niveau</a:t>
            </a:r>
            <a:endParaRPr lang="en-US"/>
          </a:p>
        </p:txBody>
      </p:sp>
      <p:sp>
        <p:nvSpPr>
          <p:cNvPr id="4" name="Date Placeholder 3"/>
          <p:cNvSpPr>
            <a:spLocks noGrp="1"/>
          </p:cNvSpPr>
          <p:nvPr>
            <p:ph type="dt" sz="half" idx="10"/>
          </p:nvPr>
        </p:nvSpPr>
        <p:spPr/>
        <p:txBody>
          <a:bodyPr/>
          <a:lstStyle/>
          <a:p>
            <a:fld id="{341E54C8-836F-A447-8F53-1D7FF0DE8B4B}" type="datetimeFigureOut">
              <a:rPr lang="nl-NL" smtClean="0"/>
              <a:t>23-11-2020</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C87B1035-6FD0-E94D-88A6-C6AC0870A172}" type="slidenum">
              <a:rPr lang="nl-NL" smtClean="0"/>
              <a:t>‹nr.›</a:t>
            </a:fld>
            <a:endParaRPr lang="nl-NL"/>
          </a:p>
        </p:txBody>
      </p:sp>
    </p:spTree>
    <p:extLst>
      <p:ext uri="{BB962C8B-B14F-4D97-AF65-F5344CB8AC3E}">
        <p14:creationId xmlns:p14="http://schemas.microsoft.com/office/powerpoint/2010/main" val="161986057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533400"/>
            <a:ext cx="2552700" cy="5638800"/>
          </a:xfrm>
        </p:spPr>
        <p:txBody>
          <a:bodyPr vert="eaVert"/>
          <a:lstStyle/>
          <a:p>
            <a:r>
              <a:rPr lang="nl-NL"/>
              <a:t>Klik om stijl te bewerken</a:t>
            </a:r>
            <a:endParaRPr lang="en-US" dirty="0"/>
          </a:p>
        </p:txBody>
      </p:sp>
      <p:sp>
        <p:nvSpPr>
          <p:cNvPr id="3" name="Vertical Text Placeholder 2"/>
          <p:cNvSpPr>
            <a:spLocks noGrp="1"/>
          </p:cNvSpPr>
          <p:nvPr>
            <p:ph type="body" orient="vert" idx="1"/>
          </p:nvPr>
        </p:nvSpPr>
        <p:spPr>
          <a:xfrm>
            <a:off x="1066800" y="533400"/>
            <a:ext cx="7505700" cy="5638800"/>
          </a:xfrm>
        </p:spPr>
        <p:txBody>
          <a:bodyPr vert="eaVert"/>
          <a:lstStyle/>
          <a:p>
            <a:pPr lvl="0"/>
            <a:r>
              <a:rPr lang="nl-NL"/>
              <a:t>Tekststijl van het model bewerken
Tweede niveau
Derde niveau
Vierde niveau
Vijfde niveau</a:t>
            </a:r>
            <a:endParaRPr lang="en-US" dirty="0"/>
          </a:p>
        </p:txBody>
      </p:sp>
      <p:sp>
        <p:nvSpPr>
          <p:cNvPr id="4" name="Date Placeholder 3"/>
          <p:cNvSpPr>
            <a:spLocks noGrp="1"/>
          </p:cNvSpPr>
          <p:nvPr>
            <p:ph type="dt" sz="half" idx="10"/>
          </p:nvPr>
        </p:nvSpPr>
        <p:spPr/>
        <p:txBody>
          <a:bodyPr/>
          <a:lstStyle/>
          <a:p>
            <a:fld id="{341E54C8-836F-A447-8F53-1D7FF0DE8B4B}" type="datetimeFigureOut">
              <a:rPr lang="nl-NL" smtClean="0"/>
              <a:t>23-11-2020</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C87B1035-6FD0-E94D-88A6-C6AC0870A172}" type="slidenum">
              <a:rPr lang="nl-NL" smtClean="0"/>
              <a:t>‹nr.›</a:t>
            </a:fld>
            <a:endParaRPr lang="nl-NL"/>
          </a:p>
        </p:txBody>
      </p:sp>
    </p:spTree>
    <p:extLst>
      <p:ext uri="{BB962C8B-B14F-4D97-AF65-F5344CB8AC3E}">
        <p14:creationId xmlns:p14="http://schemas.microsoft.com/office/powerpoint/2010/main" val="289307177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Content Placeholder 2"/>
          <p:cNvSpPr>
            <a:spLocks noGrp="1"/>
          </p:cNvSpPr>
          <p:nvPr>
            <p:ph idx="1"/>
          </p:nvPr>
        </p:nvSpPr>
        <p:spPr/>
        <p:txBody>
          <a:bodyPr/>
          <a:lstStyle/>
          <a:p>
            <a:pPr lvl="0"/>
            <a:r>
              <a:rPr lang="nl-NL"/>
              <a:t>Tekststijl van het model bewerken
Tweede niveau
Derde niveau
Vierde niveau
Vijfde niveau</a:t>
            </a:r>
            <a:endParaRPr lang="en-US" dirty="0"/>
          </a:p>
        </p:txBody>
      </p:sp>
      <p:sp>
        <p:nvSpPr>
          <p:cNvPr id="4" name="Date Placeholder 3"/>
          <p:cNvSpPr>
            <a:spLocks noGrp="1"/>
          </p:cNvSpPr>
          <p:nvPr>
            <p:ph type="dt" sz="half" idx="10"/>
          </p:nvPr>
        </p:nvSpPr>
        <p:spPr/>
        <p:txBody>
          <a:bodyPr/>
          <a:lstStyle/>
          <a:p>
            <a:fld id="{341E54C8-836F-A447-8F53-1D7FF0DE8B4B}" type="datetimeFigureOut">
              <a:rPr lang="nl-NL" smtClean="0"/>
              <a:t>23-11-2020</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C87B1035-6FD0-E94D-88A6-C6AC0870A172}" type="slidenum">
              <a:rPr lang="nl-NL" smtClean="0"/>
              <a:t>‹nr.›</a:t>
            </a:fld>
            <a:endParaRPr lang="nl-NL"/>
          </a:p>
        </p:txBody>
      </p:sp>
    </p:spTree>
    <p:extLst>
      <p:ext uri="{BB962C8B-B14F-4D97-AF65-F5344CB8AC3E}">
        <p14:creationId xmlns:p14="http://schemas.microsoft.com/office/powerpoint/2010/main" val="300074976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ekop">
    <p:spTree>
      <p:nvGrpSpPr>
        <p:cNvPr id="1" name=""/>
        <p:cNvGrpSpPr/>
        <p:nvPr/>
      </p:nvGrpSpPr>
      <p:grpSpPr>
        <a:xfrm>
          <a:off x="0" y="0"/>
          <a:ext cx="0" cy="0"/>
          <a:chOff x="0" y="0"/>
          <a:chExt cx="0" cy="0"/>
        </a:xfrm>
      </p:grpSpPr>
      <p:sp>
        <p:nvSpPr>
          <p:cNvPr id="7" name="Rectangle 6"/>
          <p:cNvSpPr/>
          <p:nvPr/>
        </p:nvSpPr>
        <p:spPr>
          <a:xfrm>
            <a:off x="0" y="4917989"/>
            <a:ext cx="12192000" cy="1940010"/>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2167128" y="1225296"/>
            <a:ext cx="9281160" cy="3520440"/>
          </a:xfrm>
        </p:spPr>
        <p:txBody>
          <a:bodyPr anchor="ctr">
            <a:normAutofit/>
          </a:bodyPr>
          <a:lstStyle>
            <a:lvl1pPr>
              <a:lnSpc>
                <a:spcPct val="80000"/>
              </a:lnSpc>
              <a:defRPr sz="8000" b="0"/>
            </a:lvl1pPr>
          </a:lstStyle>
          <a:p>
            <a:r>
              <a:rPr lang="nl-NL"/>
              <a:t>Klik om stijl te bewerken</a:t>
            </a:r>
            <a:endParaRPr lang="en-US" dirty="0"/>
          </a:p>
        </p:txBody>
      </p:sp>
      <p:sp>
        <p:nvSpPr>
          <p:cNvPr id="3" name="Text Placeholder 2"/>
          <p:cNvSpPr>
            <a:spLocks noGrp="1"/>
          </p:cNvSpPr>
          <p:nvPr>
            <p:ph type="body" idx="1"/>
          </p:nvPr>
        </p:nvSpPr>
        <p:spPr>
          <a:xfrm>
            <a:off x="2165774" y="5020056"/>
            <a:ext cx="9052560" cy="1066800"/>
          </a:xfrm>
        </p:spPr>
        <p:txBody>
          <a:bodyPr anchor="t">
            <a:normAutofit/>
          </a:bodyPr>
          <a:lstStyle>
            <a:lvl1pPr marL="0" indent="0">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Tekststijl van het model bewerken
Tweede niveau
Derde niveau
Vierde niveau
Vijfde niveau</a:t>
            </a:r>
            <a:endParaRPr lang="en-US"/>
          </a:p>
        </p:txBody>
      </p:sp>
      <p:sp>
        <p:nvSpPr>
          <p:cNvPr id="4" name="Date Placeholder 3"/>
          <p:cNvSpPr>
            <a:spLocks noGrp="1"/>
          </p:cNvSpPr>
          <p:nvPr>
            <p:ph type="dt" sz="half" idx="10"/>
          </p:nvPr>
        </p:nvSpPr>
        <p:spPr>
          <a:xfrm>
            <a:off x="8593667" y="6272784"/>
            <a:ext cx="2644309" cy="365125"/>
          </a:xfrm>
        </p:spPr>
        <p:txBody>
          <a:bodyPr/>
          <a:lstStyle/>
          <a:p>
            <a:fld id="{341E54C8-836F-A447-8F53-1D7FF0DE8B4B}" type="datetimeFigureOut">
              <a:rPr lang="nl-NL" smtClean="0"/>
              <a:t>23-11-2020</a:t>
            </a:fld>
            <a:endParaRPr lang="nl-NL"/>
          </a:p>
        </p:txBody>
      </p:sp>
      <p:sp>
        <p:nvSpPr>
          <p:cNvPr id="5" name="Footer Placeholder 4"/>
          <p:cNvSpPr>
            <a:spLocks noGrp="1"/>
          </p:cNvSpPr>
          <p:nvPr>
            <p:ph type="ftr" sz="quarter" idx="11"/>
          </p:nvPr>
        </p:nvSpPr>
        <p:spPr>
          <a:xfrm>
            <a:off x="2182708" y="6272784"/>
            <a:ext cx="6327648" cy="365125"/>
          </a:xfrm>
        </p:spPr>
        <p:txBody>
          <a:bodyPr/>
          <a:lstStyle/>
          <a:p>
            <a:endParaRPr lang="nl-NL"/>
          </a:p>
        </p:txBody>
      </p:sp>
      <p:grpSp>
        <p:nvGrpSpPr>
          <p:cNvPr id="8" name="Group 7"/>
          <p:cNvGrpSpPr/>
          <p:nvPr/>
        </p:nvGrpSpPr>
        <p:grpSpPr>
          <a:xfrm>
            <a:off x="897399" y="2325848"/>
            <a:ext cx="1080904" cy="1080902"/>
            <a:chOff x="9685338" y="4460675"/>
            <a:chExt cx="1080904" cy="1080902"/>
          </a:xfrm>
        </p:grpSpPr>
        <p:sp>
          <p:nvSpPr>
            <p:cNvPr id="9" name="Oval 8"/>
            <p:cNvSpPr/>
            <p:nvPr/>
          </p:nvSpPr>
          <p:spPr>
            <a:xfrm>
              <a:off x="9685338" y="4460675"/>
              <a:ext cx="1080904" cy="1080902"/>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Layer>
                    </a14:imgProps>
                  </a:ext>
                </a:extLst>
              </a:blip>
              <a:srcRect/>
              <a:tile tx="0" ty="0" sx="85000" sy="85000" flip="none" algn="tl"/>
            </a:blipFill>
            <a:ln w="25400" cap="flat" cmpd="sng" algn="ctr">
              <a:noFill/>
              <a:prstDash val="solid"/>
            </a:ln>
            <a:effectLst/>
          </p:spPr>
          <p:txBody>
            <a:bodyPr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dirty="0">
                <a:ln>
                  <a:noFill/>
                </a:ln>
                <a:solidFill>
                  <a:prstClr val="white"/>
                </a:solidFill>
                <a:effectLst/>
                <a:uLnTx/>
                <a:uFillTx/>
                <a:latin typeface="Rockwell Extra Bold" pitchFamily="18" charset="0"/>
                <a:ea typeface="+mn-ea"/>
                <a:cs typeface="+mn-cs"/>
              </a:endParaRPr>
            </a:p>
          </p:txBody>
        </p:sp>
        <p:sp>
          <p:nvSpPr>
            <p:cNvPr id="10" name="Oval 9"/>
            <p:cNvSpPr/>
            <p:nvPr/>
          </p:nvSpPr>
          <p:spPr>
            <a:xfrm>
              <a:off x="9793429" y="4568765"/>
              <a:ext cx="864723" cy="864722"/>
            </a:xfrm>
            <a:prstGeom prst="ellipse">
              <a:avLst/>
            </a:prstGeom>
            <a:noFill/>
            <a:ln w="25400" cap="flat" cmpd="sng" algn="ctr">
              <a:solidFill>
                <a:sysClr val="window" lastClr="FFFFFF"/>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Calibri"/>
                <a:ea typeface="+mn-ea"/>
                <a:cs typeface="+mn-cs"/>
              </a:endParaRPr>
            </a:p>
          </p:txBody>
        </p:sp>
      </p:grpSp>
      <p:sp>
        <p:nvSpPr>
          <p:cNvPr id="6" name="Slide Number Placeholder 5"/>
          <p:cNvSpPr>
            <a:spLocks noGrp="1"/>
          </p:cNvSpPr>
          <p:nvPr>
            <p:ph type="sldNum" sz="quarter" idx="12"/>
          </p:nvPr>
        </p:nvSpPr>
        <p:spPr>
          <a:xfrm>
            <a:off x="843702" y="2506133"/>
            <a:ext cx="1188298" cy="720332"/>
          </a:xfrm>
        </p:spPr>
        <p:txBody>
          <a:bodyPr/>
          <a:lstStyle>
            <a:lvl1pPr>
              <a:defRPr sz="2800"/>
            </a:lvl1pPr>
          </a:lstStyle>
          <a:p>
            <a:fld id="{C87B1035-6FD0-E94D-88A6-C6AC0870A172}" type="slidenum">
              <a:rPr lang="nl-NL" smtClean="0"/>
              <a:t>‹nr.›</a:t>
            </a:fld>
            <a:endParaRPr lang="nl-NL"/>
          </a:p>
        </p:txBody>
      </p:sp>
    </p:spTree>
    <p:extLst>
      <p:ext uri="{BB962C8B-B14F-4D97-AF65-F5344CB8AC3E}">
        <p14:creationId xmlns:p14="http://schemas.microsoft.com/office/powerpoint/2010/main" val="76160377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Content Placeholder 2"/>
          <p:cNvSpPr>
            <a:spLocks noGrp="1"/>
          </p:cNvSpPr>
          <p:nvPr>
            <p:ph sz="half" idx="1"/>
          </p:nvPr>
        </p:nvSpPr>
        <p:spPr>
          <a:xfrm>
            <a:off x="1069848" y="2194560"/>
            <a:ext cx="4754880" cy="3977640"/>
          </a:xfrm>
        </p:spPr>
        <p:txBody>
          <a:bodyPr/>
          <a:lstStyle>
            <a:lvl1pPr>
              <a:defRPr sz="2000"/>
            </a:lvl1pPr>
            <a:lvl2pPr>
              <a:defRPr sz="1800"/>
            </a:lvl2pPr>
            <a:lvl3pPr>
              <a:defRPr sz="1600"/>
            </a:lvl3pPr>
            <a:lvl4pPr>
              <a:defRPr sz="1600"/>
            </a:lvl4pPr>
            <a:lvl5pPr>
              <a:defRPr sz="1600"/>
            </a:lvl5pPr>
            <a:lvl6pPr>
              <a:defRPr sz="1800"/>
            </a:lvl6pPr>
            <a:lvl7pPr>
              <a:defRPr sz="1800"/>
            </a:lvl7pPr>
            <a:lvl8pPr>
              <a:defRPr sz="1800"/>
            </a:lvl8pPr>
            <a:lvl9pPr>
              <a:defRPr sz="1800"/>
            </a:lvl9pPr>
          </a:lstStyle>
          <a:p>
            <a:pPr lvl="0"/>
            <a:r>
              <a:rPr lang="nl-NL"/>
              <a:t>Tekststijl van het model bewerken
Tweede niveau
Derde niveau
Vierde niveau
Vijfde niveau</a:t>
            </a:r>
            <a:endParaRPr lang="en-US" dirty="0"/>
          </a:p>
        </p:txBody>
      </p:sp>
      <p:sp>
        <p:nvSpPr>
          <p:cNvPr id="4" name="Content Placeholder 3"/>
          <p:cNvSpPr>
            <a:spLocks noGrp="1"/>
          </p:cNvSpPr>
          <p:nvPr>
            <p:ph sz="half" idx="2"/>
          </p:nvPr>
        </p:nvSpPr>
        <p:spPr>
          <a:xfrm>
            <a:off x="6364224" y="2194560"/>
            <a:ext cx="4754880" cy="3977640"/>
          </a:xfrm>
        </p:spPr>
        <p:txBody>
          <a:bodyPr/>
          <a:lstStyle>
            <a:lvl1pPr>
              <a:defRPr sz="2000"/>
            </a:lvl1pPr>
            <a:lvl2pPr>
              <a:defRPr sz="1800"/>
            </a:lvl2pPr>
            <a:lvl3pPr>
              <a:defRPr sz="1600"/>
            </a:lvl3pPr>
            <a:lvl4pPr>
              <a:defRPr sz="1600"/>
            </a:lvl4pPr>
            <a:lvl5pPr>
              <a:defRPr sz="1600"/>
            </a:lvl5pPr>
            <a:lvl6pPr>
              <a:defRPr sz="1800"/>
            </a:lvl6pPr>
            <a:lvl7pPr>
              <a:defRPr sz="1800"/>
            </a:lvl7pPr>
            <a:lvl8pPr>
              <a:defRPr sz="1800"/>
            </a:lvl8pPr>
            <a:lvl9pPr>
              <a:defRPr sz="1800"/>
            </a:lvl9pPr>
          </a:lstStyle>
          <a:p>
            <a:pPr lvl="0"/>
            <a:r>
              <a:rPr lang="nl-NL"/>
              <a:t>Tekststijl van het model bewerken
Tweede niveau
Derde niveau
Vierde niveau
Vijfde niveau</a:t>
            </a:r>
            <a:endParaRPr lang="en-US" dirty="0"/>
          </a:p>
        </p:txBody>
      </p:sp>
      <p:sp>
        <p:nvSpPr>
          <p:cNvPr id="5" name="Date Placeholder 4"/>
          <p:cNvSpPr>
            <a:spLocks noGrp="1"/>
          </p:cNvSpPr>
          <p:nvPr>
            <p:ph type="dt" sz="half" idx="10"/>
          </p:nvPr>
        </p:nvSpPr>
        <p:spPr/>
        <p:txBody>
          <a:bodyPr/>
          <a:lstStyle/>
          <a:p>
            <a:fld id="{341E54C8-836F-A447-8F53-1D7FF0DE8B4B}" type="datetimeFigureOut">
              <a:rPr lang="nl-NL" smtClean="0"/>
              <a:t>23-11-2020</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C87B1035-6FD0-E94D-88A6-C6AC0870A172}" type="slidenum">
              <a:rPr lang="nl-NL" smtClean="0"/>
              <a:t>‹nr.›</a:t>
            </a:fld>
            <a:endParaRPr lang="nl-NL"/>
          </a:p>
        </p:txBody>
      </p:sp>
    </p:spTree>
    <p:extLst>
      <p:ext uri="{BB962C8B-B14F-4D97-AF65-F5344CB8AC3E}">
        <p14:creationId xmlns:p14="http://schemas.microsoft.com/office/powerpoint/2010/main" val="50076963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Vergelijkin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066800" y="2048256"/>
            <a:ext cx="4754880" cy="640080"/>
          </a:xfrm>
        </p:spPr>
        <p:txBody>
          <a:bodyPr anchor="ctr">
            <a:normAutofit/>
          </a:bodyPr>
          <a:lstStyle>
            <a:lvl1pPr marL="0" indent="0">
              <a:buNone/>
              <a:defRPr sz="2000" b="1">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
Tweede niveau
Derde niveau
Vierde niveau
Vijfde niveau</a:t>
            </a:r>
            <a:endParaRPr lang="en-US"/>
          </a:p>
        </p:txBody>
      </p:sp>
      <p:sp>
        <p:nvSpPr>
          <p:cNvPr id="4" name="Content Placeholder 3"/>
          <p:cNvSpPr>
            <a:spLocks noGrp="1"/>
          </p:cNvSpPr>
          <p:nvPr>
            <p:ph sz="half" idx="2"/>
          </p:nvPr>
        </p:nvSpPr>
        <p:spPr>
          <a:xfrm>
            <a:off x="1069848" y="2743200"/>
            <a:ext cx="4754880" cy="3291840"/>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nl-NL"/>
              <a:t>Tekststijl van het model bewerken
Tweede niveau
Derde niveau
Vierde niveau
Vijfde niveau</a:t>
            </a:r>
            <a:endParaRPr lang="en-US" dirty="0"/>
          </a:p>
        </p:txBody>
      </p:sp>
      <p:sp>
        <p:nvSpPr>
          <p:cNvPr id="5" name="Text Placeholder 4"/>
          <p:cNvSpPr>
            <a:spLocks noGrp="1"/>
          </p:cNvSpPr>
          <p:nvPr>
            <p:ph type="body" sz="quarter" idx="3"/>
          </p:nvPr>
        </p:nvSpPr>
        <p:spPr>
          <a:xfrm>
            <a:off x="6364224" y="2048256"/>
            <a:ext cx="4754880" cy="640080"/>
          </a:xfrm>
        </p:spPr>
        <p:txBody>
          <a:bodyPr anchor="ctr">
            <a:normAutofit/>
          </a:bodyPr>
          <a:lstStyle>
            <a:lvl1pPr marL="0" indent="0">
              <a:buNone/>
              <a:defRPr sz="2000" b="1">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
Tweede niveau
Derde niveau
Vierde niveau
Vijfde niveau</a:t>
            </a:r>
            <a:endParaRPr lang="en-US"/>
          </a:p>
        </p:txBody>
      </p:sp>
      <p:sp>
        <p:nvSpPr>
          <p:cNvPr id="6" name="Content Placeholder 5"/>
          <p:cNvSpPr>
            <a:spLocks noGrp="1"/>
          </p:cNvSpPr>
          <p:nvPr>
            <p:ph sz="quarter" idx="4"/>
          </p:nvPr>
        </p:nvSpPr>
        <p:spPr>
          <a:xfrm>
            <a:off x="6364224" y="2743200"/>
            <a:ext cx="4754880" cy="3291840"/>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nl-NL"/>
              <a:t>Tekststijl van het model bewerken
Tweede niveau
Derde niveau
Vierde niveau
Vijfde niveau</a:t>
            </a:r>
            <a:endParaRPr lang="en-US" dirty="0"/>
          </a:p>
        </p:txBody>
      </p:sp>
      <p:sp>
        <p:nvSpPr>
          <p:cNvPr id="7" name="Date Placeholder 6"/>
          <p:cNvSpPr>
            <a:spLocks noGrp="1"/>
          </p:cNvSpPr>
          <p:nvPr>
            <p:ph type="dt" sz="half" idx="10"/>
          </p:nvPr>
        </p:nvSpPr>
        <p:spPr/>
        <p:txBody>
          <a:bodyPr/>
          <a:lstStyle/>
          <a:p>
            <a:fld id="{341E54C8-836F-A447-8F53-1D7FF0DE8B4B}" type="datetimeFigureOut">
              <a:rPr lang="nl-NL" smtClean="0"/>
              <a:t>23-11-2020</a:t>
            </a:fld>
            <a:endParaRPr lang="nl-NL"/>
          </a:p>
        </p:txBody>
      </p:sp>
      <p:sp>
        <p:nvSpPr>
          <p:cNvPr id="8" name="Footer Placeholder 7"/>
          <p:cNvSpPr>
            <a:spLocks noGrp="1"/>
          </p:cNvSpPr>
          <p:nvPr>
            <p:ph type="ftr" sz="quarter" idx="11"/>
          </p:nvPr>
        </p:nvSpPr>
        <p:spPr/>
        <p:txBody>
          <a:bodyPr/>
          <a:lstStyle/>
          <a:p>
            <a:endParaRPr lang="nl-NL"/>
          </a:p>
        </p:txBody>
      </p:sp>
      <p:sp>
        <p:nvSpPr>
          <p:cNvPr id="9" name="Slide Number Placeholder 8"/>
          <p:cNvSpPr>
            <a:spLocks noGrp="1"/>
          </p:cNvSpPr>
          <p:nvPr>
            <p:ph type="sldNum" sz="quarter" idx="12"/>
          </p:nvPr>
        </p:nvSpPr>
        <p:spPr/>
        <p:txBody>
          <a:bodyPr/>
          <a:lstStyle/>
          <a:p>
            <a:fld id="{C87B1035-6FD0-E94D-88A6-C6AC0870A172}" type="slidenum">
              <a:rPr lang="nl-NL" smtClean="0"/>
              <a:t>‹nr.›</a:t>
            </a:fld>
            <a:endParaRPr lang="nl-NL"/>
          </a:p>
        </p:txBody>
      </p:sp>
      <p:sp>
        <p:nvSpPr>
          <p:cNvPr id="10" name="Title 9"/>
          <p:cNvSpPr>
            <a:spLocks noGrp="1"/>
          </p:cNvSpPr>
          <p:nvPr>
            <p:ph type="title"/>
          </p:nvPr>
        </p:nvSpPr>
        <p:spPr/>
        <p:txBody>
          <a:bodyPr/>
          <a:lstStyle/>
          <a:p>
            <a:r>
              <a:rPr lang="nl-NL"/>
              <a:t>Klik om stijl te bewerken</a:t>
            </a:r>
            <a:endParaRPr lang="en-US" dirty="0"/>
          </a:p>
        </p:txBody>
      </p:sp>
    </p:spTree>
    <p:extLst>
      <p:ext uri="{BB962C8B-B14F-4D97-AF65-F5344CB8AC3E}">
        <p14:creationId xmlns:p14="http://schemas.microsoft.com/office/powerpoint/2010/main" val="209047035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Alleen titel">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341E54C8-836F-A447-8F53-1D7FF0DE8B4B}" type="datetimeFigureOut">
              <a:rPr lang="nl-NL" smtClean="0"/>
              <a:t>23-11-2020</a:t>
            </a:fld>
            <a:endParaRPr lang="nl-NL"/>
          </a:p>
        </p:txBody>
      </p:sp>
      <p:sp>
        <p:nvSpPr>
          <p:cNvPr id="4" name="Footer Placeholder 3"/>
          <p:cNvSpPr>
            <a:spLocks noGrp="1"/>
          </p:cNvSpPr>
          <p:nvPr>
            <p:ph type="ftr" sz="quarter" idx="11"/>
          </p:nvPr>
        </p:nvSpPr>
        <p:spPr/>
        <p:txBody>
          <a:bodyPr/>
          <a:lstStyle/>
          <a:p>
            <a:endParaRPr lang="nl-NL"/>
          </a:p>
        </p:txBody>
      </p:sp>
      <p:sp>
        <p:nvSpPr>
          <p:cNvPr id="5" name="Slide Number Placeholder 4"/>
          <p:cNvSpPr>
            <a:spLocks noGrp="1"/>
          </p:cNvSpPr>
          <p:nvPr>
            <p:ph type="sldNum" sz="quarter" idx="12"/>
          </p:nvPr>
        </p:nvSpPr>
        <p:spPr/>
        <p:txBody>
          <a:bodyPr/>
          <a:lstStyle/>
          <a:p>
            <a:fld id="{C87B1035-6FD0-E94D-88A6-C6AC0870A172}" type="slidenum">
              <a:rPr lang="nl-NL" smtClean="0"/>
              <a:t>‹nr.›</a:t>
            </a:fld>
            <a:endParaRPr lang="nl-NL"/>
          </a:p>
        </p:txBody>
      </p:sp>
      <p:sp>
        <p:nvSpPr>
          <p:cNvPr id="6" name="Title 5"/>
          <p:cNvSpPr>
            <a:spLocks noGrp="1"/>
          </p:cNvSpPr>
          <p:nvPr>
            <p:ph type="title"/>
          </p:nvPr>
        </p:nvSpPr>
        <p:spPr/>
        <p:txBody>
          <a:bodyPr/>
          <a:lstStyle/>
          <a:p>
            <a:r>
              <a:rPr lang="nl-NL"/>
              <a:t>Klik om stijl te bewerken</a:t>
            </a:r>
            <a:endParaRPr lang="en-US"/>
          </a:p>
        </p:txBody>
      </p:sp>
    </p:spTree>
    <p:extLst>
      <p:ext uri="{BB962C8B-B14F-4D97-AF65-F5344CB8AC3E}">
        <p14:creationId xmlns:p14="http://schemas.microsoft.com/office/powerpoint/2010/main" val="137443237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41E54C8-836F-A447-8F53-1D7FF0DE8B4B}" type="datetimeFigureOut">
              <a:rPr lang="nl-NL" smtClean="0"/>
              <a:t>23-11-2020</a:t>
            </a:fld>
            <a:endParaRPr lang="nl-NL"/>
          </a:p>
        </p:txBody>
      </p:sp>
      <p:sp>
        <p:nvSpPr>
          <p:cNvPr id="3" name="Footer Placeholder 2"/>
          <p:cNvSpPr>
            <a:spLocks noGrp="1"/>
          </p:cNvSpPr>
          <p:nvPr>
            <p:ph type="ftr" sz="quarter" idx="11"/>
          </p:nvPr>
        </p:nvSpPr>
        <p:spPr/>
        <p:txBody>
          <a:bodyPr/>
          <a:lstStyle/>
          <a:p>
            <a:endParaRPr lang="nl-NL"/>
          </a:p>
        </p:txBody>
      </p:sp>
      <p:sp>
        <p:nvSpPr>
          <p:cNvPr id="4" name="Slide Number Placeholder 3"/>
          <p:cNvSpPr>
            <a:spLocks noGrp="1"/>
          </p:cNvSpPr>
          <p:nvPr>
            <p:ph type="sldNum" sz="quarter" idx="12"/>
          </p:nvPr>
        </p:nvSpPr>
        <p:spPr/>
        <p:txBody>
          <a:bodyPr/>
          <a:lstStyle/>
          <a:p>
            <a:fld id="{C87B1035-6FD0-E94D-88A6-C6AC0870A172}" type="slidenum">
              <a:rPr lang="nl-NL" smtClean="0"/>
              <a:t>‹nr.›</a:t>
            </a:fld>
            <a:endParaRPr lang="nl-NL"/>
          </a:p>
        </p:txBody>
      </p:sp>
    </p:spTree>
    <p:extLst>
      <p:ext uri="{BB962C8B-B14F-4D97-AF65-F5344CB8AC3E}">
        <p14:creationId xmlns:p14="http://schemas.microsoft.com/office/powerpoint/2010/main" val="207065513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Inhoud met bijschrift">
    <p:spTree>
      <p:nvGrpSpPr>
        <p:cNvPr id="1" name=""/>
        <p:cNvGrpSpPr/>
        <p:nvPr/>
      </p:nvGrpSpPr>
      <p:grpSpPr>
        <a:xfrm>
          <a:off x="0" y="0"/>
          <a:ext cx="0" cy="0"/>
          <a:chOff x="0" y="0"/>
          <a:chExt cx="0" cy="0"/>
        </a:xfrm>
      </p:grpSpPr>
      <p:sp>
        <p:nvSpPr>
          <p:cNvPr id="8" name="Rectangle 7"/>
          <p:cNvSpPr/>
          <p:nvPr/>
        </p:nvSpPr>
        <p:spPr>
          <a:xfrm>
            <a:off x="8303740" y="0"/>
            <a:ext cx="3888259" cy="6857999"/>
          </a:xfrm>
          <a:prstGeom prst="rect">
            <a:avLst/>
          </a:prstGeom>
          <a:blipFill dpi="0" rotWithShape="1">
            <a:blip r:embed="rId2">
              <a:alphaModFix amt="60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8549640" y="685800"/>
            <a:ext cx="3200400" cy="1737360"/>
          </a:xfrm>
        </p:spPr>
        <p:txBody>
          <a:bodyPr anchor="b">
            <a:normAutofit/>
          </a:bodyPr>
          <a:lstStyle>
            <a:lvl1pPr>
              <a:defRPr sz="3200" b="1"/>
            </a:lvl1pPr>
          </a:lstStyle>
          <a:p>
            <a:r>
              <a:rPr lang="nl-NL"/>
              <a:t>Klik om stijl te bewerken</a:t>
            </a:r>
            <a:endParaRPr lang="en-US" dirty="0"/>
          </a:p>
        </p:txBody>
      </p:sp>
      <p:sp>
        <p:nvSpPr>
          <p:cNvPr id="3" name="Content Placeholder 2"/>
          <p:cNvSpPr>
            <a:spLocks noGrp="1"/>
          </p:cNvSpPr>
          <p:nvPr>
            <p:ph idx="1"/>
          </p:nvPr>
        </p:nvSpPr>
        <p:spPr>
          <a:xfrm>
            <a:off x="838200" y="685800"/>
            <a:ext cx="6711696" cy="5020056"/>
          </a:xfrm>
        </p:spPr>
        <p:txBody>
          <a:bodyPr/>
          <a:lstStyle>
            <a:lvl1pPr>
              <a:defRPr sz="2000"/>
            </a:lvl1pPr>
            <a:lvl2pPr>
              <a:defRPr sz="1800"/>
            </a:lvl2pPr>
            <a:lvl3pPr>
              <a:defRPr sz="1600"/>
            </a:lvl3pPr>
            <a:lvl4pPr>
              <a:defRPr sz="1600"/>
            </a:lvl4pPr>
            <a:lvl5pPr>
              <a:defRPr sz="1600"/>
            </a:lvl5pPr>
            <a:lvl6pPr>
              <a:defRPr sz="2000"/>
            </a:lvl6pPr>
            <a:lvl7pPr>
              <a:defRPr sz="2000"/>
            </a:lvl7pPr>
            <a:lvl8pPr>
              <a:defRPr sz="2000"/>
            </a:lvl8pPr>
            <a:lvl9pPr>
              <a:defRPr sz="2000"/>
            </a:lvl9pPr>
          </a:lstStyle>
          <a:p>
            <a:pPr lvl="0"/>
            <a:r>
              <a:rPr lang="nl-NL"/>
              <a:t>Tekststijl van het model bewerken
Tweede niveau
Derde niveau
Vierde niveau
Vijfde niveau</a:t>
            </a:r>
            <a:endParaRPr lang="en-US" dirty="0"/>
          </a:p>
        </p:txBody>
      </p:sp>
      <p:sp>
        <p:nvSpPr>
          <p:cNvPr id="4" name="Text Placeholder 3"/>
          <p:cNvSpPr>
            <a:spLocks noGrp="1"/>
          </p:cNvSpPr>
          <p:nvPr>
            <p:ph type="body" sz="half" idx="2"/>
          </p:nvPr>
        </p:nvSpPr>
        <p:spPr>
          <a:xfrm>
            <a:off x="8549640" y="2423160"/>
            <a:ext cx="3200400" cy="3291840"/>
          </a:xfrm>
        </p:spPr>
        <p:txBody>
          <a:bodyPr>
            <a:normAutofit/>
          </a:bodyPr>
          <a:lstStyle>
            <a:lvl1pPr marL="0" indent="0">
              <a:lnSpc>
                <a:spcPct val="100000"/>
              </a:lnSpc>
              <a:spcBef>
                <a:spcPts val="1000"/>
              </a:spcBef>
              <a:buNone/>
              <a:defRPr sz="1400">
                <a:solidFill>
                  <a:schemeClr val="accent1">
                    <a:lumMod val="7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Tekststijl van het model bewerken
Tweede niveau
Derde niveau
Vierde niveau
Vijfde niveau</a:t>
            </a:r>
            <a:endParaRPr lang="en-US"/>
          </a:p>
        </p:txBody>
      </p:sp>
      <p:sp>
        <p:nvSpPr>
          <p:cNvPr id="5" name="Date Placeholder 4"/>
          <p:cNvSpPr>
            <a:spLocks noGrp="1"/>
          </p:cNvSpPr>
          <p:nvPr>
            <p:ph type="dt" sz="half" idx="10"/>
          </p:nvPr>
        </p:nvSpPr>
        <p:spPr/>
        <p:txBody>
          <a:bodyPr/>
          <a:lstStyle/>
          <a:p>
            <a:fld id="{341E54C8-836F-A447-8F53-1D7FF0DE8B4B}" type="datetimeFigureOut">
              <a:rPr lang="nl-NL" smtClean="0"/>
              <a:t>23-11-2020</a:t>
            </a:fld>
            <a:endParaRPr lang="nl-NL"/>
          </a:p>
        </p:txBody>
      </p:sp>
      <p:sp>
        <p:nvSpPr>
          <p:cNvPr id="6" name="Footer Placeholder 5"/>
          <p:cNvSpPr>
            <a:spLocks noGrp="1"/>
          </p:cNvSpPr>
          <p:nvPr>
            <p:ph type="ftr" sz="quarter" idx="11"/>
          </p:nvPr>
        </p:nvSpPr>
        <p:spPr/>
        <p:txBody>
          <a:bodyPr/>
          <a:lstStyle/>
          <a:p>
            <a:endParaRPr lang="nl-NL"/>
          </a:p>
        </p:txBody>
      </p:sp>
      <p:grpSp>
        <p:nvGrpSpPr>
          <p:cNvPr id="9" name="Group 8"/>
          <p:cNvGrpSpPr>
            <a:grpSpLocks noChangeAspect="1"/>
          </p:cNvGrpSpPr>
          <p:nvPr/>
        </p:nvGrpSpPr>
        <p:grpSpPr>
          <a:xfrm>
            <a:off x="11401725" y="6229681"/>
            <a:ext cx="457200" cy="457200"/>
            <a:chOff x="11361456" y="6195813"/>
            <a:chExt cx="548640" cy="548640"/>
          </a:xfrm>
        </p:grpSpPr>
        <p:sp>
          <p:nvSpPr>
            <p:cNvPr id="10" name="Oval 9"/>
            <p:cNvSpPr/>
            <p:nvPr/>
          </p:nvSpPr>
          <p:spPr>
            <a:xfrm>
              <a:off x="11361456" y="6195813"/>
              <a:ext cx="548640" cy="548640"/>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Effect>
                          <a14:brightnessContrast bright="-40000" contrast="20000"/>
                        </a14:imgEffect>
                      </a14:imgLayer>
                    </a14:imgProps>
                  </a:ext>
                </a:extLst>
              </a:blip>
              <a:srcRect/>
              <a:tile tx="50800" ty="0" sx="85000" sy="85000" flip="none" algn="tl"/>
            </a:blipFill>
            <a:ln w="25400" cap="flat" cmpd="sng" algn="ctr">
              <a:noFill/>
              <a:prstDash val="solid"/>
            </a:ln>
            <a:effectLst/>
          </p:spPr>
          <p:txBody>
            <a:bodyPr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dirty="0">
                <a:ln>
                  <a:noFill/>
                </a:ln>
                <a:solidFill>
                  <a:prstClr val="white"/>
                </a:solidFill>
                <a:effectLst/>
                <a:uLnTx/>
                <a:uFillTx/>
                <a:latin typeface="Rockwell Extra Bold" pitchFamily="18" charset="0"/>
                <a:ea typeface="+mn-ea"/>
                <a:cs typeface="+mn-cs"/>
              </a:endParaRPr>
            </a:p>
          </p:txBody>
        </p:sp>
        <p:sp>
          <p:nvSpPr>
            <p:cNvPr id="11" name="Oval 10"/>
            <p:cNvSpPr/>
            <p:nvPr/>
          </p:nvSpPr>
          <p:spPr>
            <a:xfrm>
              <a:off x="11396488" y="6230844"/>
              <a:ext cx="478576" cy="478578"/>
            </a:xfrm>
            <a:prstGeom prst="ellipse">
              <a:avLst/>
            </a:prstGeom>
            <a:noFill/>
            <a:ln w="12700" cap="flat" cmpd="sng" algn="ctr">
              <a:solidFill>
                <a:sysClr val="window" lastClr="FFFFFF"/>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Calibri"/>
                <a:ea typeface="+mn-ea"/>
                <a:cs typeface="+mn-cs"/>
              </a:endParaRPr>
            </a:p>
          </p:txBody>
        </p:sp>
      </p:grpSp>
      <p:sp>
        <p:nvSpPr>
          <p:cNvPr id="7" name="Slide Number Placeholder 6"/>
          <p:cNvSpPr>
            <a:spLocks noGrp="1"/>
          </p:cNvSpPr>
          <p:nvPr>
            <p:ph type="sldNum" sz="quarter" idx="12"/>
          </p:nvPr>
        </p:nvSpPr>
        <p:spPr/>
        <p:txBody>
          <a:bodyPr/>
          <a:lstStyle/>
          <a:p>
            <a:fld id="{C87B1035-6FD0-E94D-88A6-C6AC0870A172}" type="slidenum">
              <a:rPr lang="nl-NL" smtClean="0"/>
              <a:t>‹nr.›</a:t>
            </a:fld>
            <a:endParaRPr lang="nl-NL"/>
          </a:p>
        </p:txBody>
      </p:sp>
    </p:spTree>
    <p:extLst>
      <p:ext uri="{BB962C8B-B14F-4D97-AF65-F5344CB8AC3E}">
        <p14:creationId xmlns:p14="http://schemas.microsoft.com/office/powerpoint/2010/main" val="204137956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Afbeelding met bijschrift">
    <p:spTree>
      <p:nvGrpSpPr>
        <p:cNvPr id="1" name=""/>
        <p:cNvGrpSpPr/>
        <p:nvPr/>
      </p:nvGrpSpPr>
      <p:grpSpPr>
        <a:xfrm>
          <a:off x="0" y="0"/>
          <a:ext cx="0" cy="0"/>
          <a:chOff x="0" y="0"/>
          <a:chExt cx="0" cy="0"/>
        </a:xfrm>
      </p:grpSpPr>
      <p:sp>
        <p:nvSpPr>
          <p:cNvPr id="11" name="Rectangle 10"/>
          <p:cNvSpPr/>
          <p:nvPr/>
        </p:nvSpPr>
        <p:spPr>
          <a:xfrm>
            <a:off x="8303740" y="0"/>
            <a:ext cx="3888259" cy="6857999"/>
          </a:xfrm>
          <a:prstGeom prst="rect">
            <a:avLst/>
          </a:prstGeom>
          <a:blipFill dpi="0" rotWithShape="1">
            <a:blip r:embed="rId2">
              <a:alphaModFix amt="60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8549640" y="685800"/>
            <a:ext cx="3200400" cy="1737360"/>
          </a:xfrm>
        </p:spPr>
        <p:txBody>
          <a:bodyPr anchor="b">
            <a:normAutofit/>
          </a:bodyPr>
          <a:lstStyle>
            <a:lvl1pPr>
              <a:defRPr sz="3200" b="1"/>
            </a:lvl1pPr>
          </a:lstStyle>
          <a:p>
            <a:r>
              <a:rPr lang="nl-NL"/>
              <a:t>Klik om stijl te bewerken</a:t>
            </a:r>
            <a:endParaRPr lang="en-US" dirty="0"/>
          </a:p>
        </p:txBody>
      </p:sp>
      <p:sp>
        <p:nvSpPr>
          <p:cNvPr id="3" name="Picture Placeholder 2"/>
          <p:cNvSpPr>
            <a:spLocks noGrp="1"/>
          </p:cNvSpPr>
          <p:nvPr>
            <p:ph type="pic" idx="1"/>
          </p:nvPr>
        </p:nvSpPr>
        <p:spPr>
          <a:xfrm>
            <a:off x="0" y="0"/>
            <a:ext cx="8303740" cy="6858000"/>
          </a:xfrm>
          <a:solidFill>
            <a:schemeClr val="tx2">
              <a:lumMod val="20000"/>
              <a:lumOff val="80000"/>
            </a:schemeClr>
          </a:solidFill>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nl-NL"/>
              <a:t>Klik op het pictogram als u een afbeelding wilt toevoegen</a:t>
            </a:r>
            <a:endParaRPr lang="en-US" dirty="0"/>
          </a:p>
        </p:txBody>
      </p:sp>
      <p:sp>
        <p:nvSpPr>
          <p:cNvPr id="4" name="Text Placeholder 3"/>
          <p:cNvSpPr>
            <a:spLocks noGrp="1"/>
          </p:cNvSpPr>
          <p:nvPr>
            <p:ph type="body" sz="half" idx="2"/>
          </p:nvPr>
        </p:nvSpPr>
        <p:spPr>
          <a:xfrm>
            <a:off x="8549640" y="2423160"/>
            <a:ext cx="3200400" cy="3291840"/>
          </a:xfrm>
        </p:spPr>
        <p:txBody>
          <a:bodyPr>
            <a:normAutofit/>
          </a:bodyPr>
          <a:lstStyle>
            <a:lvl1pPr marL="0" indent="0">
              <a:lnSpc>
                <a:spcPct val="100000"/>
              </a:lnSpc>
              <a:spcBef>
                <a:spcPts val="1000"/>
              </a:spcBef>
              <a:buNone/>
              <a:defRPr sz="1400">
                <a:solidFill>
                  <a:schemeClr val="accent1">
                    <a:lumMod val="7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Tekststijl van het model bewerken
Tweede niveau
Derde niveau
Vierde niveau
Vijfde niveau</a:t>
            </a:r>
            <a:endParaRPr lang="en-US"/>
          </a:p>
        </p:txBody>
      </p:sp>
      <p:sp>
        <p:nvSpPr>
          <p:cNvPr id="5" name="Date Placeholder 4"/>
          <p:cNvSpPr>
            <a:spLocks noGrp="1"/>
          </p:cNvSpPr>
          <p:nvPr>
            <p:ph type="dt" sz="half" idx="10"/>
          </p:nvPr>
        </p:nvSpPr>
        <p:spPr/>
        <p:txBody>
          <a:bodyPr/>
          <a:lstStyle/>
          <a:p>
            <a:fld id="{341E54C8-836F-A447-8F53-1D7FF0DE8B4B}" type="datetimeFigureOut">
              <a:rPr lang="nl-NL" smtClean="0"/>
              <a:t>23-11-2020</a:t>
            </a:fld>
            <a:endParaRPr lang="nl-NL"/>
          </a:p>
        </p:txBody>
      </p:sp>
      <p:grpSp>
        <p:nvGrpSpPr>
          <p:cNvPr id="8" name="Group 7"/>
          <p:cNvGrpSpPr>
            <a:grpSpLocks noChangeAspect="1"/>
          </p:cNvGrpSpPr>
          <p:nvPr/>
        </p:nvGrpSpPr>
        <p:grpSpPr>
          <a:xfrm>
            <a:off x="11401725" y="6229681"/>
            <a:ext cx="457200" cy="457200"/>
            <a:chOff x="11361456" y="6195813"/>
            <a:chExt cx="548640" cy="548640"/>
          </a:xfrm>
        </p:grpSpPr>
        <p:sp>
          <p:nvSpPr>
            <p:cNvPr id="9" name="Oval 8"/>
            <p:cNvSpPr/>
            <p:nvPr/>
          </p:nvSpPr>
          <p:spPr>
            <a:xfrm>
              <a:off x="11361456" y="6195813"/>
              <a:ext cx="548640" cy="548640"/>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Effect>
                          <a14:brightnessContrast bright="-40000" contrast="20000"/>
                        </a14:imgEffect>
                      </a14:imgLayer>
                    </a14:imgProps>
                  </a:ext>
                </a:extLst>
              </a:blip>
              <a:srcRect/>
              <a:tile tx="50800" ty="0" sx="85000" sy="85000" flip="none" algn="tl"/>
            </a:blipFill>
            <a:ln w="25400" cap="flat" cmpd="sng" algn="ctr">
              <a:noFill/>
              <a:prstDash val="solid"/>
            </a:ln>
            <a:effectLst/>
          </p:spPr>
          <p:txBody>
            <a:bodyPr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dirty="0">
                <a:ln>
                  <a:noFill/>
                </a:ln>
                <a:solidFill>
                  <a:prstClr val="white"/>
                </a:solidFill>
                <a:effectLst/>
                <a:uLnTx/>
                <a:uFillTx/>
                <a:latin typeface="Rockwell Extra Bold" pitchFamily="18" charset="0"/>
                <a:ea typeface="+mn-ea"/>
                <a:cs typeface="+mn-cs"/>
              </a:endParaRPr>
            </a:p>
          </p:txBody>
        </p:sp>
        <p:sp>
          <p:nvSpPr>
            <p:cNvPr id="10" name="Oval 9"/>
            <p:cNvSpPr/>
            <p:nvPr/>
          </p:nvSpPr>
          <p:spPr>
            <a:xfrm>
              <a:off x="11396488" y="6230844"/>
              <a:ext cx="478576" cy="478578"/>
            </a:xfrm>
            <a:prstGeom prst="ellipse">
              <a:avLst/>
            </a:prstGeom>
            <a:noFill/>
            <a:ln w="12700" cap="flat" cmpd="sng" algn="ctr">
              <a:solidFill>
                <a:sysClr val="window" lastClr="FFFFFF"/>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Calibri"/>
                <a:ea typeface="+mn-ea"/>
                <a:cs typeface="+mn-cs"/>
              </a:endParaRPr>
            </a:p>
          </p:txBody>
        </p:sp>
      </p:grpSp>
      <p:sp>
        <p:nvSpPr>
          <p:cNvPr id="7" name="Slide Number Placeholder 6"/>
          <p:cNvSpPr>
            <a:spLocks noGrp="1"/>
          </p:cNvSpPr>
          <p:nvPr>
            <p:ph type="sldNum" sz="quarter" idx="12"/>
          </p:nvPr>
        </p:nvSpPr>
        <p:spPr/>
        <p:txBody>
          <a:bodyPr/>
          <a:lstStyle/>
          <a:p>
            <a:fld id="{C87B1035-6FD0-E94D-88A6-C6AC0870A172}" type="slidenum">
              <a:rPr lang="nl-NL" smtClean="0"/>
              <a:t>‹nr.›</a:t>
            </a:fld>
            <a:endParaRPr lang="nl-NL"/>
          </a:p>
        </p:txBody>
      </p:sp>
    </p:spTree>
    <p:extLst>
      <p:ext uri="{BB962C8B-B14F-4D97-AF65-F5344CB8AC3E}">
        <p14:creationId xmlns:p14="http://schemas.microsoft.com/office/powerpoint/2010/main" val="365050088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microsoft.com/office/2007/relationships/hdphoto" Target="../media/hdphoto1.wdp"/></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69848" y="484632"/>
            <a:ext cx="10058400" cy="1609344"/>
          </a:xfrm>
          <a:prstGeom prst="rect">
            <a:avLst/>
          </a:prstGeom>
        </p:spPr>
        <p:txBody>
          <a:bodyPr vert="horz" lIns="91440" tIns="45720" rIns="91440" bIns="45720" rtlCol="0" anchor="ctr">
            <a:normAutofit/>
          </a:bodyPr>
          <a:lstStyle/>
          <a:p>
            <a:r>
              <a:rPr lang="nl-NL"/>
              <a:t>Klik om stijl te bewerken</a:t>
            </a:r>
            <a:endParaRPr lang="en-US" dirty="0"/>
          </a:p>
        </p:txBody>
      </p:sp>
      <p:sp>
        <p:nvSpPr>
          <p:cNvPr id="3" name="Text Placeholder 2"/>
          <p:cNvSpPr>
            <a:spLocks noGrp="1"/>
          </p:cNvSpPr>
          <p:nvPr>
            <p:ph type="body" idx="1"/>
          </p:nvPr>
        </p:nvSpPr>
        <p:spPr>
          <a:xfrm>
            <a:off x="1069848" y="2121408"/>
            <a:ext cx="10058400" cy="4050792"/>
          </a:xfrm>
          <a:prstGeom prst="rect">
            <a:avLst/>
          </a:prstGeom>
        </p:spPr>
        <p:txBody>
          <a:bodyPr vert="horz" lIns="91440" tIns="45720" rIns="91440" bIns="45720" rtlCol="0">
            <a:normAutofit/>
          </a:bodyPr>
          <a:lstStyle/>
          <a:p>
            <a:pPr lvl="0"/>
            <a:r>
              <a:rPr lang="nl-NL"/>
              <a:t>Tekststijl van het model bewerken
Tweede niveau
Derde niveau
Vierde niveau
Vijfde niveau</a:t>
            </a:r>
            <a:endParaRPr lang="en-US" dirty="0"/>
          </a:p>
        </p:txBody>
      </p:sp>
      <p:sp>
        <p:nvSpPr>
          <p:cNvPr id="4" name="Date Placeholder 3"/>
          <p:cNvSpPr>
            <a:spLocks noGrp="1"/>
          </p:cNvSpPr>
          <p:nvPr>
            <p:ph type="dt" sz="half" idx="2"/>
          </p:nvPr>
        </p:nvSpPr>
        <p:spPr>
          <a:xfrm>
            <a:off x="7964424" y="6272784"/>
            <a:ext cx="3273552" cy="365125"/>
          </a:xfrm>
          <a:prstGeom prst="rect">
            <a:avLst/>
          </a:prstGeom>
        </p:spPr>
        <p:txBody>
          <a:bodyPr vert="horz" lIns="91440" tIns="45720" rIns="91440" bIns="45720" rtlCol="0" anchor="ctr"/>
          <a:lstStyle>
            <a:lvl1pPr algn="r">
              <a:defRPr sz="1100">
                <a:solidFill>
                  <a:schemeClr val="tx2"/>
                </a:solidFill>
              </a:defRPr>
            </a:lvl1pPr>
          </a:lstStyle>
          <a:p>
            <a:fld id="{341E54C8-836F-A447-8F53-1D7FF0DE8B4B}" type="datetimeFigureOut">
              <a:rPr lang="nl-NL" smtClean="0"/>
              <a:t>23-11-2020</a:t>
            </a:fld>
            <a:endParaRPr lang="nl-NL"/>
          </a:p>
        </p:txBody>
      </p:sp>
      <p:sp>
        <p:nvSpPr>
          <p:cNvPr id="5" name="Footer Placeholder 4"/>
          <p:cNvSpPr>
            <a:spLocks noGrp="1"/>
          </p:cNvSpPr>
          <p:nvPr>
            <p:ph type="ftr" sz="quarter" idx="3"/>
          </p:nvPr>
        </p:nvSpPr>
        <p:spPr>
          <a:xfrm>
            <a:off x="1088136" y="6272784"/>
            <a:ext cx="6327648" cy="365125"/>
          </a:xfrm>
          <a:prstGeom prst="rect">
            <a:avLst/>
          </a:prstGeom>
        </p:spPr>
        <p:txBody>
          <a:bodyPr vert="horz" lIns="91440" tIns="45720" rIns="91440" bIns="45720" rtlCol="0" anchor="ctr"/>
          <a:lstStyle>
            <a:lvl1pPr algn="l">
              <a:defRPr sz="1100">
                <a:solidFill>
                  <a:schemeClr val="tx2"/>
                </a:solidFill>
              </a:defRPr>
            </a:lvl1pPr>
          </a:lstStyle>
          <a:p>
            <a:endParaRPr lang="nl-NL"/>
          </a:p>
        </p:txBody>
      </p:sp>
      <p:grpSp>
        <p:nvGrpSpPr>
          <p:cNvPr id="7" name="Group 6"/>
          <p:cNvGrpSpPr>
            <a:grpSpLocks noChangeAspect="1"/>
          </p:cNvGrpSpPr>
          <p:nvPr/>
        </p:nvGrpSpPr>
        <p:grpSpPr>
          <a:xfrm>
            <a:off x="11401725" y="6229681"/>
            <a:ext cx="457200" cy="457200"/>
            <a:chOff x="11361456" y="6195813"/>
            <a:chExt cx="548640" cy="548640"/>
          </a:xfrm>
        </p:grpSpPr>
        <p:sp>
          <p:nvSpPr>
            <p:cNvPr id="8" name="Oval 7"/>
            <p:cNvSpPr/>
            <p:nvPr/>
          </p:nvSpPr>
          <p:spPr>
            <a:xfrm>
              <a:off x="11361456" y="6195813"/>
              <a:ext cx="548640" cy="548640"/>
            </a:xfrm>
            <a:prstGeom prst="ellipse">
              <a:avLst/>
            </a:prstGeom>
            <a:blipFill dpi="0" rotWithShape="1">
              <a:blip r:embed="rId13">
                <a:duotone>
                  <a:schemeClr val="accent1">
                    <a:shade val="45000"/>
                    <a:satMod val="135000"/>
                  </a:schemeClr>
                  <a:prstClr val="white"/>
                </a:duotone>
                <a:extLst>
                  <a:ext uri="{BEBA8EAE-BF5A-486C-A8C5-ECC9F3942E4B}">
                    <a14:imgProps xmlns:a14="http://schemas.microsoft.com/office/drawing/2010/main">
                      <a14:imgLayer r:embed="rId14">
                        <a14:imgEffect>
                          <a14:saturation sat="95000"/>
                        </a14:imgEffect>
                        <a14:imgEffect>
                          <a14:brightnessContrast bright="-40000" contrast="20000"/>
                        </a14:imgEffect>
                      </a14:imgLayer>
                    </a14:imgProps>
                  </a:ext>
                </a:extLst>
              </a:blip>
              <a:srcRect/>
              <a:tile tx="50800" ty="0" sx="85000" sy="85000" flip="none" algn="tl"/>
            </a:blipFill>
            <a:ln w="25400" cap="flat" cmpd="sng" algn="ctr">
              <a:noFill/>
              <a:prstDash val="solid"/>
            </a:ln>
            <a:effectLst/>
          </p:spPr>
          <p:txBody>
            <a:bodyPr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dirty="0">
                <a:ln>
                  <a:noFill/>
                </a:ln>
                <a:solidFill>
                  <a:prstClr val="white"/>
                </a:solidFill>
                <a:effectLst/>
                <a:uLnTx/>
                <a:uFillTx/>
                <a:latin typeface="Rockwell Extra Bold" pitchFamily="18" charset="0"/>
                <a:ea typeface="+mn-ea"/>
                <a:cs typeface="+mn-cs"/>
              </a:endParaRPr>
            </a:p>
          </p:txBody>
        </p:sp>
        <p:sp>
          <p:nvSpPr>
            <p:cNvPr id="9" name="Oval 8"/>
            <p:cNvSpPr/>
            <p:nvPr/>
          </p:nvSpPr>
          <p:spPr>
            <a:xfrm>
              <a:off x="11396488" y="6230844"/>
              <a:ext cx="478576" cy="478578"/>
            </a:xfrm>
            <a:prstGeom prst="ellipse">
              <a:avLst/>
            </a:prstGeom>
            <a:noFill/>
            <a:ln w="12700" cap="flat" cmpd="sng" algn="ctr">
              <a:solidFill>
                <a:srgbClr val="FFFFFF"/>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Calibri"/>
                <a:ea typeface="+mn-ea"/>
                <a:cs typeface="+mn-cs"/>
              </a:endParaRPr>
            </a:p>
          </p:txBody>
        </p:sp>
      </p:grpSp>
      <p:sp>
        <p:nvSpPr>
          <p:cNvPr id="6" name="Slide Number Placeholder 5"/>
          <p:cNvSpPr>
            <a:spLocks noGrp="1"/>
          </p:cNvSpPr>
          <p:nvPr>
            <p:ph type="sldNum" sz="quarter" idx="4"/>
          </p:nvPr>
        </p:nvSpPr>
        <p:spPr>
          <a:xfrm>
            <a:off x="11311128" y="6272784"/>
            <a:ext cx="640080" cy="365125"/>
          </a:xfrm>
          <a:prstGeom prst="rect">
            <a:avLst/>
          </a:prstGeom>
        </p:spPr>
        <p:txBody>
          <a:bodyPr vert="horz" lIns="91440" tIns="45720" rIns="91440" bIns="45720" rtlCol="0" anchor="ctr"/>
          <a:lstStyle>
            <a:lvl1pPr algn="ctr">
              <a:defRPr sz="1400" b="1">
                <a:solidFill>
                  <a:srgbClr val="FFFFFF"/>
                </a:solidFill>
                <a:latin typeface="+mj-lt"/>
              </a:defRPr>
            </a:lvl1pPr>
          </a:lstStyle>
          <a:p>
            <a:fld id="{C87B1035-6FD0-E94D-88A6-C6AC0870A172}" type="slidenum">
              <a:rPr lang="nl-NL" smtClean="0"/>
              <a:t>‹nr.›</a:t>
            </a:fld>
            <a:endParaRPr lang="nl-NL"/>
          </a:p>
        </p:txBody>
      </p:sp>
    </p:spTree>
    <p:extLst>
      <p:ext uri="{BB962C8B-B14F-4D97-AF65-F5344CB8AC3E}">
        <p14:creationId xmlns:p14="http://schemas.microsoft.com/office/powerpoint/2010/main" val="299470276"/>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defTabSz="914400" rtl="0" eaLnBrk="1" latinLnBrk="0" hangingPunct="1">
        <a:lnSpc>
          <a:spcPct val="90000"/>
        </a:lnSpc>
        <a:spcBef>
          <a:spcPct val="0"/>
        </a:spcBef>
        <a:buNone/>
        <a:defRPr sz="5400" kern="1200" cap="all" baseline="0">
          <a:blipFill>
            <a:blip r:embed="rId15">
              <a:extLst>
                <a:ext uri="{28A0092B-C50C-407E-A947-70E740481C1C}">
                  <a14:useLocalDpi xmlns:a14="http://schemas.microsoft.com/office/drawing/2010/main" val="0"/>
                </a:ext>
              </a:extLst>
            </a:blip>
            <a:tile tx="6350" ty="-127000" sx="65000" sy="64000" flip="none" algn="tl"/>
          </a:blipFill>
          <a:latin typeface="+mj-lt"/>
          <a:ea typeface="+mj-ea"/>
          <a:cs typeface="+mj-cs"/>
        </a:defRPr>
      </a:lvl1pPr>
    </p:titleStyle>
    <p:bodyStyle>
      <a:lvl1pPr marL="182880" indent="-182880" algn="l" defTabSz="914400" rtl="0" eaLnBrk="1" latinLnBrk="0" hangingPunct="1">
        <a:lnSpc>
          <a:spcPct val="90000"/>
        </a:lnSpc>
        <a:spcBef>
          <a:spcPts val="1200"/>
        </a:spcBef>
        <a:buClr>
          <a:schemeClr val="accent1">
            <a:lumMod val="75000"/>
          </a:schemeClr>
        </a:buClr>
        <a:buSzPct val="85000"/>
        <a:buFont typeface="Wingdings" pitchFamily="2" charset="2"/>
        <a:buChar char="§"/>
        <a:defRPr sz="2000" kern="1200">
          <a:solidFill>
            <a:schemeClr val="tx1"/>
          </a:solidFill>
          <a:latin typeface="+mn-lt"/>
          <a:ea typeface="+mn-ea"/>
          <a:cs typeface="+mn-cs"/>
        </a:defRPr>
      </a:lvl1pPr>
      <a:lvl2pPr marL="45720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800" kern="1200">
          <a:solidFill>
            <a:schemeClr val="tx1"/>
          </a:solidFill>
          <a:latin typeface="+mn-lt"/>
          <a:ea typeface="+mn-ea"/>
          <a:cs typeface="+mn-cs"/>
        </a:defRPr>
      </a:lvl2pPr>
      <a:lvl3pPr marL="73152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3pPr>
      <a:lvl4pPr marL="100584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4pPr>
      <a:lvl5pPr marL="128016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5pPr>
      <a:lvl6pPr marL="16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6pPr>
      <a:lvl7pPr marL="19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7pPr>
      <a:lvl8pPr marL="22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8pPr>
      <a:lvl9pPr marL="25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4FA5C3E-D953-EA46-ACED-690FD0F3007F}"/>
              </a:ext>
            </a:extLst>
          </p:cNvPr>
          <p:cNvSpPr>
            <a:spLocks noGrp="1"/>
          </p:cNvSpPr>
          <p:nvPr>
            <p:ph type="ctrTitle"/>
          </p:nvPr>
        </p:nvSpPr>
        <p:spPr/>
        <p:txBody>
          <a:bodyPr/>
          <a:lstStyle/>
          <a:p>
            <a:r>
              <a:rPr lang="nl-NL" sz="8000" dirty="0"/>
              <a:t>B1-A2 </a:t>
            </a:r>
            <a:r>
              <a:rPr lang="nl-NL" sz="8000" dirty="0" err="1"/>
              <a:t>talking</a:t>
            </a:r>
            <a:r>
              <a:rPr lang="nl-NL" sz="8000" dirty="0"/>
              <a:t> </a:t>
            </a:r>
            <a:r>
              <a:rPr lang="nl-NL" sz="8000" dirty="0" err="1"/>
              <a:t>about</a:t>
            </a:r>
            <a:r>
              <a:rPr lang="nl-NL" sz="8000" dirty="0"/>
              <a:t> </a:t>
            </a:r>
            <a:r>
              <a:rPr lang="nl-NL" sz="8000" dirty="0" err="1"/>
              <a:t>your</a:t>
            </a:r>
            <a:r>
              <a:rPr lang="nl-NL" sz="8000" dirty="0"/>
              <a:t> </a:t>
            </a:r>
            <a:r>
              <a:rPr lang="nl-NL" sz="8000" dirty="0" err="1"/>
              <a:t>education</a:t>
            </a:r>
            <a:br>
              <a:rPr lang="nl-NL" sz="8000" dirty="0"/>
            </a:br>
            <a:r>
              <a:rPr lang="nl-NL" sz="8000" dirty="0"/>
              <a:t>Phone </a:t>
            </a:r>
            <a:r>
              <a:rPr lang="nl-NL" sz="8000" dirty="0" err="1"/>
              <a:t>conversations</a:t>
            </a:r>
            <a:endParaRPr lang="nl-NL" sz="8000" dirty="0"/>
          </a:p>
        </p:txBody>
      </p:sp>
    </p:spTree>
    <p:extLst>
      <p:ext uri="{BB962C8B-B14F-4D97-AF65-F5344CB8AC3E}">
        <p14:creationId xmlns:p14="http://schemas.microsoft.com/office/powerpoint/2010/main" val="390331712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ijdelijke aanduiding voor tekst 2">
            <a:extLst>
              <a:ext uri="{FF2B5EF4-FFF2-40B4-BE49-F238E27FC236}">
                <a16:creationId xmlns:a16="http://schemas.microsoft.com/office/drawing/2014/main" id="{83736215-C2DE-004B-8E2B-EFDCC66492C4}"/>
              </a:ext>
            </a:extLst>
          </p:cNvPr>
          <p:cNvSpPr>
            <a:spLocks noGrp="1"/>
          </p:cNvSpPr>
          <p:nvPr>
            <p:ph type="body" idx="1"/>
          </p:nvPr>
        </p:nvSpPr>
        <p:spPr>
          <a:xfrm>
            <a:off x="2167664" y="1011218"/>
            <a:ext cx="9151499" cy="5278745"/>
          </a:xfrm>
        </p:spPr>
        <p:txBody>
          <a:bodyPr>
            <a:noAutofit/>
          </a:bodyPr>
          <a:lstStyle/>
          <a:p>
            <a:pPr>
              <a:lnSpc>
                <a:spcPct val="100000"/>
              </a:lnSpc>
            </a:pPr>
            <a:r>
              <a:rPr lang="nl-NL" sz="2400" dirty="0"/>
              <a:t>Je bent een Schot(se) en ontmoet een leeftijdgenoot uit Nederland. Je bent benieuwd naar zijn/haar studie. </a:t>
            </a:r>
          </a:p>
          <a:p>
            <a:pPr marL="342900" indent="-342900">
              <a:lnSpc>
                <a:spcPct val="100000"/>
              </a:lnSpc>
              <a:buFont typeface="Arial" panose="020B0604020202020204" pitchFamily="34" charset="0"/>
              <a:buChar char="•"/>
            </a:pPr>
            <a:r>
              <a:rPr lang="nl-NL" sz="2400" dirty="0"/>
              <a:t>Vraag je gesprekspartner welke studie hij/zij volgt.</a:t>
            </a:r>
          </a:p>
          <a:p>
            <a:pPr marL="342900" indent="-342900">
              <a:lnSpc>
                <a:spcPct val="100000"/>
              </a:lnSpc>
              <a:buFont typeface="Arial" panose="020B0604020202020204" pitchFamily="34" charset="0"/>
              <a:buChar char="•"/>
            </a:pPr>
            <a:r>
              <a:rPr lang="nl-NL" sz="2400" dirty="0"/>
              <a:t>Vraag hoe lang hij/zij al op deze school zit.</a:t>
            </a:r>
          </a:p>
          <a:p>
            <a:pPr marL="342900" indent="-342900">
              <a:lnSpc>
                <a:spcPct val="100000"/>
              </a:lnSpc>
              <a:buFont typeface="Arial" panose="020B0604020202020204" pitchFamily="34" charset="0"/>
              <a:buChar char="•"/>
            </a:pPr>
            <a:r>
              <a:rPr lang="nl-NL" sz="2400" dirty="0"/>
              <a:t>Vraag waartoe hij/zij wordt opgeleid.</a:t>
            </a:r>
          </a:p>
          <a:p>
            <a:pPr marL="342900" indent="-342900">
              <a:lnSpc>
                <a:spcPct val="100000"/>
              </a:lnSpc>
              <a:buFont typeface="Arial" panose="020B0604020202020204" pitchFamily="34" charset="0"/>
              <a:buChar char="•"/>
            </a:pPr>
            <a:r>
              <a:rPr lang="nl-NL" sz="2400" dirty="0"/>
              <a:t>Vraag wat hij/zij leuk vindt aan de opleiding.</a:t>
            </a:r>
          </a:p>
          <a:p>
            <a:pPr marL="342900" indent="-342900">
              <a:lnSpc>
                <a:spcPct val="100000"/>
              </a:lnSpc>
              <a:buFont typeface="Arial" panose="020B0604020202020204" pitchFamily="34" charset="0"/>
              <a:buChar char="•"/>
            </a:pPr>
            <a:r>
              <a:rPr lang="nl-NL" sz="2400" dirty="0"/>
              <a:t>Vraag wat hij/zij minder leuk vindt aan de opleiding.</a:t>
            </a:r>
          </a:p>
          <a:p>
            <a:pPr marL="342900" indent="-342900">
              <a:lnSpc>
                <a:spcPct val="100000"/>
              </a:lnSpc>
              <a:buFont typeface="Arial" panose="020B0604020202020204" pitchFamily="34" charset="0"/>
              <a:buChar char="•"/>
            </a:pPr>
            <a:r>
              <a:rPr lang="nl-NL" sz="2400" dirty="0"/>
              <a:t>Vraag welke vaardigheden hij/zij leert tijdens de opleiding.</a:t>
            </a:r>
          </a:p>
          <a:p>
            <a:pPr>
              <a:lnSpc>
                <a:spcPct val="100000"/>
              </a:lnSpc>
            </a:pPr>
            <a:r>
              <a:rPr lang="nl-NL" sz="2400" dirty="0"/>
              <a:t>Schrijf de zinnen op die je nodig hebt in dit gesprek. Oefen ze en oefen het gesprek. Bedenk manieren om het gesprek verder uit te breiden naar minimaal 2 minuten.</a:t>
            </a:r>
          </a:p>
          <a:p>
            <a:pPr>
              <a:lnSpc>
                <a:spcPct val="100000"/>
              </a:lnSpc>
            </a:pPr>
            <a:endParaRPr lang="nl-NL" sz="1800" dirty="0"/>
          </a:p>
          <a:p>
            <a:pPr>
              <a:lnSpc>
                <a:spcPct val="100000"/>
              </a:lnSpc>
            </a:pPr>
            <a:endParaRPr lang="nl-NL" sz="1800" dirty="0"/>
          </a:p>
        </p:txBody>
      </p:sp>
      <p:sp>
        <p:nvSpPr>
          <p:cNvPr id="16" name="Titel 1">
            <a:extLst>
              <a:ext uri="{FF2B5EF4-FFF2-40B4-BE49-F238E27FC236}">
                <a16:creationId xmlns:a16="http://schemas.microsoft.com/office/drawing/2014/main" id="{C5D971DE-1AA3-5E40-B737-05731511404F}"/>
              </a:ext>
            </a:extLst>
          </p:cNvPr>
          <p:cNvSpPr>
            <a:spLocks noGrp="1"/>
          </p:cNvSpPr>
          <p:nvPr>
            <p:ph type="title"/>
          </p:nvPr>
        </p:nvSpPr>
        <p:spPr>
          <a:xfrm>
            <a:off x="2167665" y="343169"/>
            <a:ext cx="9574062" cy="668050"/>
          </a:xfrm>
        </p:spPr>
        <p:txBody>
          <a:bodyPr>
            <a:normAutofit fontScale="90000"/>
          </a:bodyPr>
          <a:lstStyle/>
          <a:p>
            <a:r>
              <a:rPr lang="nl-NL" sz="6000" dirty="0" err="1"/>
              <a:t>Talking</a:t>
            </a:r>
            <a:r>
              <a:rPr lang="nl-NL" sz="6000" dirty="0"/>
              <a:t> </a:t>
            </a:r>
            <a:r>
              <a:rPr lang="nl-NL" sz="6000" dirty="0" err="1"/>
              <a:t>about</a:t>
            </a:r>
            <a:r>
              <a:rPr lang="nl-NL" sz="6000" dirty="0"/>
              <a:t> </a:t>
            </a:r>
            <a:r>
              <a:rPr lang="nl-NL" sz="6000" dirty="0" err="1"/>
              <a:t>your</a:t>
            </a:r>
            <a:r>
              <a:rPr lang="nl-NL" sz="6000" dirty="0"/>
              <a:t> </a:t>
            </a:r>
            <a:r>
              <a:rPr lang="nl-NL" sz="6000" dirty="0" err="1"/>
              <a:t>education</a:t>
            </a:r>
            <a:r>
              <a:rPr lang="nl-NL" sz="6000" dirty="0"/>
              <a:t> - A</a:t>
            </a:r>
          </a:p>
        </p:txBody>
      </p:sp>
    </p:spTree>
    <p:extLst>
      <p:ext uri="{BB962C8B-B14F-4D97-AF65-F5344CB8AC3E}">
        <p14:creationId xmlns:p14="http://schemas.microsoft.com/office/powerpoint/2010/main" val="300007442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ijdelijke aanduiding voor tekst 2">
            <a:extLst>
              <a:ext uri="{FF2B5EF4-FFF2-40B4-BE49-F238E27FC236}">
                <a16:creationId xmlns:a16="http://schemas.microsoft.com/office/drawing/2014/main" id="{83736215-C2DE-004B-8E2B-EFDCC66492C4}"/>
              </a:ext>
            </a:extLst>
          </p:cNvPr>
          <p:cNvSpPr>
            <a:spLocks noGrp="1"/>
          </p:cNvSpPr>
          <p:nvPr>
            <p:ph type="body" idx="1"/>
          </p:nvPr>
        </p:nvSpPr>
        <p:spPr>
          <a:xfrm>
            <a:off x="2167665" y="1011219"/>
            <a:ext cx="9052560" cy="3216536"/>
          </a:xfrm>
        </p:spPr>
        <p:txBody>
          <a:bodyPr>
            <a:noAutofit/>
          </a:bodyPr>
          <a:lstStyle/>
          <a:p>
            <a:pPr>
              <a:lnSpc>
                <a:spcPct val="100000"/>
              </a:lnSpc>
            </a:pPr>
            <a:r>
              <a:rPr lang="nl-NL" sz="2200" dirty="0"/>
              <a:t>Tijdens een vakantie in Schotland ontmoet je een leeftijdgenoot uit Schotland. Hij/zij is benieuwd naar je studie. </a:t>
            </a:r>
          </a:p>
          <a:p>
            <a:pPr marL="342900" indent="-342900">
              <a:lnSpc>
                <a:spcPct val="100000"/>
              </a:lnSpc>
              <a:buFont typeface="Arial" panose="020B0604020202020204" pitchFamily="34" charset="0"/>
              <a:buChar char="•"/>
            </a:pPr>
            <a:r>
              <a:rPr lang="nl-NL" sz="2200" dirty="0"/>
              <a:t>Vertel dat je op Helicon zit in Tilburg, een stad in het zuiden van Nederland. Vertel dat dat een </a:t>
            </a:r>
            <a:r>
              <a:rPr lang="nl-NL" sz="2200" dirty="0" err="1"/>
              <a:t>MBO-school</a:t>
            </a:r>
            <a:r>
              <a:rPr lang="nl-NL" sz="2200" dirty="0"/>
              <a:t> is.</a:t>
            </a:r>
          </a:p>
          <a:p>
            <a:pPr marL="342900" indent="-342900">
              <a:lnSpc>
                <a:spcPct val="100000"/>
              </a:lnSpc>
              <a:buFont typeface="Arial" panose="020B0604020202020204" pitchFamily="34" charset="0"/>
              <a:buChar char="•"/>
            </a:pPr>
            <a:r>
              <a:rPr lang="nl-NL" sz="2200" dirty="0"/>
              <a:t>Vertel hoe lang je al op Helicon Tilburg zit.</a:t>
            </a:r>
          </a:p>
          <a:p>
            <a:pPr marL="342900" indent="-342900">
              <a:lnSpc>
                <a:spcPct val="100000"/>
              </a:lnSpc>
              <a:buFont typeface="Arial" panose="020B0604020202020204" pitchFamily="34" charset="0"/>
              <a:buChar char="•"/>
            </a:pPr>
            <a:r>
              <a:rPr lang="nl-NL" sz="2200" dirty="0"/>
              <a:t>Vertel dat je wordt opgeleid tot Adviseur duurzame leefomgeving.</a:t>
            </a:r>
          </a:p>
          <a:p>
            <a:pPr marL="342900" indent="-342900">
              <a:lnSpc>
                <a:spcPct val="100000"/>
              </a:lnSpc>
              <a:buFont typeface="Arial" panose="020B0604020202020204" pitchFamily="34" charset="0"/>
              <a:buChar char="•"/>
            </a:pPr>
            <a:r>
              <a:rPr lang="nl-NL" sz="2200" dirty="0"/>
              <a:t>Vertel minimaal twee dingen die je leuk vindt aan de opleiding.</a:t>
            </a:r>
          </a:p>
          <a:p>
            <a:pPr marL="342900" indent="-342900">
              <a:lnSpc>
                <a:spcPct val="100000"/>
              </a:lnSpc>
              <a:buFont typeface="Arial" panose="020B0604020202020204" pitchFamily="34" charset="0"/>
              <a:buChar char="•"/>
            </a:pPr>
            <a:r>
              <a:rPr lang="nl-NL" sz="2200" dirty="0"/>
              <a:t>Vertel minimaal twee dingen die je minder leuk vindt aan de opleiding.</a:t>
            </a:r>
          </a:p>
          <a:p>
            <a:pPr marL="342900" indent="-342900">
              <a:lnSpc>
                <a:spcPct val="100000"/>
              </a:lnSpc>
              <a:buFont typeface="Arial" panose="020B0604020202020204" pitchFamily="34" charset="0"/>
              <a:buChar char="•"/>
            </a:pPr>
            <a:r>
              <a:rPr lang="nl-NL" sz="2200" dirty="0"/>
              <a:t>Noem minimaal drie vaardigheden die je leert tijdens de opleiding.</a:t>
            </a:r>
          </a:p>
          <a:p>
            <a:pPr>
              <a:lnSpc>
                <a:spcPct val="100000"/>
              </a:lnSpc>
            </a:pPr>
            <a:endParaRPr lang="nl-NL" sz="1800" dirty="0"/>
          </a:p>
        </p:txBody>
      </p:sp>
      <p:sp>
        <p:nvSpPr>
          <p:cNvPr id="16" name="Titel 1">
            <a:extLst>
              <a:ext uri="{FF2B5EF4-FFF2-40B4-BE49-F238E27FC236}">
                <a16:creationId xmlns:a16="http://schemas.microsoft.com/office/drawing/2014/main" id="{C5D971DE-1AA3-5E40-B737-05731511404F}"/>
              </a:ext>
            </a:extLst>
          </p:cNvPr>
          <p:cNvSpPr>
            <a:spLocks noGrp="1"/>
          </p:cNvSpPr>
          <p:nvPr>
            <p:ph type="title"/>
          </p:nvPr>
        </p:nvSpPr>
        <p:spPr>
          <a:xfrm>
            <a:off x="2167665" y="343169"/>
            <a:ext cx="9574062" cy="668050"/>
          </a:xfrm>
        </p:spPr>
        <p:txBody>
          <a:bodyPr>
            <a:normAutofit fontScale="90000"/>
          </a:bodyPr>
          <a:lstStyle/>
          <a:p>
            <a:r>
              <a:rPr lang="nl-NL" sz="6000" dirty="0" err="1"/>
              <a:t>Talking</a:t>
            </a:r>
            <a:r>
              <a:rPr lang="nl-NL" sz="6000" dirty="0"/>
              <a:t> </a:t>
            </a:r>
            <a:r>
              <a:rPr lang="nl-NL" sz="6000" dirty="0" err="1"/>
              <a:t>about</a:t>
            </a:r>
            <a:r>
              <a:rPr lang="nl-NL" sz="6000" dirty="0"/>
              <a:t> </a:t>
            </a:r>
            <a:r>
              <a:rPr lang="nl-NL" sz="6000" dirty="0" err="1"/>
              <a:t>your</a:t>
            </a:r>
            <a:r>
              <a:rPr lang="nl-NL" sz="6000" dirty="0"/>
              <a:t> </a:t>
            </a:r>
            <a:r>
              <a:rPr lang="nl-NL" sz="6000" dirty="0" err="1"/>
              <a:t>education</a:t>
            </a:r>
            <a:r>
              <a:rPr lang="nl-NL" sz="6000" dirty="0"/>
              <a:t> - b</a:t>
            </a:r>
          </a:p>
        </p:txBody>
      </p:sp>
    </p:spTree>
    <p:extLst>
      <p:ext uri="{BB962C8B-B14F-4D97-AF65-F5344CB8AC3E}">
        <p14:creationId xmlns:p14="http://schemas.microsoft.com/office/powerpoint/2010/main" val="376584114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F70584D-4850-C64C-A392-140E07450BFC}"/>
              </a:ext>
            </a:extLst>
          </p:cNvPr>
          <p:cNvSpPr>
            <a:spLocks noGrp="1"/>
          </p:cNvSpPr>
          <p:nvPr>
            <p:ph type="title"/>
          </p:nvPr>
        </p:nvSpPr>
        <p:spPr/>
        <p:txBody>
          <a:bodyPr>
            <a:normAutofit/>
          </a:bodyPr>
          <a:lstStyle/>
          <a:p>
            <a:r>
              <a:rPr lang="nl-NL" dirty="0"/>
              <a:t>Telephone </a:t>
            </a:r>
            <a:r>
              <a:rPr lang="nl-NL" dirty="0" err="1"/>
              <a:t>conversations</a:t>
            </a:r>
            <a:endParaRPr lang="nl-NL" dirty="0"/>
          </a:p>
        </p:txBody>
      </p:sp>
    </p:spTree>
    <p:extLst>
      <p:ext uri="{BB962C8B-B14F-4D97-AF65-F5344CB8AC3E}">
        <p14:creationId xmlns:p14="http://schemas.microsoft.com/office/powerpoint/2010/main" val="412142580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ijdelijke aanduiding voor tekst 2">
            <a:extLst>
              <a:ext uri="{FF2B5EF4-FFF2-40B4-BE49-F238E27FC236}">
                <a16:creationId xmlns:a16="http://schemas.microsoft.com/office/drawing/2014/main" id="{83736215-C2DE-004B-8E2B-EFDCC66492C4}"/>
              </a:ext>
            </a:extLst>
          </p:cNvPr>
          <p:cNvSpPr>
            <a:spLocks noGrp="1"/>
          </p:cNvSpPr>
          <p:nvPr>
            <p:ph type="body" idx="1"/>
          </p:nvPr>
        </p:nvSpPr>
        <p:spPr>
          <a:xfrm>
            <a:off x="2167665" y="1247887"/>
            <a:ext cx="9052560" cy="3216536"/>
          </a:xfrm>
        </p:spPr>
        <p:txBody>
          <a:bodyPr>
            <a:noAutofit/>
          </a:bodyPr>
          <a:lstStyle/>
          <a:p>
            <a:pPr marL="457200" indent="-457200">
              <a:lnSpc>
                <a:spcPct val="100000"/>
              </a:lnSpc>
              <a:buFont typeface="+mj-lt"/>
              <a:buAutoNum type="arabicPeriod"/>
            </a:pPr>
            <a:endParaRPr lang="nl-NL" sz="2400" dirty="0"/>
          </a:p>
          <a:p>
            <a:pPr>
              <a:lnSpc>
                <a:spcPct val="100000"/>
              </a:lnSpc>
            </a:pPr>
            <a:endParaRPr lang="nl-NL" sz="1800" dirty="0"/>
          </a:p>
          <a:p>
            <a:pPr>
              <a:lnSpc>
                <a:spcPct val="100000"/>
              </a:lnSpc>
            </a:pPr>
            <a:endParaRPr lang="nl-NL" sz="1800" dirty="0"/>
          </a:p>
        </p:txBody>
      </p:sp>
      <p:sp>
        <p:nvSpPr>
          <p:cNvPr id="16" name="Titel 1">
            <a:extLst>
              <a:ext uri="{FF2B5EF4-FFF2-40B4-BE49-F238E27FC236}">
                <a16:creationId xmlns:a16="http://schemas.microsoft.com/office/drawing/2014/main" id="{C5D971DE-1AA3-5E40-B737-05731511404F}"/>
              </a:ext>
            </a:extLst>
          </p:cNvPr>
          <p:cNvSpPr>
            <a:spLocks noGrp="1"/>
          </p:cNvSpPr>
          <p:nvPr>
            <p:ph type="title"/>
          </p:nvPr>
        </p:nvSpPr>
        <p:spPr>
          <a:xfrm>
            <a:off x="2167665" y="343169"/>
            <a:ext cx="9574062" cy="668050"/>
          </a:xfrm>
        </p:spPr>
        <p:txBody>
          <a:bodyPr>
            <a:normAutofit fontScale="90000"/>
          </a:bodyPr>
          <a:lstStyle/>
          <a:p>
            <a:r>
              <a:rPr lang="nl-NL" sz="6000" dirty="0" err="1">
                <a:solidFill>
                  <a:schemeClr val="tx1"/>
                </a:solidFill>
              </a:rPr>
              <a:t>Starting</a:t>
            </a:r>
            <a:r>
              <a:rPr lang="nl-NL" sz="6000" dirty="0">
                <a:solidFill>
                  <a:schemeClr val="tx1"/>
                </a:solidFill>
              </a:rPr>
              <a:t> a </a:t>
            </a:r>
            <a:r>
              <a:rPr lang="nl-NL" sz="6000" dirty="0" err="1">
                <a:solidFill>
                  <a:schemeClr val="tx1"/>
                </a:solidFill>
              </a:rPr>
              <a:t>telephone</a:t>
            </a:r>
            <a:r>
              <a:rPr lang="nl-NL" sz="6000" dirty="0">
                <a:solidFill>
                  <a:schemeClr val="tx1"/>
                </a:solidFill>
              </a:rPr>
              <a:t> </a:t>
            </a:r>
            <a:r>
              <a:rPr lang="nl-NL" sz="6000" dirty="0" err="1">
                <a:solidFill>
                  <a:schemeClr val="tx1"/>
                </a:solidFill>
              </a:rPr>
              <a:t>conversation</a:t>
            </a:r>
            <a:endParaRPr lang="nl-NL" sz="6000" dirty="0">
              <a:solidFill>
                <a:schemeClr val="tx1"/>
              </a:solidFill>
            </a:endParaRPr>
          </a:p>
        </p:txBody>
      </p:sp>
      <p:graphicFrame>
        <p:nvGraphicFramePr>
          <p:cNvPr id="3" name="Tabel 2">
            <a:extLst>
              <a:ext uri="{FF2B5EF4-FFF2-40B4-BE49-F238E27FC236}">
                <a16:creationId xmlns:a16="http://schemas.microsoft.com/office/drawing/2014/main" id="{221FC467-5035-D843-B579-300B88B2E281}"/>
              </a:ext>
            </a:extLst>
          </p:cNvPr>
          <p:cNvGraphicFramePr>
            <a:graphicFrameLocks noGrp="1"/>
          </p:cNvGraphicFramePr>
          <p:nvPr>
            <p:extLst>
              <p:ext uri="{D42A27DB-BD31-4B8C-83A1-F6EECF244321}">
                <p14:modId xmlns:p14="http://schemas.microsoft.com/office/powerpoint/2010/main" val="3663832680"/>
              </p:ext>
            </p:extLst>
          </p:nvPr>
        </p:nvGraphicFramePr>
        <p:xfrm>
          <a:off x="2254422" y="1247887"/>
          <a:ext cx="9410356" cy="5125720"/>
        </p:xfrm>
        <a:graphic>
          <a:graphicData uri="http://schemas.openxmlformats.org/drawingml/2006/table">
            <a:tbl>
              <a:tblPr firstRow="1" bandRow="1">
                <a:tableStyleId>{5C22544A-7EE6-4342-B048-85BDC9FD1C3A}</a:tableStyleId>
              </a:tblPr>
              <a:tblGrid>
                <a:gridCol w="4245232">
                  <a:extLst>
                    <a:ext uri="{9D8B030D-6E8A-4147-A177-3AD203B41FA5}">
                      <a16:colId xmlns:a16="http://schemas.microsoft.com/office/drawing/2014/main" val="1223978072"/>
                    </a:ext>
                  </a:extLst>
                </a:gridCol>
                <a:gridCol w="5165124">
                  <a:extLst>
                    <a:ext uri="{9D8B030D-6E8A-4147-A177-3AD203B41FA5}">
                      <a16:colId xmlns:a16="http://schemas.microsoft.com/office/drawing/2014/main" val="3751572771"/>
                    </a:ext>
                  </a:extLst>
                </a:gridCol>
              </a:tblGrid>
              <a:tr h="370840">
                <a:tc>
                  <a:txBody>
                    <a:bodyPr/>
                    <a:lstStyle/>
                    <a:p>
                      <a:pPr>
                        <a:spcAft>
                          <a:spcPts val="0"/>
                        </a:spcAft>
                      </a:pPr>
                      <a:r>
                        <a:rPr lang="nl-NL" sz="2000" dirty="0">
                          <a:effectLst/>
                          <a:latin typeface="Calibri" panose="020F0502020204030204" pitchFamily="34" charset="0"/>
                          <a:ea typeface="Calibri" panose="020F0502020204030204" pitchFamily="34" charset="0"/>
                          <a:cs typeface="Times New Roman" panose="02020603050405020304" pitchFamily="18" charset="0"/>
                        </a:rPr>
                        <a:t>Receiver</a:t>
                      </a:r>
                    </a:p>
                  </a:txBody>
                  <a:tcPr marL="68580" marR="68580" marT="0" marB="0"/>
                </a:tc>
                <a:tc>
                  <a:txBody>
                    <a:bodyPr/>
                    <a:lstStyle/>
                    <a:p>
                      <a:pPr>
                        <a:spcAft>
                          <a:spcPts val="0"/>
                        </a:spcAft>
                      </a:pPr>
                      <a:r>
                        <a:rPr lang="nl-NL" sz="2000" i="1" dirty="0" err="1">
                          <a:effectLst/>
                          <a:latin typeface="Calibri" panose="020F0502020204030204" pitchFamily="34" charset="0"/>
                          <a:ea typeface="Calibri" panose="020F0502020204030204" pitchFamily="34" charset="0"/>
                          <a:cs typeface="Times New Roman" panose="02020603050405020304" pitchFamily="18" charset="0"/>
                        </a:rPr>
                        <a:t>Caller</a:t>
                      </a:r>
                      <a:endParaRPr lang="nl-NL" sz="2000" i="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226422701"/>
                  </a:ext>
                </a:extLst>
              </a:tr>
              <a:tr h="370840">
                <a:tc>
                  <a:txBody>
                    <a:bodyPr/>
                    <a:lstStyle/>
                    <a:p>
                      <a:pPr>
                        <a:spcAft>
                          <a:spcPts val="0"/>
                        </a:spcAft>
                      </a:pPr>
                      <a:r>
                        <a:rPr lang="nl-NL" sz="2400" dirty="0" err="1">
                          <a:effectLst/>
                          <a:latin typeface="Calibri" panose="020F0502020204030204" pitchFamily="34" charset="0"/>
                          <a:ea typeface="Calibri" panose="020F0502020204030204" pitchFamily="34" charset="0"/>
                          <a:cs typeface="Times New Roman" panose="02020603050405020304" pitchFamily="18" charset="0"/>
                        </a:rPr>
                        <a:t>Good</a:t>
                      </a:r>
                      <a:r>
                        <a:rPr lang="nl-NL" sz="2400" dirty="0">
                          <a:effectLst/>
                          <a:latin typeface="Calibri" panose="020F0502020204030204" pitchFamily="34" charset="0"/>
                          <a:ea typeface="Calibri" panose="020F0502020204030204" pitchFamily="34" charset="0"/>
                          <a:cs typeface="Times New Roman" panose="02020603050405020304" pitchFamily="18" charset="0"/>
                        </a:rPr>
                        <a:t> </a:t>
                      </a:r>
                      <a:r>
                        <a:rPr lang="nl-NL" sz="2400" dirty="0" err="1">
                          <a:effectLst/>
                          <a:latin typeface="Calibri" panose="020F0502020204030204" pitchFamily="34" charset="0"/>
                          <a:ea typeface="Calibri" panose="020F0502020204030204" pitchFamily="34" charset="0"/>
                          <a:cs typeface="Times New Roman" panose="02020603050405020304" pitchFamily="18" charset="0"/>
                        </a:rPr>
                        <a:t>afternoon</a:t>
                      </a:r>
                      <a:r>
                        <a:rPr lang="nl-NL" sz="2400" dirty="0">
                          <a:effectLst/>
                          <a:latin typeface="Calibri" panose="020F0502020204030204" pitchFamily="34" charset="0"/>
                          <a:ea typeface="Calibri" panose="020F0502020204030204" pitchFamily="34" charset="0"/>
                          <a:cs typeface="Times New Roman" panose="02020603050405020304" pitchFamily="18" charset="0"/>
                        </a:rPr>
                        <a:t>, </a:t>
                      </a:r>
                      <a:r>
                        <a:rPr lang="nl-NL" sz="2400" dirty="0" err="1">
                          <a:effectLst/>
                          <a:latin typeface="Calibri" panose="020F0502020204030204" pitchFamily="34" charset="0"/>
                          <a:ea typeface="Calibri" panose="020F0502020204030204" pitchFamily="34" charset="0"/>
                          <a:cs typeface="Times New Roman" panose="02020603050405020304" pitchFamily="18" charset="0"/>
                        </a:rPr>
                        <a:t>Rice&amp;Beans</a:t>
                      </a:r>
                      <a:r>
                        <a:rPr lang="nl-NL" sz="2400" dirty="0">
                          <a:effectLst/>
                          <a:latin typeface="Calibri" panose="020F0502020204030204" pitchFamily="34" charset="0"/>
                          <a:ea typeface="Calibri" panose="020F0502020204030204" pitchFamily="34" charset="0"/>
                          <a:cs typeface="Times New Roman" panose="02020603050405020304" pitchFamily="18" charset="0"/>
                        </a:rPr>
                        <a:t> health store, </a:t>
                      </a:r>
                      <a:r>
                        <a:rPr lang="nl-NL" sz="2400" dirty="0" err="1">
                          <a:effectLst/>
                          <a:latin typeface="Calibri" panose="020F0502020204030204" pitchFamily="34" charset="0"/>
                          <a:ea typeface="Calibri" panose="020F0502020204030204" pitchFamily="34" charset="0"/>
                          <a:cs typeface="Times New Roman" panose="02020603050405020304" pitchFamily="18" charset="0"/>
                        </a:rPr>
                        <a:t>how</a:t>
                      </a:r>
                      <a:r>
                        <a:rPr lang="nl-NL" sz="2400" dirty="0">
                          <a:effectLst/>
                          <a:latin typeface="Calibri" panose="020F0502020204030204" pitchFamily="34" charset="0"/>
                          <a:ea typeface="Calibri" panose="020F0502020204030204" pitchFamily="34" charset="0"/>
                          <a:cs typeface="Times New Roman" panose="02020603050405020304" pitchFamily="18" charset="0"/>
                        </a:rPr>
                        <a:t> </a:t>
                      </a:r>
                      <a:r>
                        <a:rPr lang="nl-NL" sz="2400" dirty="0" err="1">
                          <a:effectLst/>
                          <a:latin typeface="Calibri" panose="020F0502020204030204" pitchFamily="34" charset="0"/>
                          <a:ea typeface="Calibri" panose="020F0502020204030204" pitchFamily="34" charset="0"/>
                          <a:cs typeface="Times New Roman" panose="02020603050405020304" pitchFamily="18" charset="0"/>
                        </a:rPr>
                        <a:t>can</a:t>
                      </a:r>
                      <a:r>
                        <a:rPr lang="nl-NL" sz="2400" dirty="0">
                          <a:effectLst/>
                          <a:latin typeface="Calibri" panose="020F0502020204030204" pitchFamily="34" charset="0"/>
                          <a:ea typeface="Calibri" panose="020F0502020204030204" pitchFamily="34" charset="0"/>
                          <a:cs typeface="Times New Roman" panose="02020603050405020304" pitchFamily="18" charset="0"/>
                        </a:rPr>
                        <a:t> I help </a:t>
                      </a:r>
                      <a:r>
                        <a:rPr lang="nl-NL" sz="2400" dirty="0" err="1">
                          <a:effectLst/>
                          <a:latin typeface="Calibri" panose="020F0502020204030204" pitchFamily="34" charset="0"/>
                          <a:ea typeface="Calibri" panose="020F0502020204030204" pitchFamily="34" charset="0"/>
                          <a:cs typeface="Times New Roman" panose="02020603050405020304" pitchFamily="18" charset="0"/>
                        </a:rPr>
                        <a:t>you</a:t>
                      </a:r>
                      <a:r>
                        <a:rPr lang="nl-NL" sz="2400" dirty="0">
                          <a:effectLst/>
                          <a:latin typeface="Calibri" panose="020F0502020204030204" pitchFamily="34" charset="0"/>
                          <a:ea typeface="Calibri" panose="020F0502020204030204" pitchFamily="34" charset="0"/>
                          <a:cs typeface="Times New Roman" panose="02020603050405020304" pitchFamily="18" charset="0"/>
                        </a:rPr>
                        <a:t>?</a:t>
                      </a:r>
                    </a:p>
                  </a:txBody>
                  <a:tcPr marL="68580" marR="68580" marT="0" marB="0"/>
                </a:tc>
                <a:tc>
                  <a:txBody>
                    <a:bodyPr/>
                    <a:lstStyle/>
                    <a:p>
                      <a:pPr>
                        <a:spcAft>
                          <a:spcPts val="0"/>
                        </a:spcAft>
                      </a:pP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Good</a:t>
                      </a:r>
                      <a:r>
                        <a:rPr lang="nl-NL" sz="2400" i="1" dirty="0">
                          <a:effectLst/>
                          <a:latin typeface="Calibri" panose="020F0502020204030204" pitchFamily="34" charset="0"/>
                          <a:ea typeface="Calibri" panose="020F0502020204030204" pitchFamily="34" charset="0"/>
                          <a:cs typeface="Times New Roman" panose="02020603050405020304" pitchFamily="18" charset="0"/>
                        </a:rPr>
                        <a:t> </a:t>
                      </a: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afternoon</a:t>
                      </a:r>
                      <a:r>
                        <a:rPr lang="nl-NL" sz="2400" i="1" dirty="0">
                          <a:effectLst/>
                          <a:latin typeface="Calibri" panose="020F0502020204030204" pitchFamily="34" charset="0"/>
                          <a:ea typeface="Calibri" panose="020F0502020204030204" pitchFamily="34" charset="0"/>
                          <a:cs typeface="Times New Roman" panose="02020603050405020304" pitchFamily="18" charset="0"/>
                        </a:rPr>
                        <a:t>. My name is Yasmin Jones. </a:t>
                      </a: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I’m</a:t>
                      </a:r>
                      <a:r>
                        <a:rPr lang="nl-NL" sz="2400" i="1" dirty="0">
                          <a:effectLst/>
                          <a:latin typeface="Calibri" panose="020F0502020204030204" pitchFamily="34" charset="0"/>
                          <a:ea typeface="Calibri" panose="020F0502020204030204" pitchFamily="34" charset="0"/>
                          <a:cs typeface="Times New Roman" panose="02020603050405020304" pitchFamily="18" charset="0"/>
                        </a:rPr>
                        <a:t> </a:t>
                      </a: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calling</a:t>
                      </a:r>
                      <a:r>
                        <a:rPr lang="nl-NL" sz="2400" i="1" dirty="0">
                          <a:effectLst/>
                          <a:latin typeface="Calibri" panose="020F0502020204030204" pitchFamily="34" charset="0"/>
                          <a:ea typeface="Calibri" panose="020F0502020204030204" pitchFamily="34" charset="0"/>
                          <a:cs typeface="Times New Roman" panose="02020603050405020304" pitchFamily="18" charset="0"/>
                        </a:rPr>
                        <a:t> </a:t>
                      </a: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from</a:t>
                      </a:r>
                      <a:r>
                        <a:rPr lang="nl-NL" sz="2400" i="1" dirty="0">
                          <a:effectLst/>
                          <a:latin typeface="Calibri" panose="020F0502020204030204" pitchFamily="34" charset="0"/>
                          <a:ea typeface="Calibri" panose="020F0502020204030204" pitchFamily="34" charset="0"/>
                          <a:cs typeface="Times New Roman" panose="02020603050405020304" pitchFamily="18" charset="0"/>
                        </a:rPr>
                        <a:t> Helicon College. (</a:t>
                      </a: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if</a:t>
                      </a:r>
                      <a:r>
                        <a:rPr lang="nl-NL" sz="2400" i="1" dirty="0">
                          <a:effectLst/>
                          <a:latin typeface="Calibri" panose="020F0502020204030204" pitchFamily="34" charset="0"/>
                          <a:ea typeface="Calibri" panose="020F0502020204030204" pitchFamily="34" charset="0"/>
                          <a:cs typeface="Times New Roman" panose="02020603050405020304" pitchFamily="18" charset="0"/>
                        </a:rPr>
                        <a:t> </a:t>
                      </a: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it’s</a:t>
                      </a:r>
                      <a:r>
                        <a:rPr lang="nl-NL" sz="2400" i="1" dirty="0">
                          <a:effectLst/>
                          <a:latin typeface="Calibri" panose="020F0502020204030204" pitchFamily="34" charset="0"/>
                          <a:ea typeface="Calibri" panose="020F0502020204030204" pitchFamily="34" charset="0"/>
                          <a:cs typeface="Times New Roman" panose="02020603050405020304" pitchFamily="18" charset="0"/>
                        </a:rPr>
                        <a:t> </a:t>
                      </a: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the</a:t>
                      </a:r>
                      <a:r>
                        <a:rPr lang="nl-NL" sz="2400" i="1" dirty="0">
                          <a:effectLst/>
                          <a:latin typeface="Calibri" panose="020F0502020204030204" pitchFamily="34" charset="0"/>
                          <a:ea typeface="Calibri" panose="020F0502020204030204" pitchFamily="34" charset="0"/>
                          <a:cs typeface="Times New Roman" panose="02020603050405020304" pitchFamily="18" charset="0"/>
                        </a:rPr>
                        <a:t> first time </a:t>
                      </a: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you’re</a:t>
                      </a:r>
                      <a:r>
                        <a:rPr lang="nl-NL" sz="2400" i="1" dirty="0">
                          <a:effectLst/>
                          <a:latin typeface="Calibri" panose="020F0502020204030204" pitchFamily="34" charset="0"/>
                          <a:ea typeface="Calibri" panose="020F0502020204030204" pitchFamily="34" charset="0"/>
                          <a:cs typeface="Times New Roman" panose="02020603050405020304" pitchFamily="18" charset="0"/>
                        </a:rPr>
                        <a:t> </a:t>
                      </a: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calling</a:t>
                      </a:r>
                      <a:r>
                        <a:rPr lang="nl-NL" sz="2400" i="1" dirty="0">
                          <a:effectLst/>
                          <a:latin typeface="Calibri" panose="020F0502020204030204" pitchFamily="34" charset="0"/>
                          <a:ea typeface="Calibri" panose="020F0502020204030204" pitchFamily="34" charset="0"/>
                          <a:cs typeface="Times New Roman" panose="02020603050405020304" pitchFamily="18" charset="0"/>
                        </a:rPr>
                        <a:t>)</a:t>
                      </a:r>
                    </a:p>
                    <a:p>
                      <a:pPr>
                        <a:spcAft>
                          <a:spcPts val="0"/>
                        </a:spcAft>
                      </a:pP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Good</a:t>
                      </a:r>
                      <a:r>
                        <a:rPr lang="nl-NL" sz="2400" i="1" dirty="0">
                          <a:effectLst/>
                          <a:latin typeface="Calibri" panose="020F0502020204030204" pitchFamily="34" charset="0"/>
                          <a:ea typeface="Calibri" panose="020F0502020204030204" pitchFamily="34" charset="0"/>
                          <a:cs typeface="Times New Roman" panose="02020603050405020304" pitchFamily="18" charset="0"/>
                        </a:rPr>
                        <a:t> </a:t>
                      </a: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afternoon</a:t>
                      </a:r>
                      <a:r>
                        <a:rPr lang="nl-NL" sz="2400" i="1" dirty="0">
                          <a:effectLst/>
                          <a:latin typeface="Calibri" panose="020F0502020204030204" pitchFamily="34" charset="0"/>
                          <a:ea typeface="Calibri" panose="020F0502020204030204" pitchFamily="34" charset="0"/>
                          <a:cs typeface="Times New Roman" panose="02020603050405020304" pitchFamily="18" charset="0"/>
                        </a:rPr>
                        <a:t>, </a:t>
                      </a: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this</a:t>
                      </a:r>
                      <a:r>
                        <a:rPr lang="nl-NL" sz="2400" i="1" dirty="0">
                          <a:effectLst/>
                          <a:latin typeface="Calibri" panose="020F0502020204030204" pitchFamily="34" charset="0"/>
                          <a:ea typeface="Calibri" panose="020F0502020204030204" pitchFamily="34" charset="0"/>
                          <a:cs typeface="Times New Roman" panose="02020603050405020304" pitchFamily="18" charset="0"/>
                        </a:rPr>
                        <a:t> is Yasmin Jones (</a:t>
                      </a: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if</a:t>
                      </a:r>
                      <a:r>
                        <a:rPr lang="nl-NL" sz="2400" i="1" dirty="0">
                          <a:effectLst/>
                          <a:latin typeface="Calibri" panose="020F0502020204030204" pitchFamily="34" charset="0"/>
                          <a:ea typeface="Calibri" panose="020F0502020204030204" pitchFamily="34" charset="0"/>
                          <a:cs typeface="Times New Roman" panose="02020603050405020304" pitchFamily="18" charset="0"/>
                        </a:rPr>
                        <a:t> </a:t>
                      </a: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you’ve</a:t>
                      </a:r>
                      <a:r>
                        <a:rPr lang="nl-NL" sz="2400" i="1" dirty="0">
                          <a:effectLst/>
                          <a:latin typeface="Calibri" panose="020F0502020204030204" pitchFamily="34" charset="0"/>
                          <a:ea typeface="Calibri" panose="020F0502020204030204" pitchFamily="34" charset="0"/>
                          <a:cs typeface="Times New Roman" panose="02020603050405020304" pitchFamily="18" charset="0"/>
                        </a:rPr>
                        <a:t> </a:t>
                      </a: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called</a:t>
                      </a:r>
                      <a:r>
                        <a:rPr lang="nl-NL" sz="2400" i="1" dirty="0">
                          <a:effectLst/>
                          <a:latin typeface="Calibri" panose="020F0502020204030204" pitchFamily="34" charset="0"/>
                          <a:ea typeface="Calibri" panose="020F0502020204030204" pitchFamily="34" charset="0"/>
                          <a:cs typeface="Times New Roman" panose="02020603050405020304" pitchFamily="18" charset="0"/>
                        </a:rPr>
                        <a:t> </a:t>
                      </a: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before</a:t>
                      </a:r>
                      <a:r>
                        <a:rPr lang="nl-NL" sz="2400" i="1" dirty="0">
                          <a:effectLst/>
                          <a:latin typeface="Calibri" panose="020F0502020204030204" pitchFamily="34" charset="0"/>
                          <a:ea typeface="Calibri" panose="020F0502020204030204" pitchFamily="34" charset="0"/>
                          <a:cs typeface="Times New Roman" panose="02020603050405020304" pitchFamily="18" charset="0"/>
                        </a:rPr>
                        <a:t>).</a:t>
                      </a:r>
                    </a:p>
                  </a:txBody>
                  <a:tcPr marL="68580" marR="68580" marT="0" marB="0"/>
                </a:tc>
                <a:extLst>
                  <a:ext uri="{0D108BD9-81ED-4DB2-BD59-A6C34878D82A}">
                    <a16:rowId xmlns:a16="http://schemas.microsoft.com/office/drawing/2014/main" val="4184376209"/>
                  </a:ext>
                </a:extLst>
              </a:tr>
              <a:tr h="370840">
                <a:tc>
                  <a:txBody>
                    <a:bodyPr/>
                    <a:lstStyle/>
                    <a:p>
                      <a:pPr>
                        <a:spcAft>
                          <a:spcPts val="0"/>
                        </a:spcAft>
                      </a:pPr>
                      <a:r>
                        <a:rPr lang="nl-NL" sz="2400" dirty="0" err="1">
                          <a:effectLst/>
                          <a:latin typeface="Calibri" panose="020F0502020204030204" pitchFamily="34" charset="0"/>
                          <a:ea typeface="Calibri" panose="020F0502020204030204" pitchFamily="34" charset="0"/>
                          <a:cs typeface="Times New Roman" panose="02020603050405020304" pitchFamily="18" charset="0"/>
                        </a:rPr>
                        <a:t>Good</a:t>
                      </a:r>
                      <a:r>
                        <a:rPr lang="nl-NL" sz="2400" dirty="0">
                          <a:effectLst/>
                          <a:latin typeface="Calibri" panose="020F0502020204030204" pitchFamily="34" charset="0"/>
                          <a:ea typeface="Calibri" panose="020F0502020204030204" pitchFamily="34" charset="0"/>
                          <a:cs typeface="Times New Roman" panose="02020603050405020304" pitchFamily="18" charset="0"/>
                        </a:rPr>
                        <a:t> </a:t>
                      </a:r>
                      <a:r>
                        <a:rPr lang="nl-NL" sz="2400" dirty="0" err="1">
                          <a:effectLst/>
                          <a:latin typeface="Calibri" panose="020F0502020204030204" pitchFamily="34" charset="0"/>
                          <a:ea typeface="Calibri" panose="020F0502020204030204" pitchFamily="34" charset="0"/>
                          <a:cs typeface="Times New Roman" panose="02020603050405020304" pitchFamily="18" charset="0"/>
                        </a:rPr>
                        <a:t>afternoon</a:t>
                      </a:r>
                      <a:r>
                        <a:rPr lang="nl-NL" sz="2400" dirty="0">
                          <a:effectLst/>
                          <a:latin typeface="Calibri" panose="020F0502020204030204" pitchFamily="34" charset="0"/>
                          <a:ea typeface="Calibri" panose="020F0502020204030204" pitchFamily="34" charset="0"/>
                          <a:cs typeface="Times New Roman" panose="02020603050405020304" pitchFamily="18" charset="0"/>
                        </a:rPr>
                        <a:t> Yasmin, </a:t>
                      </a:r>
                      <a:r>
                        <a:rPr lang="nl-NL" sz="2400" dirty="0" err="1">
                          <a:effectLst/>
                          <a:latin typeface="Calibri" panose="020F0502020204030204" pitchFamily="34" charset="0"/>
                          <a:ea typeface="Calibri" panose="020F0502020204030204" pitchFamily="34" charset="0"/>
                          <a:cs typeface="Times New Roman" panose="02020603050405020304" pitchFamily="18" charset="0"/>
                        </a:rPr>
                        <a:t>what</a:t>
                      </a:r>
                      <a:r>
                        <a:rPr lang="nl-NL" sz="2400" dirty="0">
                          <a:effectLst/>
                          <a:latin typeface="Calibri" panose="020F0502020204030204" pitchFamily="34" charset="0"/>
                          <a:ea typeface="Calibri" panose="020F0502020204030204" pitchFamily="34" charset="0"/>
                          <a:cs typeface="Times New Roman" panose="02020603050405020304" pitchFamily="18" charset="0"/>
                        </a:rPr>
                        <a:t> </a:t>
                      </a:r>
                      <a:r>
                        <a:rPr lang="nl-NL" sz="2400" dirty="0" err="1">
                          <a:effectLst/>
                          <a:latin typeface="Calibri" panose="020F0502020204030204" pitchFamily="34" charset="0"/>
                          <a:ea typeface="Calibri" panose="020F0502020204030204" pitchFamily="34" charset="0"/>
                          <a:cs typeface="Times New Roman" panose="02020603050405020304" pitchFamily="18" charset="0"/>
                        </a:rPr>
                        <a:t>can</a:t>
                      </a:r>
                      <a:r>
                        <a:rPr lang="nl-NL" sz="2400" dirty="0">
                          <a:effectLst/>
                          <a:latin typeface="Calibri" panose="020F0502020204030204" pitchFamily="34" charset="0"/>
                          <a:ea typeface="Calibri" panose="020F0502020204030204" pitchFamily="34" charset="0"/>
                          <a:cs typeface="Times New Roman" panose="02020603050405020304" pitchFamily="18" charset="0"/>
                        </a:rPr>
                        <a:t> I do </a:t>
                      </a:r>
                      <a:r>
                        <a:rPr lang="nl-NL" sz="2400" dirty="0" err="1">
                          <a:effectLst/>
                          <a:latin typeface="Calibri" panose="020F0502020204030204" pitchFamily="34" charset="0"/>
                          <a:ea typeface="Calibri" panose="020F0502020204030204" pitchFamily="34" charset="0"/>
                          <a:cs typeface="Times New Roman" panose="02020603050405020304" pitchFamily="18" charset="0"/>
                        </a:rPr>
                        <a:t>for</a:t>
                      </a:r>
                      <a:r>
                        <a:rPr lang="nl-NL" sz="2400" dirty="0">
                          <a:effectLst/>
                          <a:latin typeface="Calibri" panose="020F0502020204030204" pitchFamily="34" charset="0"/>
                          <a:ea typeface="Calibri" panose="020F0502020204030204" pitchFamily="34" charset="0"/>
                          <a:cs typeface="Times New Roman" panose="02020603050405020304" pitchFamily="18" charset="0"/>
                        </a:rPr>
                        <a:t> </a:t>
                      </a:r>
                      <a:r>
                        <a:rPr lang="nl-NL" sz="2400" dirty="0" err="1">
                          <a:effectLst/>
                          <a:latin typeface="Calibri" panose="020F0502020204030204" pitchFamily="34" charset="0"/>
                          <a:ea typeface="Calibri" panose="020F0502020204030204" pitchFamily="34" charset="0"/>
                          <a:cs typeface="Times New Roman" panose="02020603050405020304" pitchFamily="18" charset="0"/>
                        </a:rPr>
                        <a:t>you</a:t>
                      </a:r>
                      <a:r>
                        <a:rPr lang="nl-NL" sz="2400" dirty="0">
                          <a:effectLst/>
                          <a:latin typeface="Calibri" panose="020F0502020204030204" pitchFamily="34" charset="0"/>
                          <a:ea typeface="Calibri" panose="020F0502020204030204" pitchFamily="34" charset="0"/>
                          <a:cs typeface="Times New Roman" panose="02020603050405020304" pitchFamily="18" charset="0"/>
                        </a:rPr>
                        <a:t>?</a:t>
                      </a:r>
                    </a:p>
                  </a:txBody>
                  <a:tcPr marL="68580" marR="68580" marT="0" marB="0"/>
                </a:tc>
                <a:tc>
                  <a:txBody>
                    <a:bodyPr/>
                    <a:lstStyle/>
                    <a:p>
                      <a:pPr>
                        <a:spcAft>
                          <a:spcPts val="0"/>
                        </a:spcAft>
                      </a:pP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I’m</a:t>
                      </a:r>
                      <a:r>
                        <a:rPr lang="nl-NL" sz="2400" i="1" dirty="0">
                          <a:effectLst/>
                          <a:latin typeface="Calibri" panose="020F0502020204030204" pitchFamily="34" charset="0"/>
                          <a:ea typeface="Calibri" panose="020F0502020204030204" pitchFamily="34" charset="0"/>
                          <a:cs typeface="Times New Roman" panose="02020603050405020304" pitchFamily="18" charset="0"/>
                        </a:rPr>
                        <a:t> </a:t>
                      </a: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phoning</a:t>
                      </a:r>
                      <a:r>
                        <a:rPr lang="nl-NL" sz="2400" i="1" dirty="0">
                          <a:effectLst/>
                          <a:latin typeface="Calibri" panose="020F0502020204030204" pitchFamily="34" charset="0"/>
                          <a:ea typeface="Calibri" panose="020F0502020204030204" pitchFamily="34" charset="0"/>
                          <a:cs typeface="Times New Roman" panose="02020603050405020304" pitchFamily="18" charset="0"/>
                        </a:rPr>
                        <a:t> </a:t>
                      </a: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because</a:t>
                      </a:r>
                      <a:r>
                        <a:rPr lang="nl-NL" sz="2400" i="1" dirty="0">
                          <a:effectLst/>
                          <a:latin typeface="Calibri" panose="020F0502020204030204" pitchFamily="34" charset="0"/>
                          <a:ea typeface="Calibri" panose="020F0502020204030204" pitchFamily="34" charset="0"/>
                          <a:cs typeface="Times New Roman" panose="02020603050405020304" pitchFamily="18" charset="0"/>
                        </a:rPr>
                        <a:t> </a:t>
                      </a: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I’m</a:t>
                      </a:r>
                      <a:r>
                        <a:rPr lang="nl-NL" sz="2400" i="1" dirty="0">
                          <a:effectLst/>
                          <a:latin typeface="Calibri" panose="020F0502020204030204" pitchFamily="34" charset="0"/>
                          <a:ea typeface="Calibri" panose="020F0502020204030204" pitchFamily="34" charset="0"/>
                          <a:cs typeface="Times New Roman" panose="02020603050405020304" pitchFamily="18" charset="0"/>
                        </a:rPr>
                        <a:t> </a:t>
                      </a: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looking</a:t>
                      </a:r>
                      <a:r>
                        <a:rPr lang="nl-NL" sz="2400" i="1" dirty="0">
                          <a:effectLst/>
                          <a:latin typeface="Calibri" panose="020F0502020204030204" pitchFamily="34" charset="0"/>
                          <a:ea typeface="Calibri" panose="020F0502020204030204" pitchFamily="34" charset="0"/>
                          <a:cs typeface="Times New Roman" panose="02020603050405020304" pitchFamily="18" charset="0"/>
                        </a:rPr>
                        <a:t> </a:t>
                      </a: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for</a:t>
                      </a:r>
                      <a:r>
                        <a:rPr lang="nl-NL" sz="2400" i="1" dirty="0">
                          <a:effectLst/>
                          <a:latin typeface="Calibri" panose="020F0502020204030204" pitchFamily="34" charset="0"/>
                          <a:ea typeface="Calibri" panose="020F0502020204030204" pitchFamily="34" charset="0"/>
                          <a:cs typeface="Times New Roman" panose="02020603050405020304" pitchFamily="18" charset="0"/>
                        </a:rPr>
                        <a:t> </a:t>
                      </a: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an</a:t>
                      </a:r>
                      <a:r>
                        <a:rPr lang="nl-NL" sz="2400" i="1" dirty="0">
                          <a:effectLst/>
                          <a:latin typeface="Calibri" panose="020F0502020204030204" pitchFamily="34" charset="0"/>
                          <a:ea typeface="Calibri" panose="020F0502020204030204" pitchFamily="34" charset="0"/>
                          <a:cs typeface="Times New Roman" panose="02020603050405020304" pitchFamily="18" charset="0"/>
                        </a:rPr>
                        <a:t> </a:t>
                      </a: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internship</a:t>
                      </a:r>
                      <a:r>
                        <a:rPr lang="nl-NL" sz="2400" i="1" dirty="0">
                          <a:effectLst/>
                          <a:latin typeface="Calibri" panose="020F0502020204030204" pitchFamily="34" charset="0"/>
                          <a:ea typeface="Calibri" panose="020F0502020204030204" pitchFamily="34" charset="0"/>
                          <a:cs typeface="Times New Roman" panose="02020603050405020304" pitchFamily="18" charset="0"/>
                        </a:rPr>
                        <a:t>. </a:t>
                      </a:r>
                    </a:p>
                    <a:p>
                      <a:pPr>
                        <a:spcAft>
                          <a:spcPts val="0"/>
                        </a:spcAft>
                      </a:pPr>
                      <a:r>
                        <a:rPr lang="nl-NL" sz="2400" i="1" dirty="0">
                          <a:effectLst/>
                          <a:latin typeface="Calibri" panose="020F0502020204030204" pitchFamily="34" charset="0"/>
                          <a:ea typeface="Calibri" panose="020F0502020204030204" pitchFamily="34" charset="0"/>
                          <a:cs typeface="Times New Roman" panose="02020603050405020304" pitchFamily="18" charset="0"/>
                        </a:rPr>
                        <a:t>Are </a:t>
                      </a: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you</a:t>
                      </a:r>
                      <a:r>
                        <a:rPr lang="nl-NL" sz="2400" i="1" dirty="0">
                          <a:effectLst/>
                          <a:latin typeface="Calibri" panose="020F0502020204030204" pitchFamily="34" charset="0"/>
                          <a:ea typeface="Calibri" panose="020F0502020204030204" pitchFamily="34" charset="0"/>
                          <a:cs typeface="Times New Roman" panose="02020603050405020304" pitchFamily="18" charset="0"/>
                        </a:rPr>
                        <a:t> </a:t>
                      </a: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the</a:t>
                      </a:r>
                      <a:r>
                        <a:rPr lang="nl-NL" sz="2400" i="1" dirty="0">
                          <a:effectLst/>
                          <a:latin typeface="Calibri" panose="020F0502020204030204" pitchFamily="34" charset="0"/>
                          <a:ea typeface="Calibri" panose="020F0502020204030204" pitchFamily="34" charset="0"/>
                          <a:cs typeface="Times New Roman" panose="02020603050405020304" pitchFamily="18" charset="0"/>
                        </a:rPr>
                        <a:t> right person </a:t>
                      </a: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to</a:t>
                      </a:r>
                      <a:r>
                        <a:rPr lang="nl-NL" sz="2400" i="1" dirty="0">
                          <a:effectLst/>
                          <a:latin typeface="Calibri" panose="020F0502020204030204" pitchFamily="34" charset="0"/>
                          <a:ea typeface="Calibri" panose="020F0502020204030204" pitchFamily="34" charset="0"/>
                          <a:cs typeface="Times New Roman" panose="02020603050405020304" pitchFamily="18" charset="0"/>
                        </a:rPr>
                        <a:t> </a:t>
                      </a: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speak</a:t>
                      </a:r>
                      <a:r>
                        <a:rPr lang="nl-NL" sz="2400" i="1" dirty="0">
                          <a:effectLst/>
                          <a:latin typeface="Calibri" panose="020F0502020204030204" pitchFamily="34" charset="0"/>
                          <a:ea typeface="Calibri" panose="020F0502020204030204" pitchFamily="34" charset="0"/>
                          <a:cs typeface="Times New Roman" panose="02020603050405020304" pitchFamily="18" charset="0"/>
                        </a:rPr>
                        <a:t> </a:t>
                      </a: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to</a:t>
                      </a:r>
                      <a:r>
                        <a:rPr lang="nl-NL" sz="2400" i="1" dirty="0">
                          <a:effectLst/>
                          <a:latin typeface="Calibri" panose="020F0502020204030204" pitchFamily="34" charset="0"/>
                          <a:ea typeface="Calibri" panose="020F0502020204030204" pitchFamily="34" charset="0"/>
                          <a:cs typeface="Times New Roman" panose="02020603050405020304" pitchFamily="18" charset="0"/>
                        </a:rPr>
                        <a:t>?</a:t>
                      </a:r>
                    </a:p>
                  </a:txBody>
                  <a:tcPr marL="68580" marR="68580" marT="0" marB="0"/>
                </a:tc>
                <a:extLst>
                  <a:ext uri="{0D108BD9-81ED-4DB2-BD59-A6C34878D82A}">
                    <a16:rowId xmlns:a16="http://schemas.microsoft.com/office/drawing/2014/main" val="938519139"/>
                  </a:ext>
                </a:extLst>
              </a:tr>
              <a:tr h="317925">
                <a:tc>
                  <a:txBody>
                    <a:bodyPr/>
                    <a:lstStyle/>
                    <a:p>
                      <a:pPr>
                        <a:spcAft>
                          <a:spcPts val="0"/>
                        </a:spcAft>
                      </a:pPr>
                      <a:r>
                        <a:rPr lang="nl-NL" sz="2400" i="0" dirty="0">
                          <a:effectLst/>
                          <a:latin typeface="Calibri" panose="020F0502020204030204" pitchFamily="34" charset="0"/>
                          <a:ea typeface="Calibri" panose="020F0502020204030204" pitchFamily="34" charset="0"/>
                          <a:cs typeface="Times New Roman" panose="02020603050405020304" pitchFamily="18" charset="0"/>
                        </a:rPr>
                        <a:t>Sorry, I </a:t>
                      </a:r>
                      <a:r>
                        <a:rPr lang="nl-NL" sz="2400" i="0" dirty="0" err="1">
                          <a:effectLst/>
                          <a:latin typeface="Calibri" panose="020F0502020204030204" pitchFamily="34" charset="0"/>
                          <a:ea typeface="Calibri" panose="020F0502020204030204" pitchFamily="34" charset="0"/>
                          <a:cs typeface="Times New Roman" panose="02020603050405020304" pitchFamily="18" charset="0"/>
                        </a:rPr>
                        <a:t>didn’t</a:t>
                      </a:r>
                      <a:r>
                        <a:rPr lang="nl-NL" sz="2400" i="0" dirty="0">
                          <a:effectLst/>
                          <a:latin typeface="Calibri" panose="020F0502020204030204" pitchFamily="34" charset="0"/>
                          <a:ea typeface="Calibri" panose="020F0502020204030204" pitchFamily="34" charset="0"/>
                          <a:cs typeface="Times New Roman" panose="02020603050405020304" pitchFamily="18" charset="0"/>
                        </a:rPr>
                        <a:t> catch </a:t>
                      </a:r>
                      <a:r>
                        <a:rPr lang="nl-NL" sz="2400" i="0" dirty="0" err="1">
                          <a:effectLst/>
                          <a:latin typeface="Calibri" panose="020F0502020204030204" pitchFamily="34" charset="0"/>
                          <a:ea typeface="Calibri" panose="020F0502020204030204" pitchFamily="34" charset="0"/>
                          <a:cs typeface="Times New Roman" panose="02020603050405020304" pitchFamily="18" charset="0"/>
                        </a:rPr>
                        <a:t>your</a:t>
                      </a:r>
                      <a:r>
                        <a:rPr lang="nl-NL" sz="2400" i="0" dirty="0">
                          <a:effectLst/>
                          <a:latin typeface="Calibri" panose="020F0502020204030204" pitchFamily="34" charset="0"/>
                          <a:ea typeface="Calibri" panose="020F0502020204030204" pitchFamily="34" charset="0"/>
                          <a:cs typeface="Times New Roman" panose="02020603050405020304" pitchFamily="18" charset="0"/>
                        </a:rPr>
                        <a:t> </a:t>
                      </a:r>
                      <a:r>
                        <a:rPr lang="nl-NL" sz="2400" i="0" dirty="0" err="1">
                          <a:effectLst/>
                          <a:latin typeface="Calibri" panose="020F0502020204030204" pitchFamily="34" charset="0"/>
                          <a:ea typeface="Calibri" panose="020F0502020204030204" pitchFamily="34" charset="0"/>
                          <a:cs typeface="Times New Roman" panose="02020603050405020304" pitchFamily="18" charset="0"/>
                        </a:rPr>
                        <a:t>surname</a:t>
                      </a:r>
                      <a:r>
                        <a:rPr lang="nl-NL" sz="2400" i="0" dirty="0">
                          <a:effectLst/>
                          <a:latin typeface="Calibri" panose="020F0502020204030204" pitchFamily="34" charset="0"/>
                          <a:ea typeface="Calibri" panose="020F0502020204030204" pitchFamily="34" charset="0"/>
                          <a:cs typeface="Times New Roman" panose="02020603050405020304" pitchFamily="18" charset="0"/>
                        </a:rPr>
                        <a:t>.</a:t>
                      </a:r>
                    </a:p>
                    <a:p>
                      <a:pPr>
                        <a:spcAft>
                          <a:spcPts val="0"/>
                        </a:spcAft>
                      </a:pPr>
                      <a:r>
                        <a:rPr lang="nl-NL" sz="2400" i="0" dirty="0">
                          <a:effectLst/>
                          <a:latin typeface="Calibri" panose="020F0502020204030204" pitchFamily="34" charset="0"/>
                          <a:ea typeface="Calibri" panose="020F0502020204030204" pitchFamily="34" charset="0"/>
                          <a:cs typeface="Times New Roman" panose="02020603050405020304" pitchFamily="18" charset="0"/>
                        </a:rPr>
                        <a:t>Sorry, </a:t>
                      </a:r>
                      <a:r>
                        <a:rPr lang="nl-NL" sz="2400" i="0" dirty="0" err="1">
                          <a:effectLst/>
                          <a:latin typeface="Calibri" panose="020F0502020204030204" pitchFamily="34" charset="0"/>
                          <a:ea typeface="Calibri" panose="020F0502020204030204" pitchFamily="34" charset="0"/>
                          <a:cs typeface="Times New Roman" panose="02020603050405020304" pitchFamily="18" charset="0"/>
                        </a:rPr>
                        <a:t>could</a:t>
                      </a:r>
                      <a:r>
                        <a:rPr lang="nl-NL" sz="2400" i="0" dirty="0">
                          <a:effectLst/>
                          <a:latin typeface="Calibri" panose="020F0502020204030204" pitchFamily="34" charset="0"/>
                          <a:ea typeface="Calibri" panose="020F0502020204030204" pitchFamily="34" charset="0"/>
                          <a:cs typeface="Times New Roman" panose="02020603050405020304" pitchFamily="18" charset="0"/>
                        </a:rPr>
                        <a:t> </a:t>
                      </a:r>
                      <a:r>
                        <a:rPr lang="nl-NL" sz="2400" i="0" dirty="0" err="1">
                          <a:effectLst/>
                          <a:latin typeface="Calibri" panose="020F0502020204030204" pitchFamily="34" charset="0"/>
                          <a:ea typeface="Calibri" panose="020F0502020204030204" pitchFamily="34" charset="0"/>
                          <a:cs typeface="Times New Roman" panose="02020603050405020304" pitchFamily="18" charset="0"/>
                        </a:rPr>
                        <a:t>you</a:t>
                      </a:r>
                      <a:r>
                        <a:rPr lang="nl-NL" sz="2400" i="0" dirty="0">
                          <a:effectLst/>
                          <a:latin typeface="Calibri" panose="020F0502020204030204" pitchFamily="34" charset="0"/>
                          <a:ea typeface="Calibri" panose="020F0502020204030204" pitchFamily="34" charset="0"/>
                          <a:cs typeface="Times New Roman" panose="02020603050405020304" pitchFamily="18" charset="0"/>
                        </a:rPr>
                        <a:t> </a:t>
                      </a:r>
                      <a:r>
                        <a:rPr lang="nl-NL" sz="2400" i="0" dirty="0" err="1">
                          <a:effectLst/>
                          <a:latin typeface="Calibri" panose="020F0502020204030204" pitchFamily="34" charset="0"/>
                          <a:ea typeface="Calibri" panose="020F0502020204030204" pitchFamily="34" charset="0"/>
                          <a:cs typeface="Times New Roman" panose="02020603050405020304" pitchFamily="18" charset="0"/>
                        </a:rPr>
                        <a:t>tell</a:t>
                      </a:r>
                      <a:r>
                        <a:rPr lang="nl-NL" sz="2400" i="0" dirty="0">
                          <a:effectLst/>
                          <a:latin typeface="Calibri" panose="020F0502020204030204" pitchFamily="34" charset="0"/>
                          <a:ea typeface="Calibri" panose="020F0502020204030204" pitchFamily="34" charset="0"/>
                          <a:cs typeface="Times New Roman" panose="02020603050405020304" pitchFamily="18" charset="0"/>
                        </a:rPr>
                        <a:t> me </a:t>
                      </a:r>
                      <a:r>
                        <a:rPr lang="nl-NL" sz="2400" i="0" dirty="0" err="1">
                          <a:effectLst/>
                          <a:latin typeface="Calibri" panose="020F0502020204030204" pitchFamily="34" charset="0"/>
                          <a:ea typeface="Calibri" panose="020F0502020204030204" pitchFamily="34" charset="0"/>
                          <a:cs typeface="Times New Roman" panose="02020603050405020304" pitchFamily="18" charset="0"/>
                        </a:rPr>
                        <a:t>your</a:t>
                      </a:r>
                      <a:r>
                        <a:rPr lang="nl-NL" sz="2400" i="0" dirty="0">
                          <a:effectLst/>
                          <a:latin typeface="Calibri" panose="020F0502020204030204" pitchFamily="34" charset="0"/>
                          <a:ea typeface="Calibri" panose="020F0502020204030204" pitchFamily="34" charset="0"/>
                          <a:cs typeface="Times New Roman" panose="02020603050405020304" pitchFamily="18" charset="0"/>
                        </a:rPr>
                        <a:t> name </a:t>
                      </a:r>
                      <a:r>
                        <a:rPr lang="nl-NL" sz="2400" i="0" dirty="0" err="1">
                          <a:effectLst/>
                          <a:latin typeface="Calibri" panose="020F0502020204030204" pitchFamily="34" charset="0"/>
                          <a:ea typeface="Calibri" panose="020F0502020204030204" pitchFamily="34" charset="0"/>
                          <a:cs typeface="Times New Roman" panose="02020603050405020304" pitchFamily="18" charset="0"/>
                        </a:rPr>
                        <a:t>again</a:t>
                      </a:r>
                      <a:r>
                        <a:rPr lang="nl-NL" sz="2400" i="0" dirty="0">
                          <a:effectLst/>
                          <a:latin typeface="Calibri" panose="020F0502020204030204" pitchFamily="34" charset="0"/>
                          <a:ea typeface="Calibri" panose="020F0502020204030204" pitchFamily="34" charset="0"/>
                          <a:cs typeface="Times New Roman" panose="02020603050405020304" pitchFamily="18" charset="0"/>
                        </a:rPr>
                        <a:t>?</a:t>
                      </a:r>
                    </a:p>
                    <a:p>
                      <a:pPr>
                        <a:spcAft>
                          <a:spcPts val="0"/>
                        </a:spcAft>
                      </a:pPr>
                      <a:r>
                        <a:rPr lang="nl-NL" sz="2400" i="0" dirty="0" err="1">
                          <a:effectLst/>
                          <a:latin typeface="Calibri" panose="020F0502020204030204" pitchFamily="34" charset="0"/>
                          <a:ea typeface="Calibri" panose="020F0502020204030204" pitchFamily="34" charset="0"/>
                          <a:cs typeface="Times New Roman" panose="02020603050405020304" pitchFamily="18" charset="0"/>
                        </a:rPr>
                        <a:t>Who</a:t>
                      </a:r>
                      <a:r>
                        <a:rPr lang="nl-NL" sz="2400" i="0" dirty="0">
                          <a:effectLst/>
                          <a:latin typeface="Calibri" panose="020F0502020204030204" pitchFamily="34" charset="0"/>
                          <a:ea typeface="Calibri" panose="020F0502020204030204" pitchFamily="34" charset="0"/>
                          <a:cs typeface="Times New Roman" panose="02020603050405020304" pitchFamily="18" charset="0"/>
                        </a:rPr>
                        <a:t> </a:t>
                      </a:r>
                      <a:r>
                        <a:rPr lang="nl-NL" sz="2400" i="0" dirty="0" err="1">
                          <a:effectLst/>
                          <a:latin typeface="Calibri" panose="020F0502020204030204" pitchFamily="34" charset="0"/>
                          <a:ea typeface="Calibri" panose="020F0502020204030204" pitchFamily="34" charset="0"/>
                          <a:cs typeface="Times New Roman" panose="02020603050405020304" pitchFamily="18" charset="0"/>
                        </a:rPr>
                        <a:t>shall</a:t>
                      </a:r>
                      <a:r>
                        <a:rPr lang="nl-NL" sz="2400" i="0" dirty="0">
                          <a:effectLst/>
                          <a:latin typeface="Calibri" panose="020F0502020204030204" pitchFamily="34" charset="0"/>
                          <a:ea typeface="Calibri" panose="020F0502020204030204" pitchFamily="34" charset="0"/>
                          <a:cs typeface="Times New Roman" panose="02020603050405020304" pitchFamily="18" charset="0"/>
                        </a:rPr>
                        <a:t> I say is </a:t>
                      </a:r>
                      <a:r>
                        <a:rPr lang="nl-NL" sz="2400" i="0" dirty="0" err="1">
                          <a:effectLst/>
                          <a:latin typeface="Calibri" panose="020F0502020204030204" pitchFamily="34" charset="0"/>
                          <a:ea typeface="Calibri" panose="020F0502020204030204" pitchFamily="34" charset="0"/>
                          <a:cs typeface="Times New Roman" panose="02020603050405020304" pitchFamily="18" charset="0"/>
                        </a:rPr>
                        <a:t>calling</a:t>
                      </a:r>
                      <a:r>
                        <a:rPr lang="nl-NL" sz="2400" i="0" dirty="0">
                          <a:effectLst/>
                          <a:latin typeface="Calibri" panose="020F0502020204030204" pitchFamily="34" charset="0"/>
                          <a:ea typeface="Calibri" panose="020F0502020204030204" pitchFamily="34" charset="0"/>
                          <a:cs typeface="Times New Roman" panose="02020603050405020304" pitchFamily="18" charset="0"/>
                        </a:rPr>
                        <a:t>?</a:t>
                      </a:r>
                    </a:p>
                  </a:txBody>
                  <a:tcPr marL="68580" marR="68580" marT="0" marB="0"/>
                </a:tc>
                <a:tc>
                  <a:txBody>
                    <a:bodyPr/>
                    <a:lstStyle/>
                    <a:p>
                      <a:pPr>
                        <a:spcAft>
                          <a:spcPts val="0"/>
                        </a:spcAft>
                      </a:pPr>
                      <a:r>
                        <a:rPr lang="nl-NL" sz="2400" i="1" dirty="0">
                          <a:effectLst/>
                          <a:latin typeface="Calibri" panose="020F0502020204030204" pitchFamily="34" charset="0"/>
                          <a:ea typeface="Calibri" panose="020F0502020204030204" pitchFamily="34" charset="0"/>
                          <a:cs typeface="Times New Roman" panose="02020603050405020304" pitchFamily="18" charset="0"/>
                        </a:rPr>
                        <a:t>My name is Yasmin Jones.</a:t>
                      </a:r>
                    </a:p>
                  </a:txBody>
                  <a:tcPr marL="68580" marR="68580" marT="0" marB="0"/>
                </a:tc>
                <a:extLst>
                  <a:ext uri="{0D108BD9-81ED-4DB2-BD59-A6C34878D82A}">
                    <a16:rowId xmlns:a16="http://schemas.microsoft.com/office/drawing/2014/main" val="432213984"/>
                  </a:ext>
                </a:extLst>
              </a:tr>
            </a:tbl>
          </a:graphicData>
        </a:graphic>
      </p:graphicFrame>
    </p:spTree>
    <p:extLst>
      <p:ext uri="{BB962C8B-B14F-4D97-AF65-F5344CB8AC3E}">
        <p14:creationId xmlns:p14="http://schemas.microsoft.com/office/powerpoint/2010/main" val="157177608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ijdelijke aanduiding voor tekst 2">
            <a:extLst>
              <a:ext uri="{FF2B5EF4-FFF2-40B4-BE49-F238E27FC236}">
                <a16:creationId xmlns:a16="http://schemas.microsoft.com/office/drawing/2014/main" id="{83736215-C2DE-004B-8E2B-EFDCC66492C4}"/>
              </a:ext>
            </a:extLst>
          </p:cNvPr>
          <p:cNvSpPr>
            <a:spLocks noGrp="1"/>
          </p:cNvSpPr>
          <p:nvPr>
            <p:ph type="body" idx="1"/>
          </p:nvPr>
        </p:nvSpPr>
        <p:spPr>
          <a:xfrm>
            <a:off x="2167665" y="1247887"/>
            <a:ext cx="9052560" cy="3216536"/>
          </a:xfrm>
        </p:spPr>
        <p:txBody>
          <a:bodyPr>
            <a:noAutofit/>
          </a:bodyPr>
          <a:lstStyle/>
          <a:p>
            <a:pPr marL="457200" indent="-457200">
              <a:lnSpc>
                <a:spcPct val="100000"/>
              </a:lnSpc>
              <a:buFont typeface="+mj-lt"/>
              <a:buAutoNum type="arabicPeriod"/>
            </a:pPr>
            <a:endParaRPr lang="nl-NL" sz="2400" dirty="0"/>
          </a:p>
          <a:p>
            <a:pPr>
              <a:lnSpc>
                <a:spcPct val="100000"/>
              </a:lnSpc>
            </a:pPr>
            <a:endParaRPr lang="nl-NL" sz="1800" dirty="0"/>
          </a:p>
          <a:p>
            <a:pPr>
              <a:lnSpc>
                <a:spcPct val="100000"/>
              </a:lnSpc>
            </a:pPr>
            <a:endParaRPr lang="nl-NL" sz="1800" dirty="0"/>
          </a:p>
        </p:txBody>
      </p:sp>
      <p:sp>
        <p:nvSpPr>
          <p:cNvPr id="16" name="Titel 1">
            <a:extLst>
              <a:ext uri="{FF2B5EF4-FFF2-40B4-BE49-F238E27FC236}">
                <a16:creationId xmlns:a16="http://schemas.microsoft.com/office/drawing/2014/main" id="{C5D971DE-1AA3-5E40-B737-05731511404F}"/>
              </a:ext>
            </a:extLst>
          </p:cNvPr>
          <p:cNvSpPr>
            <a:spLocks noGrp="1"/>
          </p:cNvSpPr>
          <p:nvPr>
            <p:ph type="title"/>
          </p:nvPr>
        </p:nvSpPr>
        <p:spPr>
          <a:xfrm>
            <a:off x="2167665" y="343169"/>
            <a:ext cx="9574062" cy="668050"/>
          </a:xfrm>
        </p:spPr>
        <p:txBody>
          <a:bodyPr>
            <a:normAutofit fontScale="90000"/>
          </a:bodyPr>
          <a:lstStyle/>
          <a:p>
            <a:r>
              <a:rPr lang="nl-NL" sz="6000" dirty="0" err="1">
                <a:solidFill>
                  <a:schemeClr val="tx1"/>
                </a:solidFill>
              </a:rPr>
              <a:t>Starting</a:t>
            </a:r>
            <a:r>
              <a:rPr lang="nl-NL" sz="6000" dirty="0">
                <a:solidFill>
                  <a:schemeClr val="tx1"/>
                </a:solidFill>
              </a:rPr>
              <a:t> a </a:t>
            </a:r>
            <a:r>
              <a:rPr lang="nl-NL" sz="6000" dirty="0" err="1">
                <a:solidFill>
                  <a:schemeClr val="tx1"/>
                </a:solidFill>
              </a:rPr>
              <a:t>telephone</a:t>
            </a:r>
            <a:r>
              <a:rPr lang="nl-NL" sz="6000" dirty="0">
                <a:solidFill>
                  <a:schemeClr val="tx1"/>
                </a:solidFill>
              </a:rPr>
              <a:t> </a:t>
            </a:r>
            <a:r>
              <a:rPr lang="nl-NL" sz="6000" dirty="0" err="1">
                <a:solidFill>
                  <a:schemeClr val="tx1"/>
                </a:solidFill>
              </a:rPr>
              <a:t>conversation</a:t>
            </a:r>
            <a:endParaRPr lang="nl-NL" sz="6000" dirty="0">
              <a:solidFill>
                <a:schemeClr val="tx1"/>
              </a:solidFill>
            </a:endParaRPr>
          </a:p>
        </p:txBody>
      </p:sp>
      <p:graphicFrame>
        <p:nvGraphicFramePr>
          <p:cNvPr id="3" name="Tabel 2">
            <a:extLst>
              <a:ext uri="{FF2B5EF4-FFF2-40B4-BE49-F238E27FC236}">
                <a16:creationId xmlns:a16="http://schemas.microsoft.com/office/drawing/2014/main" id="{221FC467-5035-D843-B579-300B88B2E281}"/>
              </a:ext>
            </a:extLst>
          </p:cNvPr>
          <p:cNvGraphicFramePr>
            <a:graphicFrameLocks noGrp="1"/>
          </p:cNvGraphicFramePr>
          <p:nvPr>
            <p:extLst>
              <p:ext uri="{D42A27DB-BD31-4B8C-83A1-F6EECF244321}">
                <p14:modId xmlns:p14="http://schemas.microsoft.com/office/powerpoint/2010/main" val="2995124551"/>
              </p:ext>
            </p:extLst>
          </p:nvPr>
        </p:nvGraphicFramePr>
        <p:xfrm>
          <a:off x="2254422" y="1247887"/>
          <a:ext cx="9410356" cy="5571197"/>
        </p:xfrm>
        <a:graphic>
          <a:graphicData uri="http://schemas.openxmlformats.org/drawingml/2006/table">
            <a:tbl>
              <a:tblPr firstRow="1" bandRow="1">
                <a:tableStyleId>{5C22544A-7EE6-4342-B048-85BDC9FD1C3A}</a:tableStyleId>
              </a:tblPr>
              <a:tblGrid>
                <a:gridCol w="4245232">
                  <a:extLst>
                    <a:ext uri="{9D8B030D-6E8A-4147-A177-3AD203B41FA5}">
                      <a16:colId xmlns:a16="http://schemas.microsoft.com/office/drawing/2014/main" val="1223978072"/>
                    </a:ext>
                  </a:extLst>
                </a:gridCol>
                <a:gridCol w="5165124">
                  <a:extLst>
                    <a:ext uri="{9D8B030D-6E8A-4147-A177-3AD203B41FA5}">
                      <a16:colId xmlns:a16="http://schemas.microsoft.com/office/drawing/2014/main" val="3751572771"/>
                    </a:ext>
                  </a:extLst>
                </a:gridCol>
              </a:tblGrid>
              <a:tr h="370840">
                <a:tc>
                  <a:txBody>
                    <a:bodyPr/>
                    <a:lstStyle/>
                    <a:p>
                      <a:pPr>
                        <a:spcAft>
                          <a:spcPts val="0"/>
                        </a:spcAft>
                      </a:pPr>
                      <a:r>
                        <a:rPr lang="nl-NL" sz="2000" dirty="0">
                          <a:effectLst/>
                          <a:latin typeface="Calibri" panose="020F0502020204030204" pitchFamily="34" charset="0"/>
                          <a:ea typeface="Calibri" panose="020F0502020204030204" pitchFamily="34" charset="0"/>
                          <a:cs typeface="Times New Roman" panose="02020603050405020304" pitchFamily="18" charset="0"/>
                        </a:rPr>
                        <a:t>Receiver</a:t>
                      </a:r>
                    </a:p>
                  </a:txBody>
                  <a:tcPr marL="68580" marR="68580" marT="0" marB="0"/>
                </a:tc>
                <a:tc>
                  <a:txBody>
                    <a:bodyPr/>
                    <a:lstStyle/>
                    <a:p>
                      <a:pPr>
                        <a:spcAft>
                          <a:spcPts val="0"/>
                        </a:spcAft>
                      </a:pPr>
                      <a:r>
                        <a:rPr lang="nl-NL" sz="2000" i="1" dirty="0" err="1">
                          <a:effectLst/>
                          <a:latin typeface="Calibri" panose="020F0502020204030204" pitchFamily="34" charset="0"/>
                          <a:ea typeface="Calibri" panose="020F0502020204030204" pitchFamily="34" charset="0"/>
                          <a:cs typeface="Times New Roman" panose="02020603050405020304" pitchFamily="18" charset="0"/>
                        </a:rPr>
                        <a:t>Caller</a:t>
                      </a:r>
                      <a:endParaRPr lang="nl-NL" sz="2000" i="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226422701"/>
                  </a:ext>
                </a:extLst>
              </a:tr>
              <a:tr h="467981">
                <a:tc>
                  <a:txBody>
                    <a:bodyPr/>
                    <a:lstStyle/>
                    <a:p>
                      <a:pPr>
                        <a:spcAft>
                          <a:spcPts val="0"/>
                        </a:spcAft>
                      </a:pPr>
                      <a:r>
                        <a:rPr lang="nl-NL" sz="2400" i="0" dirty="0" err="1">
                          <a:effectLst/>
                          <a:latin typeface="Calibri" panose="020F0502020204030204" pitchFamily="34" charset="0"/>
                          <a:ea typeface="Calibri" panose="020F0502020204030204" pitchFamily="34" charset="0"/>
                          <a:cs typeface="Times New Roman" panose="02020603050405020304" pitchFamily="18" charset="0"/>
                        </a:rPr>
                        <a:t>Could</a:t>
                      </a:r>
                      <a:r>
                        <a:rPr lang="nl-NL" sz="2400" i="0" dirty="0">
                          <a:effectLst/>
                          <a:latin typeface="Calibri" panose="020F0502020204030204" pitchFamily="34" charset="0"/>
                          <a:ea typeface="Calibri" panose="020F0502020204030204" pitchFamily="34" charset="0"/>
                          <a:cs typeface="Times New Roman" panose="02020603050405020304" pitchFamily="18" charset="0"/>
                        </a:rPr>
                        <a:t> </a:t>
                      </a:r>
                      <a:r>
                        <a:rPr lang="nl-NL" sz="2400" i="0" dirty="0" err="1">
                          <a:effectLst/>
                          <a:latin typeface="Calibri" panose="020F0502020204030204" pitchFamily="34" charset="0"/>
                          <a:ea typeface="Calibri" panose="020F0502020204030204" pitchFamily="34" charset="0"/>
                          <a:cs typeface="Times New Roman" panose="02020603050405020304" pitchFamily="18" charset="0"/>
                        </a:rPr>
                        <a:t>you</a:t>
                      </a:r>
                      <a:r>
                        <a:rPr lang="nl-NL" sz="2400" i="0" dirty="0">
                          <a:effectLst/>
                          <a:latin typeface="Calibri" panose="020F0502020204030204" pitchFamily="34" charset="0"/>
                          <a:ea typeface="Calibri" panose="020F0502020204030204" pitchFamily="34" charset="0"/>
                          <a:cs typeface="Times New Roman" panose="02020603050405020304" pitchFamily="18" charset="0"/>
                        </a:rPr>
                        <a:t> </a:t>
                      </a:r>
                      <a:r>
                        <a:rPr lang="nl-NL" sz="2400" i="0" dirty="0" err="1">
                          <a:effectLst/>
                          <a:latin typeface="Calibri" panose="020F0502020204030204" pitchFamily="34" charset="0"/>
                          <a:ea typeface="Calibri" panose="020F0502020204030204" pitchFamily="34" charset="0"/>
                          <a:cs typeface="Times New Roman" panose="02020603050405020304" pitchFamily="18" charset="0"/>
                        </a:rPr>
                        <a:t>spell</a:t>
                      </a:r>
                      <a:r>
                        <a:rPr lang="nl-NL" sz="2400" i="0" dirty="0">
                          <a:effectLst/>
                          <a:latin typeface="Calibri" panose="020F0502020204030204" pitchFamily="34" charset="0"/>
                          <a:ea typeface="Calibri" panose="020F0502020204030204" pitchFamily="34" charset="0"/>
                          <a:cs typeface="Times New Roman" panose="02020603050405020304" pitchFamily="18" charset="0"/>
                        </a:rPr>
                        <a:t> </a:t>
                      </a:r>
                      <a:r>
                        <a:rPr lang="nl-NL" sz="2400" i="0" dirty="0" err="1">
                          <a:effectLst/>
                          <a:latin typeface="Calibri" panose="020F0502020204030204" pitchFamily="34" charset="0"/>
                          <a:ea typeface="Calibri" panose="020F0502020204030204" pitchFamily="34" charset="0"/>
                          <a:cs typeface="Times New Roman" panose="02020603050405020304" pitchFamily="18" charset="0"/>
                        </a:rPr>
                        <a:t>your</a:t>
                      </a:r>
                      <a:r>
                        <a:rPr lang="nl-NL" sz="2400" i="0" dirty="0">
                          <a:effectLst/>
                          <a:latin typeface="Calibri" panose="020F0502020204030204" pitchFamily="34" charset="0"/>
                          <a:ea typeface="Calibri" panose="020F0502020204030204" pitchFamily="34" charset="0"/>
                          <a:cs typeface="Times New Roman" panose="02020603050405020304" pitchFamily="18" charset="0"/>
                        </a:rPr>
                        <a:t> </a:t>
                      </a:r>
                      <a:r>
                        <a:rPr lang="nl-NL" sz="2400" i="0" dirty="0" err="1">
                          <a:effectLst/>
                          <a:latin typeface="Calibri" panose="020F0502020204030204" pitchFamily="34" charset="0"/>
                          <a:ea typeface="Calibri" panose="020F0502020204030204" pitchFamily="34" charset="0"/>
                          <a:cs typeface="Times New Roman" panose="02020603050405020304" pitchFamily="18" charset="0"/>
                        </a:rPr>
                        <a:t>surname</a:t>
                      </a:r>
                      <a:r>
                        <a:rPr lang="nl-NL" sz="2400" i="0" dirty="0">
                          <a:effectLst/>
                          <a:latin typeface="Calibri" panose="020F0502020204030204" pitchFamily="34" charset="0"/>
                          <a:ea typeface="Calibri" panose="020F0502020204030204" pitchFamily="34" charset="0"/>
                          <a:cs typeface="Times New Roman" panose="02020603050405020304" pitchFamily="18" charset="0"/>
                        </a:rPr>
                        <a:t> </a:t>
                      </a:r>
                      <a:r>
                        <a:rPr lang="nl-NL" sz="2400" i="0" dirty="0" err="1">
                          <a:effectLst/>
                          <a:latin typeface="Calibri" panose="020F0502020204030204" pitchFamily="34" charset="0"/>
                          <a:ea typeface="Calibri" panose="020F0502020204030204" pitchFamily="34" charset="0"/>
                          <a:cs typeface="Times New Roman" panose="02020603050405020304" pitchFamily="18" charset="0"/>
                        </a:rPr>
                        <a:t>for</a:t>
                      </a:r>
                      <a:r>
                        <a:rPr lang="nl-NL" sz="2400" i="0" dirty="0">
                          <a:effectLst/>
                          <a:latin typeface="Calibri" panose="020F0502020204030204" pitchFamily="34" charset="0"/>
                          <a:ea typeface="Calibri" panose="020F0502020204030204" pitchFamily="34" charset="0"/>
                          <a:cs typeface="Times New Roman" panose="02020603050405020304" pitchFamily="18" charset="0"/>
                        </a:rPr>
                        <a:t> me, </a:t>
                      </a:r>
                      <a:r>
                        <a:rPr lang="nl-NL" sz="2400" i="0" dirty="0" err="1">
                          <a:effectLst/>
                          <a:latin typeface="Calibri" panose="020F0502020204030204" pitchFamily="34" charset="0"/>
                          <a:ea typeface="Calibri" panose="020F0502020204030204" pitchFamily="34" charset="0"/>
                          <a:cs typeface="Times New Roman" panose="02020603050405020304" pitchFamily="18" charset="0"/>
                        </a:rPr>
                        <a:t>please</a:t>
                      </a:r>
                      <a:r>
                        <a:rPr lang="nl-NL" sz="2400" i="0" dirty="0">
                          <a:effectLst/>
                          <a:latin typeface="Calibri" panose="020F0502020204030204" pitchFamily="34" charset="0"/>
                          <a:ea typeface="Calibri" panose="020F0502020204030204" pitchFamily="34" charset="0"/>
                          <a:cs typeface="Times New Roman" panose="02020603050405020304" pitchFamily="18" charset="0"/>
                        </a:rPr>
                        <a:t>?</a:t>
                      </a:r>
                    </a:p>
                  </a:txBody>
                  <a:tcPr marL="68580" marR="68580" marT="0" marB="0"/>
                </a:tc>
                <a:tc>
                  <a:txBody>
                    <a:bodyPr/>
                    <a:lstStyle/>
                    <a:p>
                      <a:pPr>
                        <a:spcAft>
                          <a:spcPts val="0"/>
                        </a:spcAft>
                      </a:pP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That</a:t>
                      </a:r>
                      <a:r>
                        <a:rPr lang="nl-NL" sz="2400" i="1" dirty="0">
                          <a:effectLst/>
                          <a:latin typeface="Calibri" panose="020F0502020204030204" pitchFamily="34" charset="0"/>
                          <a:ea typeface="Calibri" panose="020F0502020204030204" pitchFamily="34" charset="0"/>
                          <a:cs typeface="Times New Roman" panose="02020603050405020304" pitchFamily="18" charset="0"/>
                        </a:rPr>
                        <a:t> is Y-A-S-M-I-N   J-O-N-E-S</a:t>
                      </a:r>
                    </a:p>
                  </a:txBody>
                  <a:tcPr marL="68580" marR="68580" marT="0" marB="0"/>
                </a:tc>
                <a:extLst>
                  <a:ext uri="{0D108BD9-81ED-4DB2-BD59-A6C34878D82A}">
                    <a16:rowId xmlns:a16="http://schemas.microsoft.com/office/drawing/2014/main" val="4213949817"/>
                  </a:ext>
                </a:extLst>
              </a:tr>
              <a:tr h="422030">
                <a:tc>
                  <a:txBody>
                    <a:bodyPr/>
                    <a:lstStyle/>
                    <a:p>
                      <a:pPr>
                        <a:spcAft>
                          <a:spcPts val="0"/>
                        </a:spcAft>
                      </a:pPr>
                      <a:r>
                        <a:rPr lang="nl-NL" sz="2400" i="0" dirty="0" err="1">
                          <a:effectLst/>
                          <a:latin typeface="Calibri" panose="020F0502020204030204" pitchFamily="34" charset="0"/>
                          <a:ea typeface="Calibri" panose="020F0502020204030204" pitchFamily="34" charset="0"/>
                          <a:cs typeface="Times New Roman" panose="02020603050405020304" pitchFamily="18" charset="0"/>
                        </a:rPr>
                        <a:t>Who</a:t>
                      </a:r>
                      <a:r>
                        <a:rPr lang="nl-NL" sz="2400" i="0" dirty="0">
                          <a:effectLst/>
                          <a:latin typeface="Calibri" panose="020F0502020204030204" pitchFamily="34" charset="0"/>
                          <a:ea typeface="Calibri" panose="020F0502020204030204" pitchFamily="34" charset="0"/>
                          <a:cs typeface="Times New Roman" panose="02020603050405020304" pitchFamily="18" charset="0"/>
                        </a:rPr>
                        <a:t> </a:t>
                      </a:r>
                      <a:r>
                        <a:rPr lang="nl-NL" sz="2400" i="0" dirty="0" err="1">
                          <a:effectLst/>
                          <a:latin typeface="Calibri" panose="020F0502020204030204" pitchFamily="34" charset="0"/>
                          <a:ea typeface="Calibri" panose="020F0502020204030204" pitchFamily="34" charset="0"/>
                          <a:cs typeface="Times New Roman" panose="02020603050405020304" pitchFamily="18" charset="0"/>
                        </a:rPr>
                        <a:t>can</a:t>
                      </a:r>
                      <a:r>
                        <a:rPr lang="nl-NL" sz="2400" i="0" dirty="0">
                          <a:effectLst/>
                          <a:latin typeface="Calibri" panose="020F0502020204030204" pitchFamily="34" charset="0"/>
                          <a:ea typeface="Calibri" panose="020F0502020204030204" pitchFamily="34" charset="0"/>
                          <a:cs typeface="Times New Roman" panose="02020603050405020304" pitchFamily="18" charset="0"/>
                        </a:rPr>
                        <a:t> I </a:t>
                      </a:r>
                      <a:r>
                        <a:rPr lang="nl-NL" sz="2400" i="0" dirty="0" err="1">
                          <a:effectLst/>
                          <a:latin typeface="Calibri" panose="020F0502020204030204" pitchFamily="34" charset="0"/>
                          <a:ea typeface="Calibri" panose="020F0502020204030204" pitchFamily="34" charset="0"/>
                          <a:cs typeface="Times New Roman" panose="02020603050405020304" pitchFamily="18" charset="0"/>
                        </a:rPr>
                        <a:t>connect</a:t>
                      </a:r>
                      <a:r>
                        <a:rPr lang="nl-NL" sz="2400" i="0" dirty="0">
                          <a:effectLst/>
                          <a:latin typeface="Calibri" panose="020F0502020204030204" pitchFamily="34" charset="0"/>
                          <a:ea typeface="Calibri" panose="020F0502020204030204" pitchFamily="34" charset="0"/>
                          <a:cs typeface="Times New Roman" panose="02020603050405020304" pitchFamily="18" charset="0"/>
                        </a:rPr>
                        <a:t> </a:t>
                      </a:r>
                      <a:r>
                        <a:rPr lang="nl-NL" sz="2400" i="0" dirty="0" err="1">
                          <a:effectLst/>
                          <a:latin typeface="Calibri" panose="020F0502020204030204" pitchFamily="34" charset="0"/>
                          <a:ea typeface="Calibri" panose="020F0502020204030204" pitchFamily="34" charset="0"/>
                          <a:cs typeface="Times New Roman" panose="02020603050405020304" pitchFamily="18" charset="0"/>
                        </a:rPr>
                        <a:t>you</a:t>
                      </a:r>
                      <a:r>
                        <a:rPr lang="nl-NL" sz="2400" i="0" dirty="0">
                          <a:effectLst/>
                          <a:latin typeface="Calibri" panose="020F0502020204030204" pitchFamily="34" charset="0"/>
                          <a:ea typeface="Calibri" panose="020F0502020204030204" pitchFamily="34" charset="0"/>
                          <a:cs typeface="Times New Roman" panose="02020603050405020304" pitchFamily="18" charset="0"/>
                        </a:rPr>
                        <a:t> </a:t>
                      </a:r>
                      <a:r>
                        <a:rPr lang="nl-NL" sz="2400" i="0" dirty="0" err="1">
                          <a:effectLst/>
                          <a:latin typeface="Calibri" panose="020F0502020204030204" pitchFamily="34" charset="0"/>
                          <a:ea typeface="Calibri" panose="020F0502020204030204" pitchFamily="34" charset="0"/>
                          <a:cs typeface="Times New Roman" panose="02020603050405020304" pitchFamily="18" charset="0"/>
                        </a:rPr>
                        <a:t>to</a:t>
                      </a:r>
                      <a:r>
                        <a:rPr lang="nl-NL" sz="2400" i="0" dirty="0">
                          <a:effectLst/>
                          <a:latin typeface="Calibri" panose="020F0502020204030204" pitchFamily="34" charset="0"/>
                          <a:ea typeface="Calibri" panose="020F0502020204030204" pitchFamily="34" charset="0"/>
                          <a:cs typeface="Times New Roman" panose="02020603050405020304" pitchFamily="18" charset="0"/>
                        </a:rPr>
                        <a:t>?</a:t>
                      </a:r>
                    </a:p>
                    <a:p>
                      <a:pPr>
                        <a:spcAft>
                          <a:spcPts val="0"/>
                        </a:spcAft>
                      </a:pPr>
                      <a:r>
                        <a:rPr lang="nl-NL" sz="2400" i="0" dirty="0" err="1">
                          <a:effectLst/>
                          <a:latin typeface="Calibri" panose="020F0502020204030204" pitchFamily="34" charset="0"/>
                          <a:ea typeface="Calibri" panose="020F0502020204030204" pitchFamily="34" charset="0"/>
                          <a:cs typeface="Times New Roman" panose="02020603050405020304" pitchFamily="18" charset="0"/>
                        </a:rPr>
                        <a:t>Who</a:t>
                      </a:r>
                      <a:r>
                        <a:rPr lang="nl-NL" sz="2400" i="0" dirty="0">
                          <a:effectLst/>
                          <a:latin typeface="Calibri" panose="020F0502020204030204" pitchFamily="34" charset="0"/>
                          <a:ea typeface="Calibri" panose="020F0502020204030204" pitchFamily="34" charset="0"/>
                          <a:cs typeface="Times New Roman" panose="02020603050405020304" pitchFamily="18" charset="0"/>
                        </a:rPr>
                        <a:t> </a:t>
                      </a:r>
                      <a:r>
                        <a:rPr lang="nl-NL" sz="2400" i="0" dirty="0" err="1">
                          <a:effectLst/>
                          <a:latin typeface="Calibri" panose="020F0502020204030204" pitchFamily="34" charset="0"/>
                          <a:ea typeface="Calibri" panose="020F0502020204030204" pitchFamily="34" charset="0"/>
                          <a:cs typeface="Times New Roman" panose="02020603050405020304" pitchFamily="18" charset="0"/>
                        </a:rPr>
                        <a:t>would</a:t>
                      </a:r>
                      <a:r>
                        <a:rPr lang="nl-NL" sz="2400" i="0" dirty="0">
                          <a:effectLst/>
                          <a:latin typeface="Calibri" panose="020F0502020204030204" pitchFamily="34" charset="0"/>
                          <a:ea typeface="Calibri" panose="020F0502020204030204" pitchFamily="34" charset="0"/>
                          <a:cs typeface="Times New Roman" panose="02020603050405020304" pitchFamily="18" charset="0"/>
                        </a:rPr>
                        <a:t> </a:t>
                      </a:r>
                      <a:r>
                        <a:rPr lang="nl-NL" sz="2400" i="0" dirty="0" err="1">
                          <a:effectLst/>
                          <a:latin typeface="Calibri" panose="020F0502020204030204" pitchFamily="34" charset="0"/>
                          <a:ea typeface="Calibri" panose="020F0502020204030204" pitchFamily="34" charset="0"/>
                          <a:cs typeface="Times New Roman" panose="02020603050405020304" pitchFamily="18" charset="0"/>
                        </a:rPr>
                        <a:t>you</a:t>
                      </a:r>
                      <a:r>
                        <a:rPr lang="nl-NL" sz="2400" i="0" dirty="0">
                          <a:effectLst/>
                          <a:latin typeface="Calibri" panose="020F0502020204030204" pitchFamily="34" charset="0"/>
                          <a:ea typeface="Calibri" panose="020F0502020204030204" pitchFamily="34" charset="0"/>
                          <a:cs typeface="Times New Roman" panose="02020603050405020304" pitchFamily="18" charset="0"/>
                        </a:rPr>
                        <a:t> like </a:t>
                      </a:r>
                      <a:r>
                        <a:rPr lang="nl-NL" sz="2400" i="0" dirty="0" err="1">
                          <a:effectLst/>
                          <a:latin typeface="Calibri" panose="020F0502020204030204" pitchFamily="34" charset="0"/>
                          <a:ea typeface="Calibri" panose="020F0502020204030204" pitchFamily="34" charset="0"/>
                          <a:cs typeface="Times New Roman" panose="02020603050405020304" pitchFamily="18" charset="0"/>
                        </a:rPr>
                        <a:t>to</a:t>
                      </a:r>
                      <a:r>
                        <a:rPr lang="nl-NL" sz="2400" i="0" dirty="0">
                          <a:effectLst/>
                          <a:latin typeface="Calibri" panose="020F0502020204030204" pitchFamily="34" charset="0"/>
                          <a:ea typeface="Calibri" panose="020F0502020204030204" pitchFamily="34" charset="0"/>
                          <a:cs typeface="Times New Roman" panose="02020603050405020304" pitchFamily="18" charset="0"/>
                        </a:rPr>
                        <a:t> </a:t>
                      </a:r>
                      <a:r>
                        <a:rPr lang="nl-NL" sz="2400" i="0" dirty="0" err="1">
                          <a:effectLst/>
                          <a:latin typeface="Calibri" panose="020F0502020204030204" pitchFamily="34" charset="0"/>
                          <a:ea typeface="Calibri" panose="020F0502020204030204" pitchFamily="34" charset="0"/>
                          <a:cs typeface="Times New Roman" panose="02020603050405020304" pitchFamily="18" charset="0"/>
                        </a:rPr>
                        <a:t>speak</a:t>
                      </a:r>
                      <a:r>
                        <a:rPr lang="nl-NL" sz="2400" i="0" dirty="0">
                          <a:effectLst/>
                          <a:latin typeface="Calibri" panose="020F0502020204030204" pitchFamily="34" charset="0"/>
                          <a:ea typeface="Calibri" panose="020F0502020204030204" pitchFamily="34" charset="0"/>
                          <a:cs typeface="Times New Roman" panose="02020603050405020304" pitchFamily="18" charset="0"/>
                        </a:rPr>
                        <a:t> </a:t>
                      </a:r>
                      <a:r>
                        <a:rPr lang="nl-NL" sz="2400" i="0" dirty="0" err="1">
                          <a:effectLst/>
                          <a:latin typeface="Calibri" panose="020F0502020204030204" pitchFamily="34" charset="0"/>
                          <a:ea typeface="Calibri" panose="020F0502020204030204" pitchFamily="34" charset="0"/>
                          <a:cs typeface="Times New Roman" panose="02020603050405020304" pitchFamily="18" charset="0"/>
                        </a:rPr>
                        <a:t>to</a:t>
                      </a:r>
                      <a:r>
                        <a:rPr lang="nl-NL" sz="2400" i="0" dirty="0">
                          <a:effectLst/>
                          <a:latin typeface="Calibri" panose="020F0502020204030204" pitchFamily="34" charset="0"/>
                          <a:ea typeface="Calibri" panose="020F0502020204030204" pitchFamily="34" charset="0"/>
                          <a:cs typeface="Times New Roman" panose="02020603050405020304" pitchFamily="18" charset="0"/>
                        </a:rPr>
                        <a:t>?</a:t>
                      </a:r>
                    </a:p>
                  </a:txBody>
                  <a:tcPr marL="68580" marR="68580" marT="0" marB="0"/>
                </a:tc>
                <a:tc>
                  <a:txBody>
                    <a:bodyPr/>
                    <a:lstStyle/>
                    <a:p>
                      <a:pPr>
                        <a:spcAft>
                          <a:spcPts val="0"/>
                        </a:spcAft>
                      </a:pP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Could</a:t>
                      </a:r>
                      <a:r>
                        <a:rPr lang="nl-NL" sz="2400" i="1" dirty="0">
                          <a:effectLst/>
                          <a:latin typeface="Calibri" panose="020F0502020204030204" pitchFamily="34" charset="0"/>
                          <a:ea typeface="Calibri" panose="020F0502020204030204" pitchFamily="34" charset="0"/>
                          <a:cs typeface="Times New Roman" panose="02020603050405020304" pitchFamily="18" charset="0"/>
                        </a:rPr>
                        <a:t> </a:t>
                      </a: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you</a:t>
                      </a:r>
                      <a:r>
                        <a:rPr lang="nl-NL" sz="2400" i="1" dirty="0">
                          <a:effectLst/>
                          <a:latin typeface="Calibri" panose="020F0502020204030204" pitchFamily="34" charset="0"/>
                          <a:ea typeface="Calibri" panose="020F0502020204030204" pitchFamily="34" charset="0"/>
                          <a:cs typeface="Times New Roman" panose="02020603050405020304" pitchFamily="18" charset="0"/>
                        </a:rPr>
                        <a:t> put me </a:t>
                      </a: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through</a:t>
                      </a:r>
                      <a:r>
                        <a:rPr lang="nl-NL" sz="2400" i="1" dirty="0">
                          <a:effectLst/>
                          <a:latin typeface="Calibri" panose="020F0502020204030204" pitchFamily="34" charset="0"/>
                          <a:ea typeface="Calibri" panose="020F0502020204030204" pitchFamily="34" charset="0"/>
                          <a:cs typeface="Times New Roman" panose="02020603050405020304" pitchFamily="18" charset="0"/>
                        </a:rPr>
                        <a:t> </a:t>
                      </a: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to</a:t>
                      </a:r>
                      <a:r>
                        <a:rPr lang="nl-NL" sz="2400" i="1" dirty="0">
                          <a:effectLst/>
                          <a:latin typeface="Calibri" panose="020F0502020204030204" pitchFamily="34" charset="0"/>
                          <a:ea typeface="Calibri" panose="020F0502020204030204" pitchFamily="34" charset="0"/>
                          <a:cs typeface="Times New Roman" panose="02020603050405020304" pitchFamily="18" charset="0"/>
                        </a:rPr>
                        <a:t> (name), </a:t>
                      </a: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please</a:t>
                      </a:r>
                      <a:r>
                        <a:rPr lang="nl-NL" sz="2400" i="1" dirty="0">
                          <a:effectLst/>
                          <a:latin typeface="Calibri" panose="020F0502020204030204" pitchFamily="34" charset="0"/>
                          <a:ea typeface="Calibri" panose="020F0502020204030204" pitchFamily="34" charset="0"/>
                          <a:cs typeface="Times New Roman" panose="02020603050405020304" pitchFamily="18" charset="0"/>
                        </a:rPr>
                        <a:t>?</a:t>
                      </a:r>
                    </a:p>
                    <a:p>
                      <a:pPr>
                        <a:spcAft>
                          <a:spcPts val="0"/>
                        </a:spcAft>
                      </a:pP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Could</a:t>
                      </a:r>
                      <a:r>
                        <a:rPr lang="nl-NL" sz="2400" i="1" dirty="0">
                          <a:effectLst/>
                          <a:latin typeface="Calibri" panose="020F0502020204030204" pitchFamily="34" charset="0"/>
                          <a:ea typeface="Calibri" panose="020F0502020204030204" pitchFamily="34" charset="0"/>
                          <a:cs typeface="Times New Roman" panose="02020603050405020304" pitchFamily="18" charset="0"/>
                        </a:rPr>
                        <a:t> </a:t>
                      </a: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you</a:t>
                      </a:r>
                      <a:r>
                        <a:rPr lang="nl-NL" sz="2400" i="1" dirty="0">
                          <a:effectLst/>
                          <a:latin typeface="Calibri" panose="020F0502020204030204" pitchFamily="34" charset="0"/>
                          <a:ea typeface="Calibri" panose="020F0502020204030204" pitchFamily="34" charset="0"/>
                          <a:cs typeface="Times New Roman" panose="02020603050405020304" pitchFamily="18" charset="0"/>
                        </a:rPr>
                        <a:t> </a:t>
                      </a: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connect</a:t>
                      </a:r>
                      <a:r>
                        <a:rPr lang="nl-NL" sz="2400" i="1" dirty="0">
                          <a:effectLst/>
                          <a:latin typeface="Calibri" panose="020F0502020204030204" pitchFamily="34" charset="0"/>
                          <a:ea typeface="Calibri" panose="020F0502020204030204" pitchFamily="34" charset="0"/>
                          <a:cs typeface="Times New Roman" panose="02020603050405020304" pitchFamily="18" charset="0"/>
                        </a:rPr>
                        <a:t> me </a:t>
                      </a: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to</a:t>
                      </a:r>
                      <a:r>
                        <a:rPr lang="nl-NL" sz="2400" i="1" dirty="0">
                          <a:effectLst/>
                          <a:latin typeface="Calibri" panose="020F0502020204030204" pitchFamily="34" charset="0"/>
                          <a:ea typeface="Calibri" panose="020F0502020204030204" pitchFamily="34" charset="0"/>
                          <a:cs typeface="Times New Roman" panose="02020603050405020304" pitchFamily="18" charset="0"/>
                        </a:rPr>
                        <a:t> (name), </a:t>
                      </a: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please</a:t>
                      </a:r>
                      <a:r>
                        <a:rPr lang="nl-NL" sz="2400" i="1" dirty="0">
                          <a:effectLst/>
                          <a:latin typeface="Calibri" panose="020F0502020204030204" pitchFamily="34" charset="0"/>
                          <a:ea typeface="Calibri" panose="020F0502020204030204" pitchFamily="34" charset="0"/>
                          <a:cs typeface="Times New Roman" panose="02020603050405020304" pitchFamily="18" charset="0"/>
                        </a:rPr>
                        <a:t>?</a:t>
                      </a:r>
                    </a:p>
                    <a:p>
                      <a:pPr>
                        <a:spcAft>
                          <a:spcPts val="0"/>
                        </a:spcAft>
                      </a:pPr>
                      <a:r>
                        <a:rPr lang="nl-NL" sz="2400" i="1" dirty="0">
                          <a:effectLst/>
                          <a:latin typeface="Calibri" panose="020F0502020204030204" pitchFamily="34" charset="0"/>
                          <a:ea typeface="Calibri" panose="020F0502020204030204" pitchFamily="34" charset="0"/>
                          <a:cs typeface="Times New Roman" panose="02020603050405020304" pitchFamily="18" charset="0"/>
                        </a:rPr>
                        <a:t>I </a:t>
                      </a: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would</a:t>
                      </a:r>
                      <a:r>
                        <a:rPr lang="nl-NL" sz="2400" i="1" dirty="0">
                          <a:effectLst/>
                          <a:latin typeface="Calibri" panose="020F0502020204030204" pitchFamily="34" charset="0"/>
                          <a:ea typeface="Calibri" panose="020F0502020204030204" pitchFamily="34" charset="0"/>
                          <a:cs typeface="Times New Roman" panose="02020603050405020304" pitchFamily="18" charset="0"/>
                        </a:rPr>
                        <a:t> like </a:t>
                      </a: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to</a:t>
                      </a:r>
                      <a:r>
                        <a:rPr lang="nl-NL" sz="2400" i="1" dirty="0">
                          <a:effectLst/>
                          <a:latin typeface="Calibri" panose="020F0502020204030204" pitchFamily="34" charset="0"/>
                          <a:ea typeface="Calibri" panose="020F0502020204030204" pitchFamily="34" charset="0"/>
                          <a:cs typeface="Times New Roman" panose="02020603050405020304" pitchFamily="18" charset="0"/>
                        </a:rPr>
                        <a:t> </a:t>
                      </a: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speak</a:t>
                      </a:r>
                      <a:r>
                        <a:rPr lang="nl-NL" sz="2400" i="1" dirty="0">
                          <a:effectLst/>
                          <a:latin typeface="Calibri" panose="020F0502020204030204" pitchFamily="34" charset="0"/>
                          <a:ea typeface="Calibri" panose="020F0502020204030204" pitchFamily="34" charset="0"/>
                          <a:cs typeface="Times New Roman" panose="02020603050405020304" pitchFamily="18" charset="0"/>
                        </a:rPr>
                        <a:t> </a:t>
                      </a: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to</a:t>
                      </a:r>
                      <a:r>
                        <a:rPr lang="nl-NL" sz="2400" i="1" dirty="0">
                          <a:effectLst/>
                          <a:latin typeface="Calibri" panose="020F0502020204030204" pitchFamily="34" charset="0"/>
                          <a:ea typeface="Calibri" panose="020F0502020204030204" pitchFamily="34" charset="0"/>
                          <a:cs typeface="Times New Roman" panose="02020603050405020304" pitchFamily="18" charset="0"/>
                        </a:rPr>
                        <a:t> (name), </a:t>
                      </a: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please</a:t>
                      </a:r>
                      <a:r>
                        <a:rPr lang="nl-NL" sz="2400" i="1" dirty="0">
                          <a:effectLst/>
                          <a:latin typeface="Calibri" panose="020F0502020204030204" pitchFamily="34" charset="0"/>
                          <a:ea typeface="Calibri" panose="020F0502020204030204" pitchFamily="34" charset="0"/>
                          <a:cs typeface="Times New Roman" panose="02020603050405020304" pitchFamily="18" charset="0"/>
                        </a:rPr>
                        <a:t>.</a:t>
                      </a:r>
                    </a:p>
                    <a:p>
                      <a:pPr>
                        <a:spcAft>
                          <a:spcPts val="0"/>
                        </a:spcAft>
                      </a:pPr>
                      <a:r>
                        <a:rPr lang="nl-NL" sz="2400" i="1" dirty="0">
                          <a:effectLst/>
                          <a:latin typeface="Calibri" panose="020F0502020204030204" pitchFamily="34" charset="0"/>
                          <a:ea typeface="Calibri" panose="020F0502020204030204" pitchFamily="34" charset="0"/>
                          <a:cs typeface="Times New Roman" panose="02020603050405020304" pitchFamily="18" charset="0"/>
                        </a:rPr>
                        <a:t>Is (name) </a:t>
                      </a: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available</a:t>
                      </a:r>
                      <a:r>
                        <a:rPr lang="nl-NL" sz="2400" i="1" dirty="0">
                          <a:effectLst/>
                          <a:latin typeface="Calibri" panose="020F0502020204030204" pitchFamily="34" charset="0"/>
                          <a:ea typeface="Calibri" panose="020F0502020204030204" pitchFamily="34" charset="0"/>
                          <a:cs typeface="Times New Roman" panose="02020603050405020304" pitchFamily="18" charset="0"/>
                        </a:rPr>
                        <a:t>?</a:t>
                      </a:r>
                    </a:p>
                    <a:p>
                      <a:pPr>
                        <a:spcAft>
                          <a:spcPts val="0"/>
                        </a:spcAft>
                      </a:pPr>
                      <a:r>
                        <a:rPr lang="nl-NL" sz="2400" i="1" dirty="0">
                          <a:effectLst/>
                          <a:latin typeface="Calibri" panose="020F0502020204030204" pitchFamily="34" charset="0"/>
                          <a:ea typeface="Calibri" panose="020F0502020204030204" pitchFamily="34" charset="0"/>
                          <a:cs typeface="Times New Roman" panose="02020603050405020304" pitchFamily="18" charset="0"/>
                        </a:rPr>
                        <a:t>Is (name) </a:t>
                      </a: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there</a:t>
                      </a:r>
                      <a:r>
                        <a:rPr lang="nl-NL" sz="2400" i="1" dirty="0">
                          <a:effectLst/>
                          <a:latin typeface="Calibri" panose="020F0502020204030204" pitchFamily="34" charset="0"/>
                          <a:ea typeface="Calibri" panose="020F0502020204030204" pitchFamily="34" charset="0"/>
                          <a:cs typeface="Times New Roman" panose="02020603050405020304" pitchFamily="18" charset="0"/>
                        </a:rPr>
                        <a:t>?</a:t>
                      </a:r>
                    </a:p>
                    <a:p>
                      <a:pPr>
                        <a:spcAft>
                          <a:spcPts val="0"/>
                        </a:spcAft>
                      </a:pPr>
                      <a:r>
                        <a:rPr lang="nl-NL" sz="2400" i="1" dirty="0">
                          <a:effectLst/>
                          <a:latin typeface="Calibri" panose="020F0502020204030204" pitchFamily="34" charset="0"/>
                          <a:ea typeface="Calibri" panose="020F0502020204030204" pitchFamily="34" charset="0"/>
                          <a:cs typeface="Times New Roman" panose="02020603050405020304" pitchFamily="18" charset="0"/>
                        </a:rPr>
                        <a:t>Is (name) </a:t>
                      </a: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around</a:t>
                      </a:r>
                      <a:r>
                        <a:rPr lang="nl-NL" sz="2400" i="1" dirty="0">
                          <a:effectLst/>
                          <a:latin typeface="Calibri" panose="020F0502020204030204" pitchFamily="34" charset="0"/>
                          <a:ea typeface="Calibri" panose="020F0502020204030204" pitchFamily="34" charset="0"/>
                          <a:cs typeface="Times New Roman" panose="02020603050405020304" pitchFamily="18" charset="0"/>
                        </a:rPr>
                        <a:t>?</a:t>
                      </a:r>
                    </a:p>
                  </a:txBody>
                  <a:tcPr marL="68580" marR="68580" marT="0" marB="0"/>
                </a:tc>
                <a:extLst>
                  <a:ext uri="{0D108BD9-81ED-4DB2-BD59-A6C34878D82A}">
                    <a16:rowId xmlns:a16="http://schemas.microsoft.com/office/drawing/2014/main" val="4085572316"/>
                  </a:ext>
                </a:extLst>
              </a:tr>
              <a:tr h="445477">
                <a:tc>
                  <a:txBody>
                    <a:bodyPr/>
                    <a:lstStyle/>
                    <a:p>
                      <a:pPr>
                        <a:spcAft>
                          <a:spcPts val="0"/>
                        </a:spcAft>
                      </a:pPr>
                      <a:r>
                        <a:rPr lang="nl-NL" sz="2400" i="0" dirty="0" err="1">
                          <a:effectLst/>
                          <a:latin typeface="Calibri" panose="020F0502020204030204" pitchFamily="34" charset="0"/>
                          <a:ea typeface="Calibri" panose="020F0502020204030204" pitchFamily="34" charset="0"/>
                          <a:cs typeface="Times New Roman" panose="02020603050405020304" pitchFamily="18" charset="0"/>
                        </a:rPr>
                        <a:t>Can</a:t>
                      </a:r>
                      <a:r>
                        <a:rPr lang="nl-NL" sz="2400" i="0" dirty="0">
                          <a:effectLst/>
                          <a:latin typeface="Calibri" panose="020F0502020204030204" pitchFamily="34" charset="0"/>
                          <a:ea typeface="Calibri" panose="020F0502020204030204" pitchFamily="34" charset="0"/>
                          <a:cs typeface="Times New Roman" panose="02020603050405020304" pitchFamily="18" charset="0"/>
                        </a:rPr>
                        <a:t> I </a:t>
                      </a:r>
                      <a:r>
                        <a:rPr lang="nl-NL" sz="2400" i="0" dirty="0" err="1">
                          <a:effectLst/>
                          <a:latin typeface="Calibri" panose="020F0502020204030204" pitchFamily="34" charset="0"/>
                          <a:ea typeface="Calibri" panose="020F0502020204030204" pitchFamily="34" charset="0"/>
                          <a:cs typeface="Times New Roman" panose="02020603050405020304" pitchFamily="18" charset="0"/>
                        </a:rPr>
                        <a:t>ask</a:t>
                      </a:r>
                      <a:r>
                        <a:rPr lang="nl-NL" sz="2400" i="0" dirty="0">
                          <a:effectLst/>
                          <a:latin typeface="Calibri" panose="020F0502020204030204" pitchFamily="34" charset="0"/>
                          <a:ea typeface="Calibri" panose="020F0502020204030204" pitchFamily="34" charset="0"/>
                          <a:cs typeface="Times New Roman" panose="02020603050405020304" pitchFamily="18" charset="0"/>
                        </a:rPr>
                        <a:t> </a:t>
                      </a:r>
                      <a:r>
                        <a:rPr lang="nl-NL" sz="2400" i="0" dirty="0" err="1">
                          <a:effectLst/>
                          <a:latin typeface="Calibri" panose="020F0502020204030204" pitchFamily="34" charset="0"/>
                          <a:ea typeface="Calibri" panose="020F0502020204030204" pitchFamily="34" charset="0"/>
                          <a:cs typeface="Times New Roman" panose="02020603050405020304" pitchFamily="18" charset="0"/>
                        </a:rPr>
                        <a:t>what</a:t>
                      </a:r>
                      <a:r>
                        <a:rPr lang="nl-NL" sz="2400" i="0" dirty="0">
                          <a:effectLst/>
                          <a:latin typeface="Calibri" panose="020F0502020204030204" pitchFamily="34" charset="0"/>
                          <a:ea typeface="Calibri" panose="020F0502020204030204" pitchFamily="34" charset="0"/>
                          <a:cs typeface="Times New Roman" panose="02020603050405020304" pitchFamily="18" charset="0"/>
                        </a:rPr>
                        <a:t> </a:t>
                      </a:r>
                      <a:r>
                        <a:rPr lang="nl-NL" sz="2400" i="0" dirty="0" err="1">
                          <a:effectLst/>
                          <a:latin typeface="Calibri" panose="020F0502020204030204" pitchFamily="34" charset="0"/>
                          <a:ea typeface="Calibri" panose="020F0502020204030204" pitchFamily="34" charset="0"/>
                          <a:cs typeface="Times New Roman" panose="02020603050405020304" pitchFamily="18" charset="0"/>
                        </a:rPr>
                        <a:t>it</a:t>
                      </a:r>
                      <a:r>
                        <a:rPr lang="nl-NL" sz="2400" i="0" dirty="0">
                          <a:effectLst/>
                          <a:latin typeface="Calibri" panose="020F0502020204030204" pitchFamily="34" charset="0"/>
                          <a:ea typeface="Calibri" panose="020F0502020204030204" pitchFamily="34" charset="0"/>
                          <a:cs typeface="Times New Roman" panose="02020603050405020304" pitchFamily="18" charset="0"/>
                        </a:rPr>
                        <a:t> is </a:t>
                      </a:r>
                      <a:r>
                        <a:rPr lang="nl-NL" sz="2400" i="0" dirty="0" err="1">
                          <a:effectLst/>
                          <a:latin typeface="Calibri" panose="020F0502020204030204" pitchFamily="34" charset="0"/>
                          <a:ea typeface="Calibri" panose="020F0502020204030204" pitchFamily="34" charset="0"/>
                          <a:cs typeface="Times New Roman" panose="02020603050405020304" pitchFamily="18" charset="0"/>
                        </a:rPr>
                        <a:t>concerning</a:t>
                      </a:r>
                      <a:r>
                        <a:rPr lang="nl-NL" sz="2400" i="0" dirty="0">
                          <a:effectLst/>
                          <a:latin typeface="Calibri" panose="020F0502020204030204" pitchFamily="34" charset="0"/>
                          <a:ea typeface="Calibri" panose="020F0502020204030204" pitchFamily="34" charset="0"/>
                          <a:cs typeface="Times New Roman" panose="02020603050405020304" pitchFamily="18" charset="0"/>
                        </a:rPr>
                        <a:t>?</a:t>
                      </a:r>
                    </a:p>
                  </a:txBody>
                  <a:tcPr marL="68580" marR="68580" marT="0" marB="0"/>
                </a:tc>
                <a:tc>
                  <a:txBody>
                    <a:bodyPr/>
                    <a:lstStyle/>
                    <a:p>
                      <a:pPr>
                        <a:spcAft>
                          <a:spcPts val="0"/>
                        </a:spcAft>
                      </a:pP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I’d</a:t>
                      </a:r>
                      <a:r>
                        <a:rPr lang="nl-NL" sz="2400" i="1" dirty="0">
                          <a:effectLst/>
                          <a:latin typeface="Calibri" panose="020F0502020204030204" pitchFamily="34" charset="0"/>
                          <a:ea typeface="Calibri" panose="020F0502020204030204" pitchFamily="34" charset="0"/>
                          <a:cs typeface="Times New Roman" panose="02020603050405020304" pitchFamily="18" charset="0"/>
                        </a:rPr>
                        <a:t> like </a:t>
                      </a: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to</a:t>
                      </a:r>
                      <a:r>
                        <a:rPr lang="nl-NL" sz="2400" i="1" dirty="0">
                          <a:effectLst/>
                          <a:latin typeface="Calibri" panose="020F0502020204030204" pitchFamily="34" charset="0"/>
                          <a:ea typeface="Calibri" panose="020F0502020204030204" pitchFamily="34" charset="0"/>
                          <a:cs typeface="Times New Roman" panose="02020603050405020304" pitchFamily="18" charset="0"/>
                        </a:rPr>
                        <a:t> </a:t>
                      </a: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ask</a:t>
                      </a:r>
                      <a:r>
                        <a:rPr lang="nl-NL" sz="2400" i="1" dirty="0">
                          <a:effectLst/>
                          <a:latin typeface="Calibri" panose="020F0502020204030204" pitchFamily="34" charset="0"/>
                          <a:ea typeface="Calibri" panose="020F0502020204030204" pitchFamily="34" charset="0"/>
                          <a:cs typeface="Times New Roman" panose="02020603050405020304" pitchFamily="18" charset="0"/>
                        </a:rPr>
                        <a:t> (name) </a:t>
                      </a: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about</a:t>
                      </a:r>
                      <a:r>
                        <a:rPr lang="nl-NL" sz="2400" i="1" dirty="0">
                          <a:effectLst/>
                          <a:latin typeface="Calibri" panose="020F0502020204030204" pitchFamily="34" charset="0"/>
                          <a:ea typeface="Calibri" panose="020F0502020204030204" pitchFamily="34" charset="0"/>
                          <a:cs typeface="Times New Roman" panose="02020603050405020304" pitchFamily="18" charset="0"/>
                        </a:rPr>
                        <a:t> </a:t>
                      </a: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the</a:t>
                      </a:r>
                      <a:r>
                        <a:rPr lang="nl-NL" sz="2400" i="1" dirty="0">
                          <a:effectLst/>
                          <a:latin typeface="Calibri" panose="020F0502020204030204" pitchFamily="34" charset="0"/>
                          <a:ea typeface="Calibri" panose="020F0502020204030204" pitchFamily="34" charset="0"/>
                          <a:cs typeface="Times New Roman" panose="02020603050405020304" pitchFamily="18" charset="0"/>
                        </a:rPr>
                        <a:t> </a:t>
                      </a: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possiblities</a:t>
                      </a:r>
                      <a:r>
                        <a:rPr lang="nl-NL" sz="2400" i="1" dirty="0">
                          <a:effectLst/>
                          <a:latin typeface="Calibri" panose="020F0502020204030204" pitchFamily="34" charset="0"/>
                          <a:ea typeface="Calibri" panose="020F0502020204030204" pitchFamily="34" charset="0"/>
                          <a:cs typeface="Times New Roman" panose="02020603050405020304" pitchFamily="18" charset="0"/>
                        </a:rPr>
                        <a:t> of </a:t>
                      </a: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doing</a:t>
                      </a:r>
                      <a:r>
                        <a:rPr lang="nl-NL" sz="2400" i="1" dirty="0">
                          <a:effectLst/>
                          <a:latin typeface="Calibri" panose="020F0502020204030204" pitchFamily="34" charset="0"/>
                          <a:ea typeface="Calibri" panose="020F0502020204030204" pitchFamily="34" charset="0"/>
                          <a:cs typeface="Times New Roman" panose="02020603050405020304" pitchFamily="18" charset="0"/>
                        </a:rPr>
                        <a:t> </a:t>
                      </a: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an</a:t>
                      </a:r>
                      <a:r>
                        <a:rPr lang="nl-NL" sz="2400" i="1" dirty="0">
                          <a:effectLst/>
                          <a:latin typeface="Calibri" panose="020F0502020204030204" pitchFamily="34" charset="0"/>
                          <a:ea typeface="Calibri" panose="020F0502020204030204" pitchFamily="34" charset="0"/>
                          <a:cs typeface="Times New Roman" panose="02020603050405020304" pitchFamily="18" charset="0"/>
                        </a:rPr>
                        <a:t> </a:t>
                      </a: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internship</a:t>
                      </a:r>
                      <a:r>
                        <a:rPr lang="nl-NL" sz="2400" i="1" dirty="0">
                          <a:effectLst/>
                          <a:latin typeface="Calibri" panose="020F0502020204030204" pitchFamily="34" charset="0"/>
                          <a:ea typeface="Calibri" panose="020F0502020204030204" pitchFamily="34" charset="0"/>
                          <a:cs typeface="Times New Roman" panose="02020603050405020304" pitchFamily="18" charset="0"/>
                        </a:rPr>
                        <a:t> at </a:t>
                      </a: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Rice&amp;Beans</a:t>
                      </a:r>
                      <a:r>
                        <a:rPr lang="nl-NL" sz="2400" i="1" dirty="0">
                          <a:effectLst/>
                          <a:latin typeface="Calibri" panose="020F0502020204030204" pitchFamily="34" charset="0"/>
                          <a:ea typeface="Calibri" panose="020F0502020204030204" pitchFamily="34" charset="0"/>
                          <a:cs typeface="Times New Roman" panose="02020603050405020304" pitchFamily="18" charset="0"/>
                        </a:rPr>
                        <a:t>.</a:t>
                      </a:r>
                    </a:p>
                  </a:txBody>
                  <a:tcPr marL="68580" marR="68580" marT="0" marB="0"/>
                </a:tc>
                <a:extLst>
                  <a:ext uri="{0D108BD9-81ED-4DB2-BD59-A6C34878D82A}">
                    <a16:rowId xmlns:a16="http://schemas.microsoft.com/office/drawing/2014/main" val="1537840229"/>
                  </a:ext>
                </a:extLst>
              </a:tr>
              <a:tr h="445477">
                <a:tc>
                  <a:txBody>
                    <a:bodyPr/>
                    <a:lstStyle/>
                    <a:p>
                      <a:pPr>
                        <a:spcAft>
                          <a:spcPts val="0"/>
                        </a:spcAft>
                      </a:pPr>
                      <a:r>
                        <a:rPr lang="nl-NL" sz="2400" i="0" dirty="0">
                          <a:effectLst/>
                          <a:latin typeface="Calibri" panose="020F0502020204030204" pitchFamily="34" charset="0"/>
                          <a:ea typeface="Calibri" panose="020F0502020204030204" pitchFamily="34" charset="0"/>
                          <a:cs typeface="Times New Roman" panose="02020603050405020304" pitchFamily="18" charset="0"/>
                        </a:rPr>
                        <a:t>Of course, </a:t>
                      </a:r>
                      <a:r>
                        <a:rPr lang="nl-NL" sz="2400" i="0" dirty="0" err="1">
                          <a:effectLst/>
                          <a:latin typeface="Calibri" panose="020F0502020204030204" pitchFamily="34" charset="0"/>
                          <a:ea typeface="Calibri" panose="020F0502020204030204" pitchFamily="34" charset="0"/>
                          <a:cs typeface="Times New Roman" panose="02020603050405020304" pitchFamily="18" charset="0"/>
                        </a:rPr>
                        <a:t>I’ll</a:t>
                      </a:r>
                      <a:r>
                        <a:rPr lang="nl-NL" sz="2400" i="0" dirty="0">
                          <a:effectLst/>
                          <a:latin typeface="Calibri" panose="020F0502020204030204" pitchFamily="34" charset="0"/>
                          <a:ea typeface="Calibri" panose="020F0502020204030204" pitchFamily="34" charset="0"/>
                          <a:cs typeface="Times New Roman" panose="02020603050405020304" pitchFamily="18" charset="0"/>
                        </a:rPr>
                        <a:t> put </a:t>
                      </a:r>
                      <a:r>
                        <a:rPr lang="nl-NL" sz="2400" i="0" dirty="0" err="1">
                          <a:effectLst/>
                          <a:latin typeface="Calibri" panose="020F0502020204030204" pitchFamily="34" charset="0"/>
                          <a:ea typeface="Calibri" panose="020F0502020204030204" pitchFamily="34" charset="0"/>
                          <a:cs typeface="Times New Roman" panose="02020603050405020304" pitchFamily="18" charset="0"/>
                        </a:rPr>
                        <a:t>you</a:t>
                      </a:r>
                      <a:r>
                        <a:rPr lang="nl-NL" sz="2400" i="0" dirty="0">
                          <a:effectLst/>
                          <a:latin typeface="Calibri" panose="020F0502020204030204" pitchFamily="34" charset="0"/>
                          <a:ea typeface="Calibri" panose="020F0502020204030204" pitchFamily="34" charset="0"/>
                          <a:cs typeface="Times New Roman" panose="02020603050405020304" pitchFamily="18" charset="0"/>
                        </a:rPr>
                        <a:t> </a:t>
                      </a:r>
                      <a:r>
                        <a:rPr lang="nl-NL" sz="2400" i="0" dirty="0" err="1">
                          <a:effectLst/>
                          <a:latin typeface="Calibri" panose="020F0502020204030204" pitchFamily="34" charset="0"/>
                          <a:ea typeface="Calibri" panose="020F0502020204030204" pitchFamily="34" charset="0"/>
                          <a:cs typeface="Times New Roman" panose="02020603050405020304" pitchFamily="18" charset="0"/>
                        </a:rPr>
                        <a:t>through</a:t>
                      </a:r>
                      <a:r>
                        <a:rPr lang="nl-NL" sz="2400" i="0" dirty="0">
                          <a:effectLst/>
                          <a:latin typeface="Calibri" panose="020F0502020204030204" pitchFamily="34" charset="0"/>
                          <a:ea typeface="Calibri" panose="020F0502020204030204" pitchFamily="34" charset="0"/>
                          <a:cs typeface="Times New Roman" panose="02020603050405020304" pitchFamily="18" charset="0"/>
                        </a:rPr>
                        <a:t>.</a:t>
                      </a:r>
                    </a:p>
                  </a:txBody>
                  <a:tcPr marL="68580" marR="68580" marT="0" marB="0"/>
                </a:tc>
                <a:tc>
                  <a:txBody>
                    <a:bodyPr/>
                    <a:lstStyle/>
                    <a:p>
                      <a:pPr>
                        <a:spcAft>
                          <a:spcPts val="0"/>
                        </a:spcAft>
                      </a:pPr>
                      <a:endParaRPr lang="nl-NL" sz="2400" i="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771764971"/>
                  </a:ext>
                </a:extLst>
              </a:tr>
            </a:tbl>
          </a:graphicData>
        </a:graphic>
      </p:graphicFrame>
    </p:spTree>
    <p:extLst>
      <p:ext uri="{BB962C8B-B14F-4D97-AF65-F5344CB8AC3E}">
        <p14:creationId xmlns:p14="http://schemas.microsoft.com/office/powerpoint/2010/main" val="119938278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ijdelijke aanduiding voor tekst 2">
            <a:extLst>
              <a:ext uri="{FF2B5EF4-FFF2-40B4-BE49-F238E27FC236}">
                <a16:creationId xmlns:a16="http://schemas.microsoft.com/office/drawing/2014/main" id="{83736215-C2DE-004B-8E2B-EFDCC66492C4}"/>
              </a:ext>
            </a:extLst>
          </p:cNvPr>
          <p:cNvSpPr>
            <a:spLocks noGrp="1"/>
          </p:cNvSpPr>
          <p:nvPr>
            <p:ph type="body" idx="1"/>
          </p:nvPr>
        </p:nvSpPr>
        <p:spPr>
          <a:xfrm>
            <a:off x="2167665" y="1247887"/>
            <a:ext cx="9052560" cy="3216536"/>
          </a:xfrm>
        </p:spPr>
        <p:txBody>
          <a:bodyPr>
            <a:noAutofit/>
          </a:bodyPr>
          <a:lstStyle/>
          <a:p>
            <a:pPr marL="457200" indent="-457200">
              <a:lnSpc>
                <a:spcPct val="100000"/>
              </a:lnSpc>
              <a:buFont typeface="+mj-lt"/>
              <a:buAutoNum type="arabicPeriod"/>
            </a:pPr>
            <a:endParaRPr lang="nl-NL" sz="2400" dirty="0"/>
          </a:p>
          <a:p>
            <a:pPr>
              <a:lnSpc>
                <a:spcPct val="100000"/>
              </a:lnSpc>
            </a:pPr>
            <a:endParaRPr lang="nl-NL" sz="1800" dirty="0"/>
          </a:p>
          <a:p>
            <a:pPr>
              <a:lnSpc>
                <a:spcPct val="100000"/>
              </a:lnSpc>
            </a:pPr>
            <a:endParaRPr lang="nl-NL" sz="1800" dirty="0"/>
          </a:p>
        </p:txBody>
      </p:sp>
      <p:sp>
        <p:nvSpPr>
          <p:cNvPr id="16" name="Titel 1">
            <a:extLst>
              <a:ext uri="{FF2B5EF4-FFF2-40B4-BE49-F238E27FC236}">
                <a16:creationId xmlns:a16="http://schemas.microsoft.com/office/drawing/2014/main" id="{C5D971DE-1AA3-5E40-B737-05731511404F}"/>
              </a:ext>
            </a:extLst>
          </p:cNvPr>
          <p:cNvSpPr>
            <a:spLocks noGrp="1"/>
          </p:cNvSpPr>
          <p:nvPr>
            <p:ph type="title"/>
          </p:nvPr>
        </p:nvSpPr>
        <p:spPr>
          <a:xfrm>
            <a:off x="2167665" y="343169"/>
            <a:ext cx="9574062" cy="904718"/>
          </a:xfrm>
        </p:spPr>
        <p:txBody>
          <a:bodyPr>
            <a:normAutofit/>
          </a:bodyPr>
          <a:lstStyle/>
          <a:p>
            <a:r>
              <a:rPr lang="nl-NL" sz="6000" dirty="0"/>
              <a:t>Telephone </a:t>
            </a:r>
            <a:r>
              <a:rPr lang="nl-NL" sz="6000" dirty="0" err="1"/>
              <a:t>conversations</a:t>
            </a:r>
            <a:endParaRPr lang="nl-NL" sz="6000" dirty="0"/>
          </a:p>
        </p:txBody>
      </p:sp>
      <p:graphicFrame>
        <p:nvGraphicFramePr>
          <p:cNvPr id="3" name="Tabel 2">
            <a:extLst>
              <a:ext uri="{FF2B5EF4-FFF2-40B4-BE49-F238E27FC236}">
                <a16:creationId xmlns:a16="http://schemas.microsoft.com/office/drawing/2014/main" id="{221FC467-5035-D843-B579-300B88B2E281}"/>
              </a:ext>
            </a:extLst>
          </p:cNvPr>
          <p:cNvGraphicFramePr>
            <a:graphicFrameLocks noGrp="1"/>
          </p:cNvGraphicFramePr>
          <p:nvPr>
            <p:extLst>
              <p:ext uri="{D42A27DB-BD31-4B8C-83A1-F6EECF244321}">
                <p14:modId xmlns:p14="http://schemas.microsoft.com/office/powerpoint/2010/main" val="2020620811"/>
              </p:ext>
            </p:extLst>
          </p:nvPr>
        </p:nvGraphicFramePr>
        <p:xfrm>
          <a:off x="2254421" y="1247886"/>
          <a:ext cx="9487306" cy="5484120"/>
        </p:xfrm>
        <a:graphic>
          <a:graphicData uri="http://schemas.openxmlformats.org/drawingml/2006/table">
            <a:tbl>
              <a:tblPr firstRow="1" bandRow="1">
                <a:tableStyleId>{5C22544A-7EE6-4342-B048-85BDC9FD1C3A}</a:tableStyleId>
              </a:tblPr>
              <a:tblGrid>
                <a:gridCol w="4743653">
                  <a:extLst>
                    <a:ext uri="{9D8B030D-6E8A-4147-A177-3AD203B41FA5}">
                      <a16:colId xmlns:a16="http://schemas.microsoft.com/office/drawing/2014/main" val="1223978072"/>
                    </a:ext>
                  </a:extLst>
                </a:gridCol>
                <a:gridCol w="4743653">
                  <a:extLst>
                    <a:ext uri="{9D8B030D-6E8A-4147-A177-3AD203B41FA5}">
                      <a16:colId xmlns:a16="http://schemas.microsoft.com/office/drawing/2014/main" val="3751572771"/>
                    </a:ext>
                  </a:extLst>
                </a:gridCol>
              </a:tblGrid>
              <a:tr h="475521">
                <a:tc>
                  <a:txBody>
                    <a:bodyPr/>
                    <a:lstStyle/>
                    <a:p>
                      <a:pPr>
                        <a:spcAft>
                          <a:spcPts val="0"/>
                        </a:spcAft>
                      </a:pPr>
                      <a:r>
                        <a:rPr lang="nl-NL" sz="2000" dirty="0" err="1">
                          <a:effectLst/>
                          <a:latin typeface="Calibri" panose="020F0502020204030204" pitchFamily="34" charset="0"/>
                          <a:ea typeface="Calibri" panose="020F0502020204030204" pitchFamily="34" charset="0"/>
                          <a:cs typeface="Times New Roman" panose="02020603050405020304" pitchFamily="18" charset="0"/>
                        </a:rPr>
                        <a:t>Caller</a:t>
                      </a:r>
                      <a:endParaRPr lang="nl-NL"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spcAft>
                          <a:spcPts val="0"/>
                        </a:spcAft>
                      </a:pPr>
                      <a:r>
                        <a:rPr lang="nl-NL" sz="2000" dirty="0">
                          <a:effectLst/>
                          <a:latin typeface="Calibri" panose="020F0502020204030204" pitchFamily="34" charset="0"/>
                          <a:ea typeface="Calibri" panose="020F0502020204030204" pitchFamily="34" charset="0"/>
                          <a:cs typeface="Times New Roman" panose="02020603050405020304" pitchFamily="18" charset="0"/>
                        </a:rPr>
                        <a:t>Receiver</a:t>
                      </a:r>
                    </a:p>
                  </a:txBody>
                  <a:tcPr marL="68580" marR="68580" marT="0" marB="0"/>
                </a:tc>
                <a:extLst>
                  <a:ext uri="{0D108BD9-81ED-4DB2-BD59-A6C34878D82A}">
                    <a16:rowId xmlns:a16="http://schemas.microsoft.com/office/drawing/2014/main" val="3226422701"/>
                  </a:ext>
                </a:extLst>
              </a:tr>
              <a:tr h="938013">
                <a:tc>
                  <a:txBody>
                    <a:bodyPr/>
                    <a:lstStyle/>
                    <a:p>
                      <a:pPr>
                        <a:spcAft>
                          <a:spcPts val="0"/>
                        </a:spcAft>
                      </a:pPr>
                      <a:r>
                        <a:rPr lang="nl-NL" sz="2400" i="1" dirty="0">
                          <a:effectLst/>
                          <a:latin typeface="Calibri" panose="020F0502020204030204" pitchFamily="34" charset="0"/>
                          <a:ea typeface="Calibri" panose="020F0502020204030204" pitchFamily="34" charset="0"/>
                          <a:cs typeface="Times New Roman" panose="02020603050405020304" pitchFamily="18" charset="0"/>
                        </a:rPr>
                        <a:t>Sorry </a:t>
                      </a: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to</a:t>
                      </a:r>
                      <a:r>
                        <a:rPr lang="nl-NL" sz="2400" i="1" dirty="0">
                          <a:effectLst/>
                          <a:latin typeface="Calibri" panose="020F0502020204030204" pitchFamily="34" charset="0"/>
                          <a:ea typeface="Calibri" panose="020F0502020204030204" pitchFamily="34" charset="0"/>
                          <a:cs typeface="Times New Roman" panose="02020603050405020304" pitchFamily="18" charset="0"/>
                        </a:rPr>
                        <a:t> </a:t>
                      </a: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phone</a:t>
                      </a:r>
                      <a:r>
                        <a:rPr lang="nl-NL" sz="2400" i="1" dirty="0">
                          <a:effectLst/>
                          <a:latin typeface="Calibri" panose="020F0502020204030204" pitchFamily="34" charset="0"/>
                          <a:ea typeface="Calibri" panose="020F0502020204030204" pitchFamily="34" charset="0"/>
                          <a:cs typeface="Times New Roman" panose="02020603050405020304" pitchFamily="18" charset="0"/>
                        </a:rPr>
                        <a:t> </a:t>
                      </a: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so</a:t>
                      </a:r>
                      <a:r>
                        <a:rPr lang="nl-NL" sz="2400" i="1" dirty="0">
                          <a:effectLst/>
                          <a:latin typeface="Calibri" panose="020F0502020204030204" pitchFamily="34" charset="0"/>
                          <a:ea typeface="Calibri" panose="020F0502020204030204" pitchFamily="34" charset="0"/>
                          <a:cs typeface="Times New Roman" panose="02020603050405020304" pitchFamily="18" charset="0"/>
                        </a:rPr>
                        <a:t> </a:t>
                      </a: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early</a:t>
                      </a:r>
                      <a:r>
                        <a:rPr lang="nl-NL" sz="2400" i="1" dirty="0">
                          <a:effectLst/>
                          <a:latin typeface="Calibri" panose="020F0502020204030204" pitchFamily="34" charset="0"/>
                          <a:ea typeface="Calibri" panose="020F0502020204030204" pitchFamily="34" charset="0"/>
                          <a:cs typeface="Times New Roman" panose="02020603050405020304" pitchFamily="18" charset="0"/>
                        </a:rPr>
                        <a:t> in </a:t>
                      </a: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the</a:t>
                      </a:r>
                      <a:r>
                        <a:rPr lang="nl-NL" sz="2400" i="1" dirty="0">
                          <a:effectLst/>
                          <a:latin typeface="Calibri" panose="020F0502020204030204" pitchFamily="34" charset="0"/>
                          <a:ea typeface="Calibri" panose="020F0502020204030204" pitchFamily="34" charset="0"/>
                          <a:cs typeface="Times New Roman" panose="02020603050405020304" pitchFamily="18" charset="0"/>
                        </a:rPr>
                        <a:t> </a:t>
                      </a: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morning</a:t>
                      </a:r>
                      <a:r>
                        <a:rPr lang="nl-NL" sz="2400" i="1" dirty="0">
                          <a:effectLst/>
                          <a:latin typeface="Calibri" panose="020F0502020204030204" pitchFamily="34" charset="0"/>
                          <a:ea typeface="Calibri" panose="020F0502020204030204" pitchFamily="34" charset="0"/>
                          <a:cs typeface="Times New Roman" panose="02020603050405020304" pitchFamily="18" charset="0"/>
                        </a:rPr>
                        <a:t>/</a:t>
                      </a: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so</a:t>
                      </a:r>
                      <a:r>
                        <a:rPr lang="nl-NL" sz="2400" i="1" dirty="0">
                          <a:effectLst/>
                          <a:latin typeface="Calibri" panose="020F0502020204030204" pitchFamily="34" charset="0"/>
                          <a:ea typeface="Calibri" panose="020F0502020204030204" pitchFamily="34" charset="0"/>
                          <a:cs typeface="Times New Roman" panose="02020603050405020304" pitchFamily="18" charset="0"/>
                        </a:rPr>
                        <a:t> late in </a:t>
                      </a: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the</a:t>
                      </a:r>
                      <a:r>
                        <a:rPr lang="nl-NL" sz="2400" i="1" dirty="0">
                          <a:effectLst/>
                          <a:latin typeface="Calibri" panose="020F0502020204030204" pitchFamily="34" charset="0"/>
                          <a:ea typeface="Calibri" panose="020F0502020204030204" pitchFamily="34" charset="0"/>
                          <a:cs typeface="Times New Roman" panose="02020603050405020304" pitchFamily="18" charset="0"/>
                        </a:rPr>
                        <a:t> evening/at </a:t>
                      </a: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lunchtime</a:t>
                      </a:r>
                      <a:r>
                        <a:rPr lang="nl-NL" sz="2400" i="1" dirty="0">
                          <a:effectLst/>
                          <a:latin typeface="Calibri" panose="020F0502020204030204" pitchFamily="34" charset="0"/>
                          <a:ea typeface="Calibri" panose="020F0502020204030204" pitchFamily="34" charset="0"/>
                          <a:cs typeface="Times New Roman" panose="02020603050405020304" pitchFamily="18" charset="0"/>
                        </a:rPr>
                        <a:t>, but….</a:t>
                      </a:r>
                    </a:p>
                  </a:txBody>
                  <a:tcPr marL="68580" marR="68580" marT="0" marB="0"/>
                </a:tc>
                <a:tc>
                  <a:txBody>
                    <a:bodyPr/>
                    <a:lstStyle/>
                    <a:p>
                      <a:pPr>
                        <a:spcAft>
                          <a:spcPts val="0"/>
                        </a:spcAft>
                      </a:pPr>
                      <a:r>
                        <a:rPr lang="nl-NL" sz="2400" i="0" dirty="0" err="1">
                          <a:effectLst/>
                          <a:latin typeface="Calibri" panose="020F0502020204030204" pitchFamily="34" charset="0"/>
                          <a:ea typeface="Calibri" panose="020F0502020204030204" pitchFamily="34" charset="0"/>
                          <a:cs typeface="Times New Roman" panose="02020603050405020304" pitchFamily="18" charset="0"/>
                        </a:rPr>
                        <a:t>Not</a:t>
                      </a:r>
                      <a:r>
                        <a:rPr lang="nl-NL" sz="2400" i="0" dirty="0">
                          <a:effectLst/>
                          <a:latin typeface="Calibri" panose="020F0502020204030204" pitchFamily="34" charset="0"/>
                          <a:ea typeface="Calibri" panose="020F0502020204030204" pitchFamily="34" charset="0"/>
                          <a:cs typeface="Times New Roman" panose="02020603050405020304" pitchFamily="18" charset="0"/>
                        </a:rPr>
                        <a:t> a </a:t>
                      </a:r>
                      <a:r>
                        <a:rPr lang="nl-NL" sz="2400" i="0" dirty="0" err="1">
                          <a:effectLst/>
                          <a:latin typeface="Calibri" panose="020F0502020204030204" pitchFamily="34" charset="0"/>
                          <a:ea typeface="Calibri" panose="020F0502020204030204" pitchFamily="34" charset="0"/>
                          <a:cs typeface="Times New Roman" panose="02020603050405020304" pitchFamily="18" charset="0"/>
                        </a:rPr>
                        <a:t>problem</a:t>
                      </a:r>
                      <a:r>
                        <a:rPr lang="nl-NL" sz="2400" i="0" dirty="0">
                          <a:effectLst/>
                          <a:latin typeface="Calibri" panose="020F0502020204030204" pitchFamily="34" charset="0"/>
                          <a:ea typeface="Calibri" panose="020F0502020204030204" pitchFamily="34" charset="0"/>
                          <a:cs typeface="Times New Roman" panose="02020603050405020304" pitchFamily="18" charset="0"/>
                        </a:rPr>
                        <a:t>, </a:t>
                      </a:r>
                      <a:r>
                        <a:rPr lang="nl-NL" sz="2400" i="0" dirty="0" err="1">
                          <a:effectLst/>
                          <a:latin typeface="Calibri" panose="020F0502020204030204" pitchFamily="34" charset="0"/>
                          <a:ea typeface="Calibri" panose="020F0502020204030204" pitchFamily="34" charset="0"/>
                          <a:cs typeface="Times New Roman" panose="02020603050405020304" pitchFamily="18" charset="0"/>
                        </a:rPr>
                        <a:t>what</a:t>
                      </a:r>
                      <a:r>
                        <a:rPr lang="nl-NL" sz="2400" i="0" dirty="0">
                          <a:effectLst/>
                          <a:latin typeface="Calibri" panose="020F0502020204030204" pitchFamily="34" charset="0"/>
                          <a:ea typeface="Calibri" panose="020F0502020204030204" pitchFamily="34" charset="0"/>
                          <a:cs typeface="Times New Roman" panose="02020603050405020304" pitchFamily="18" charset="0"/>
                        </a:rPr>
                        <a:t> </a:t>
                      </a:r>
                      <a:r>
                        <a:rPr lang="nl-NL" sz="2400" i="0" dirty="0" err="1">
                          <a:effectLst/>
                          <a:latin typeface="Calibri" panose="020F0502020204030204" pitchFamily="34" charset="0"/>
                          <a:ea typeface="Calibri" panose="020F0502020204030204" pitchFamily="34" charset="0"/>
                          <a:cs typeface="Times New Roman" panose="02020603050405020304" pitchFamily="18" charset="0"/>
                        </a:rPr>
                        <a:t>can</a:t>
                      </a:r>
                      <a:r>
                        <a:rPr lang="nl-NL" sz="2400" i="0" dirty="0">
                          <a:effectLst/>
                          <a:latin typeface="Calibri" panose="020F0502020204030204" pitchFamily="34" charset="0"/>
                          <a:ea typeface="Calibri" panose="020F0502020204030204" pitchFamily="34" charset="0"/>
                          <a:cs typeface="Times New Roman" panose="02020603050405020304" pitchFamily="18" charset="0"/>
                        </a:rPr>
                        <a:t> I do </a:t>
                      </a:r>
                      <a:r>
                        <a:rPr lang="nl-NL" sz="2400" i="0" dirty="0" err="1">
                          <a:effectLst/>
                          <a:latin typeface="Calibri" panose="020F0502020204030204" pitchFamily="34" charset="0"/>
                          <a:ea typeface="Calibri" panose="020F0502020204030204" pitchFamily="34" charset="0"/>
                          <a:cs typeface="Times New Roman" panose="02020603050405020304" pitchFamily="18" charset="0"/>
                        </a:rPr>
                        <a:t>for</a:t>
                      </a:r>
                      <a:r>
                        <a:rPr lang="nl-NL" sz="2400" i="0" dirty="0">
                          <a:effectLst/>
                          <a:latin typeface="Calibri" panose="020F0502020204030204" pitchFamily="34" charset="0"/>
                          <a:ea typeface="Calibri" panose="020F0502020204030204" pitchFamily="34" charset="0"/>
                          <a:cs typeface="Times New Roman" panose="02020603050405020304" pitchFamily="18" charset="0"/>
                        </a:rPr>
                        <a:t> </a:t>
                      </a:r>
                      <a:r>
                        <a:rPr lang="nl-NL" sz="2400" i="0" dirty="0" err="1">
                          <a:effectLst/>
                          <a:latin typeface="Calibri" panose="020F0502020204030204" pitchFamily="34" charset="0"/>
                          <a:ea typeface="Calibri" panose="020F0502020204030204" pitchFamily="34" charset="0"/>
                          <a:cs typeface="Times New Roman" panose="02020603050405020304" pitchFamily="18" charset="0"/>
                        </a:rPr>
                        <a:t>you</a:t>
                      </a:r>
                      <a:r>
                        <a:rPr lang="nl-NL" sz="2400" i="0" dirty="0">
                          <a:effectLst/>
                          <a:latin typeface="Calibri" panose="020F0502020204030204" pitchFamily="34" charset="0"/>
                          <a:ea typeface="Calibri" panose="020F0502020204030204" pitchFamily="34" charset="0"/>
                          <a:cs typeface="Times New Roman" panose="02020603050405020304" pitchFamily="18" charset="0"/>
                        </a:rPr>
                        <a:t>?</a:t>
                      </a:r>
                    </a:p>
                  </a:txBody>
                  <a:tcPr marL="68580" marR="68580" marT="0" marB="0"/>
                </a:tc>
                <a:extLst>
                  <a:ext uri="{0D108BD9-81ED-4DB2-BD59-A6C34878D82A}">
                    <a16:rowId xmlns:a16="http://schemas.microsoft.com/office/drawing/2014/main" val="4184376209"/>
                  </a:ext>
                </a:extLst>
              </a:tr>
              <a:tr h="938013">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nl-NL" sz="2400" i="1" dirty="0">
                          <a:effectLst/>
                          <a:latin typeface="Calibri" panose="020F0502020204030204" pitchFamily="34" charset="0"/>
                          <a:ea typeface="Calibri" panose="020F0502020204030204" pitchFamily="34" charset="0"/>
                          <a:cs typeface="Times New Roman" panose="02020603050405020304" pitchFamily="18" charset="0"/>
                        </a:rPr>
                        <a:t>Sorry I </a:t>
                      </a: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didn’t</a:t>
                      </a:r>
                      <a:r>
                        <a:rPr lang="nl-NL" sz="2400" i="1" dirty="0">
                          <a:effectLst/>
                          <a:latin typeface="Calibri" panose="020F0502020204030204" pitchFamily="34" charset="0"/>
                          <a:ea typeface="Calibri" panose="020F0502020204030204" pitchFamily="34" charset="0"/>
                          <a:cs typeface="Times New Roman" panose="02020603050405020304" pitchFamily="18" charset="0"/>
                        </a:rPr>
                        <a:t> have time </a:t>
                      </a: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to</a:t>
                      </a:r>
                      <a:r>
                        <a:rPr lang="nl-NL" sz="2400" i="1" dirty="0">
                          <a:effectLst/>
                          <a:latin typeface="Calibri" panose="020F0502020204030204" pitchFamily="34" charset="0"/>
                          <a:ea typeface="Calibri" panose="020F0502020204030204" pitchFamily="34" charset="0"/>
                          <a:cs typeface="Times New Roman" panose="02020603050405020304" pitchFamily="18" charset="0"/>
                        </a:rPr>
                        <a:t> </a:t>
                      </a: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speak</a:t>
                      </a:r>
                      <a:r>
                        <a:rPr lang="nl-NL" sz="2400" i="1" dirty="0">
                          <a:effectLst/>
                          <a:latin typeface="Calibri" panose="020F0502020204030204" pitchFamily="34" charset="0"/>
                          <a:ea typeface="Calibri" panose="020F0502020204030204" pitchFamily="34" charset="0"/>
                          <a:cs typeface="Times New Roman" panose="02020603050405020304" pitchFamily="18" charset="0"/>
                        </a:rPr>
                        <a:t> </a:t>
                      </a: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earlier</a:t>
                      </a:r>
                      <a:r>
                        <a:rPr lang="nl-NL" sz="2400" i="1" dirty="0">
                          <a:effectLst/>
                          <a:latin typeface="Calibri" panose="020F0502020204030204" pitchFamily="34" charset="0"/>
                          <a:ea typeface="Calibri" panose="020F0502020204030204" pitchFamily="34" charset="0"/>
                          <a:cs typeface="Times New Roman" panose="02020603050405020304" pitchFamily="18" charset="0"/>
                        </a:rPr>
                        <a:t>.</a:t>
                      </a:r>
                    </a:p>
                  </a:txBody>
                  <a:tcPr marL="68580" marR="68580" marT="0" marB="0"/>
                </a:tc>
                <a:tc>
                  <a:txBody>
                    <a:bodyPr/>
                    <a:lstStyle/>
                    <a:p>
                      <a:pPr>
                        <a:spcAft>
                          <a:spcPts val="0"/>
                        </a:spcAft>
                      </a:pPr>
                      <a:r>
                        <a:rPr lang="nl-NL" sz="2400" i="0" dirty="0">
                          <a:effectLst/>
                          <a:latin typeface="Calibri" panose="020F0502020204030204" pitchFamily="34" charset="0"/>
                          <a:ea typeface="Calibri" panose="020F0502020204030204" pitchFamily="34" charset="0"/>
                          <a:cs typeface="Times New Roman" panose="02020603050405020304" pitchFamily="18" charset="0"/>
                        </a:rPr>
                        <a:t>No </a:t>
                      </a:r>
                      <a:r>
                        <a:rPr lang="nl-NL" sz="2400" i="0" dirty="0" err="1">
                          <a:effectLst/>
                          <a:latin typeface="Calibri" panose="020F0502020204030204" pitchFamily="34" charset="0"/>
                          <a:ea typeface="Calibri" panose="020F0502020204030204" pitchFamily="34" charset="0"/>
                          <a:cs typeface="Times New Roman" panose="02020603050405020304" pitchFamily="18" charset="0"/>
                        </a:rPr>
                        <a:t>problem</a:t>
                      </a:r>
                      <a:r>
                        <a:rPr lang="nl-NL" sz="2400" i="0" dirty="0">
                          <a:effectLst/>
                          <a:latin typeface="Calibri" panose="020F0502020204030204" pitchFamily="34" charset="0"/>
                          <a:ea typeface="Calibri" panose="020F0502020204030204" pitchFamily="34" charset="0"/>
                          <a:cs typeface="Times New Roman" panose="02020603050405020304" pitchFamily="18" charset="0"/>
                        </a:rPr>
                        <a:t>, </a:t>
                      </a:r>
                      <a:r>
                        <a:rPr lang="nl-NL" sz="2400" i="0" dirty="0" err="1">
                          <a:effectLst/>
                          <a:latin typeface="Calibri" panose="020F0502020204030204" pitchFamily="34" charset="0"/>
                          <a:ea typeface="Calibri" panose="020F0502020204030204" pitchFamily="34" charset="0"/>
                          <a:cs typeface="Times New Roman" panose="02020603050405020304" pitchFamily="18" charset="0"/>
                        </a:rPr>
                        <a:t>I’m</a:t>
                      </a:r>
                      <a:r>
                        <a:rPr lang="nl-NL" sz="2400" i="0" dirty="0">
                          <a:effectLst/>
                          <a:latin typeface="Calibri" panose="020F0502020204030204" pitchFamily="34" charset="0"/>
                          <a:ea typeface="Calibri" panose="020F0502020204030204" pitchFamily="34" charset="0"/>
                          <a:cs typeface="Times New Roman" panose="02020603050405020304" pitchFamily="18" charset="0"/>
                        </a:rPr>
                        <a:t> glad </a:t>
                      </a:r>
                      <a:r>
                        <a:rPr lang="nl-NL" sz="2400" i="0" dirty="0" err="1">
                          <a:effectLst/>
                          <a:latin typeface="Calibri" panose="020F0502020204030204" pitchFamily="34" charset="0"/>
                          <a:ea typeface="Calibri" panose="020F0502020204030204" pitchFamily="34" charset="0"/>
                          <a:cs typeface="Times New Roman" panose="02020603050405020304" pitchFamily="18" charset="0"/>
                        </a:rPr>
                        <a:t>to</a:t>
                      </a:r>
                      <a:r>
                        <a:rPr lang="nl-NL" sz="2400" i="0" dirty="0">
                          <a:effectLst/>
                          <a:latin typeface="Calibri" panose="020F0502020204030204" pitchFamily="34" charset="0"/>
                          <a:ea typeface="Calibri" panose="020F0502020204030204" pitchFamily="34" charset="0"/>
                          <a:cs typeface="Times New Roman" panose="02020603050405020304" pitchFamily="18" charset="0"/>
                        </a:rPr>
                        <a:t> </a:t>
                      </a:r>
                      <a:r>
                        <a:rPr lang="nl-NL" sz="2400" i="0" dirty="0" err="1">
                          <a:effectLst/>
                          <a:latin typeface="Calibri" panose="020F0502020204030204" pitchFamily="34" charset="0"/>
                          <a:ea typeface="Calibri" panose="020F0502020204030204" pitchFamily="34" charset="0"/>
                          <a:cs typeface="Times New Roman" panose="02020603050405020304" pitchFamily="18" charset="0"/>
                        </a:rPr>
                        <a:t>speak</a:t>
                      </a:r>
                      <a:r>
                        <a:rPr lang="nl-NL" sz="2400" i="0" dirty="0">
                          <a:effectLst/>
                          <a:latin typeface="Calibri" panose="020F0502020204030204" pitchFamily="34" charset="0"/>
                          <a:ea typeface="Calibri" panose="020F0502020204030204" pitchFamily="34" charset="0"/>
                          <a:cs typeface="Times New Roman" panose="02020603050405020304" pitchFamily="18" charset="0"/>
                        </a:rPr>
                        <a:t> </a:t>
                      </a:r>
                      <a:r>
                        <a:rPr lang="nl-NL" sz="2400" i="0" dirty="0" err="1">
                          <a:effectLst/>
                          <a:latin typeface="Calibri" panose="020F0502020204030204" pitchFamily="34" charset="0"/>
                          <a:ea typeface="Calibri" panose="020F0502020204030204" pitchFamily="34" charset="0"/>
                          <a:cs typeface="Times New Roman" panose="02020603050405020304" pitchFamily="18" charset="0"/>
                        </a:rPr>
                        <a:t>to</a:t>
                      </a:r>
                      <a:r>
                        <a:rPr lang="nl-NL" sz="2400" i="0" dirty="0">
                          <a:effectLst/>
                          <a:latin typeface="Calibri" panose="020F0502020204030204" pitchFamily="34" charset="0"/>
                          <a:ea typeface="Calibri" panose="020F0502020204030204" pitchFamily="34" charset="0"/>
                          <a:cs typeface="Times New Roman" panose="02020603050405020304" pitchFamily="18" charset="0"/>
                        </a:rPr>
                        <a:t> </a:t>
                      </a:r>
                      <a:r>
                        <a:rPr lang="nl-NL" sz="2400" i="0" dirty="0" err="1">
                          <a:effectLst/>
                          <a:latin typeface="Calibri" panose="020F0502020204030204" pitchFamily="34" charset="0"/>
                          <a:ea typeface="Calibri" panose="020F0502020204030204" pitchFamily="34" charset="0"/>
                          <a:cs typeface="Times New Roman" panose="02020603050405020304" pitchFamily="18" charset="0"/>
                        </a:rPr>
                        <a:t>you</a:t>
                      </a:r>
                      <a:r>
                        <a:rPr lang="nl-NL" sz="2400" i="0" dirty="0">
                          <a:effectLst/>
                          <a:latin typeface="Calibri" panose="020F0502020204030204" pitchFamily="34" charset="0"/>
                          <a:ea typeface="Calibri" panose="020F0502020204030204" pitchFamily="34" charset="0"/>
                          <a:cs typeface="Times New Roman" panose="02020603050405020304" pitchFamily="18" charset="0"/>
                        </a:rPr>
                        <a:t> </a:t>
                      </a:r>
                      <a:r>
                        <a:rPr lang="nl-NL" sz="2400" i="0" dirty="0" err="1">
                          <a:effectLst/>
                          <a:latin typeface="Calibri" panose="020F0502020204030204" pitchFamily="34" charset="0"/>
                          <a:ea typeface="Calibri" panose="020F0502020204030204" pitchFamily="34" charset="0"/>
                          <a:cs typeface="Times New Roman" panose="02020603050405020304" pitchFamily="18" charset="0"/>
                        </a:rPr>
                        <a:t>now</a:t>
                      </a:r>
                      <a:r>
                        <a:rPr lang="nl-NL" sz="2400" i="0" dirty="0">
                          <a:effectLst/>
                          <a:latin typeface="Calibri" panose="020F0502020204030204" pitchFamily="34" charset="0"/>
                          <a:ea typeface="Calibri" panose="020F0502020204030204" pitchFamily="34" charset="0"/>
                          <a:cs typeface="Times New Roman" panose="02020603050405020304" pitchFamily="18" charset="0"/>
                        </a:rPr>
                        <a:t>. </a:t>
                      </a:r>
                      <a:r>
                        <a:rPr lang="nl-NL" sz="2400" i="0" dirty="0" err="1">
                          <a:effectLst/>
                          <a:latin typeface="Calibri" panose="020F0502020204030204" pitchFamily="34" charset="0"/>
                          <a:ea typeface="Calibri" panose="020F0502020204030204" pitchFamily="34" charset="0"/>
                          <a:cs typeface="Times New Roman" panose="02020603050405020304" pitchFamily="18" charset="0"/>
                        </a:rPr>
                        <a:t>What</a:t>
                      </a:r>
                      <a:r>
                        <a:rPr lang="nl-NL" sz="2400" i="0" dirty="0">
                          <a:effectLst/>
                          <a:latin typeface="Calibri" panose="020F0502020204030204" pitchFamily="34" charset="0"/>
                          <a:ea typeface="Calibri" panose="020F0502020204030204" pitchFamily="34" charset="0"/>
                          <a:cs typeface="Times New Roman" panose="02020603050405020304" pitchFamily="18" charset="0"/>
                        </a:rPr>
                        <a:t> </a:t>
                      </a:r>
                      <a:r>
                        <a:rPr lang="nl-NL" sz="2400" i="0" dirty="0" err="1">
                          <a:effectLst/>
                          <a:latin typeface="Calibri" panose="020F0502020204030204" pitchFamily="34" charset="0"/>
                          <a:ea typeface="Calibri" panose="020F0502020204030204" pitchFamily="34" charset="0"/>
                          <a:cs typeface="Times New Roman" panose="02020603050405020304" pitchFamily="18" charset="0"/>
                        </a:rPr>
                        <a:t>can</a:t>
                      </a:r>
                      <a:r>
                        <a:rPr lang="nl-NL" sz="2400" i="0" dirty="0">
                          <a:effectLst/>
                          <a:latin typeface="Calibri" panose="020F0502020204030204" pitchFamily="34" charset="0"/>
                          <a:ea typeface="Calibri" panose="020F0502020204030204" pitchFamily="34" charset="0"/>
                          <a:cs typeface="Times New Roman" panose="02020603050405020304" pitchFamily="18" charset="0"/>
                        </a:rPr>
                        <a:t> I do </a:t>
                      </a:r>
                      <a:r>
                        <a:rPr lang="nl-NL" sz="2400" i="0" dirty="0" err="1">
                          <a:effectLst/>
                          <a:latin typeface="Calibri" panose="020F0502020204030204" pitchFamily="34" charset="0"/>
                          <a:ea typeface="Calibri" panose="020F0502020204030204" pitchFamily="34" charset="0"/>
                          <a:cs typeface="Times New Roman" panose="02020603050405020304" pitchFamily="18" charset="0"/>
                        </a:rPr>
                        <a:t>for</a:t>
                      </a:r>
                      <a:r>
                        <a:rPr lang="nl-NL" sz="2400" i="0" dirty="0">
                          <a:effectLst/>
                          <a:latin typeface="Calibri" panose="020F0502020204030204" pitchFamily="34" charset="0"/>
                          <a:ea typeface="Calibri" panose="020F0502020204030204" pitchFamily="34" charset="0"/>
                          <a:cs typeface="Times New Roman" panose="02020603050405020304" pitchFamily="18" charset="0"/>
                        </a:rPr>
                        <a:t> </a:t>
                      </a:r>
                      <a:r>
                        <a:rPr lang="nl-NL" sz="2400" i="0" dirty="0" err="1">
                          <a:effectLst/>
                          <a:latin typeface="Calibri" panose="020F0502020204030204" pitchFamily="34" charset="0"/>
                          <a:ea typeface="Calibri" panose="020F0502020204030204" pitchFamily="34" charset="0"/>
                          <a:cs typeface="Times New Roman" panose="02020603050405020304" pitchFamily="18" charset="0"/>
                        </a:rPr>
                        <a:t>you</a:t>
                      </a:r>
                      <a:r>
                        <a:rPr lang="nl-NL" sz="2400" i="0" dirty="0">
                          <a:effectLst/>
                          <a:latin typeface="Calibri" panose="020F0502020204030204" pitchFamily="34" charset="0"/>
                          <a:ea typeface="Calibri" panose="020F0502020204030204" pitchFamily="34" charset="0"/>
                          <a:cs typeface="Times New Roman" panose="02020603050405020304" pitchFamily="18" charset="0"/>
                        </a:rPr>
                        <a:t>?</a:t>
                      </a:r>
                    </a:p>
                  </a:txBody>
                  <a:tcPr marL="68580" marR="68580" marT="0" marB="0"/>
                </a:tc>
                <a:extLst>
                  <a:ext uri="{0D108BD9-81ED-4DB2-BD59-A6C34878D82A}">
                    <a16:rowId xmlns:a16="http://schemas.microsoft.com/office/drawing/2014/main" val="938519139"/>
                  </a:ext>
                </a:extLst>
              </a:tr>
              <a:tr h="938013">
                <a:tc>
                  <a:txBody>
                    <a:bodyPr/>
                    <a:lstStyle/>
                    <a:p>
                      <a:pPr>
                        <a:spcAft>
                          <a:spcPts val="0"/>
                        </a:spcAft>
                      </a:pPr>
                      <a:r>
                        <a:rPr lang="nl-NL" sz="2400" i="1" dirty="0">
                          <a:effectLst/>
                          <a:latin typeface="Calibri" panose="020F0502020204030204" pitchFamily="34" charset="0"/>
                          <a:ea typeface="Calibri" panose="020F0502020204030204" pitchFamily="34" charset="0"/>
                          <a:cs typeface="Times New Roman" panose="02020603050405020304" pitchFamily="18" charset="0"/>
                        </a:rPr>
                        <a:t>Sorry </a:t>
                      </a: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it</a:t>
                      </a:r>
                      <a:r>
                        <a:rPr lang="nl-NL" sz="2400" i="1" dirty="0">
                          <a:effectLst/>
                          <a:latin typeface="Calibri" panose="020F0502020204030204" pitchFamily="34" charset="0"/>
                          <a:ea typeface="Calibri" panose="020F0502020204030204" pitchFamily="34" charset="0"/>
                          <a:cs typeface="Times New Roman" panose="02020603050405020304" pitchFamily="18" charset="0"/>
                        </a:rPr>
                        <a:t> </a:t>
                      </a: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took</a:t>
                      </a:r>
                      <a:r>
                        <a:rPr lang="nl-NL" sz="2400" i="1" dirty="0">
                          <a:effectLst/>
                          <a:latin typeface="Calibri" panose="020F0502020204030204" pitchFamily="34" charset="0"/>
                          <a:ea typeface="Calibri" panose="020F0502020204030204" pitchFamily="34" charset="0"/>
                          <a:cs typeface="Times New Roman" panose="02020603050405020304" pitchFamily="18" charset="0"/>
                        </a:rPr>
                        <a:t> me </a:t>
                      </a: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so</a:t>
                      </a:r>
                      <a:r>
                        <a:rPr lang="nl-NL" sz="2400" i="1" dirty="0">
                          <a:effectLst/>
                          <a:latin typeface="Calibri" panose="020F0502020204030204" pitchFamily="34" charset="0"/>
                          <a:ea typeface="Calibri" panose="020F0502020204030204" pitchFamily="34" charset="0"/>
                          <a:cs typeface="Times New Roman" panose="02020603050405020304" pitchFamily="18" charset="0"/>
                        </a:rPr>
                        <a:t> long </a:t>
                      </a: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to</a:t>
                      </a:r>
                      <a:r>
                        <a:rPr lang="nl-NL" sz="2400" i="1" dirty="0">
                          <a:effectLst/>
                          <a:latin typeface="Calibri" panose="020F0502020204030204" pitchFamily="34" charset="0"/>
                          <a:ea typeface="Calibri" panose="020F0502020204030204" pitchFamily="34" charset="0"/>
                          <a:cs typeface="Times New Roman" panose="02020603050405020304" pitchFamily="18" charset="0"/>
                        </a:rPr>
                        <a:t> get back </a:t>
                      </a: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to</a:t>
                      </a:r>
                      <a:r>
                        <a:rPr lang="nl-NL" sz="2400" i="1" dirty="0">
                          <a:effectLst/>
                          <a:latin typeface="Calibri" panose="020F0502020204030204" pitchFamily="34" charset="0"/>
                          <a:ea typeface="Calibri" panose="020F0502020204030204" pitchFamily="34" charset="0"/>
                          <a:cs typeface="Times New Roman" panose="02020603050405020304" pitchFamily="18" charset="0"/>
                        </a:rPr>
                        <a:t> </a:t>
                      </a: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you</a:t>
                      </a:r>
                      <a:r>
                        <a:rPr lang="nl-NL" sz="2400" i="1" dirty="0">
                          <a:effectLst/>
                          <a:latin typeface="Calibri" panose="020F0502020204030204" pitchFamily="34" charset="0"/>
                          <a:ea typeface="Calibri" panose="020F0502020204030204" pitchFamily="34" charset="0"/>
                          <a:cs typeface="Times New Roman" panose="02020603050405020304" pitchFamily="18" charset="0"/>
                        </a:rPr>
                        <a:t>.</a:t>
                      </a:r>
                    </a:p>
                  </a:txBody>
                  <a:tcPr marL="68580" marR="68580" marT="0" marB="0"/>
                </a:tc>
                <a:tc>
                  <a:txBody>
                    <a:bodyPr/>
                    <a:lstStyle/>
                    <a:p>
                      <a:pPr>
                        <a:spcAft>
                          <a:spcPts val="0"/>
                        </a:spcAft>
                      </a:pPr>
                      <a:r>
                        <a:rPr lang="nl-NL" sz="2400" i="0" dirty="0">
                          <a:effectLst/>
                          <a:latin typeface="Calibri" panose="020F0502020204030204" pitchFamily="34" charset="0"/>
                          <a:ea typeface="Calibri" panose="020F0502020204030204" pitchFamily="34" charset="0"/>
                          <a:cs typeface="Times New Roman" panose="02020603050405020304" pitchFamily="18" charset="0"/>
                        </a:rPr>
                        <a:t>No </a:t>
                      </a:r>
                      <a:r>
                        <a:rPr lang="nl-NL" sz="2400" i="0" dirty="0" err="1">
                          <a:effectLst/>
                          <a:latin typeface="Calibri" panose="020F0502020204030204" pitchFamily="34" charset="0"/>
                          <a:ea typeface="Calibri" panose="020F0502020204030204" pitchFamily="34" charset="0"/>
                          <a:cs typeface="Times New Roman" panose="02020603050405020304" pitchFamily="18" charset="0"/>
                        </a:rPr>
                        <a:t>problem</a:t>
                      </a:r>
                      <a:r>
                        <a:rPr lang="nl-NL" sz="2400" i="0" dirty="0">
                          <a:effectLst/>
                          <a:latin typeface="Calibri" panose="020F0502020204030204" pitchFamily="34" charset="0"/>
                          <a:ea typeface="Calibri" panose="020F0502020204030204" pitchFamily="34" charset="0"/>
                          <a:cs typeface="Times New Roman" panose="02020603050405020304" pitchFamily="18" charset="0"/>
                        </a:rPr>
                        <a:t>, </a:t>
                      </a:r>
                      <a:r>
                        <a:rPr lang="nl-NL" sz="2400" i="0" dirty="0" err="1">
                          <a:effectLst/>
                          <a:latin typeface="Calibri" panose="020F0502020204030204" pitchFamily="34" charset="0"/>
                          <a:ea typeface="Calibri" panose="020F0502020204030204" pitchFamily="34" charset="0"/>
                          <a:cs typeface="Times New Roman" panose="02020603050405020304" pitchFamily="18" charset="0"/>
                        </a:rPr>
                        <a:t>I’m</a:t>
                      </a:r>
                      <a:r>
                        <a:rPr lang="nl-NL" sz="2400" i="0" dirty="0">
                          <a:effectLst/>
                          <a:latin typeface="Calibri" panose="020F0502020204030204" pitchFamily="34" charset="0"/>
                          <a:ea typeface="Calibri" panose="020F0502020204030204" pitchFamily="34" charset="0"/>
                          <a:cs typeface="Times New Roman" panose="02020603050405020304" pitchFamily="18" charset="0"/>
                        </a:rPr>
                        <a:t> happy </a:t>
                      </a:r>
                      <a:r>
                        <a:rPr lang="nl-NL" sz="2400" i="0" dirty="0" err="1">
                          <a:effectLst/>
                          <a:latin typeface="Calibri" panose="020F0502020204030204" pitchFamily="34" charset="0"/>
                          <a:ea typeface="Calibri" panose="020F0502020204030204" pitchFamily="34" charset="0"/>
                          <a:cs typeface="Times New Roman" panose="02020603050405020304" pitchFamily="18" charset="0"/>
                        </a:rPr>
                        <a:t>to</a:t>
                      </a:r>
                      <a:r>
                        <a:rPr lang="nl-NL" sz="2400" i="0" dirty="0">
                          <a:effectLst/>
                          <a:latin typeface="Calibri" panose="020F0502020204030204" pitchFamily="34" charset="0"/>
                          <a:ea typeface="Calibri" panose="020F0502020204030204" pitchFamily="34" charset="0"/>
                          <a:cs typeface="Times New Roman" panose="02020603050405020304" pitchFamily="18" charset="0"/>
                        </a:rPr>
                        <a:t> </a:t>
                      </a:r>
                      <a:r>
                        <a:rPr lang="nl-NL" sz="2400" i="0" dirty="0" err="1">
                          <a:effectLst/>
                          <a:latin typeface="Calibri" panose="020F0502020204030204" pitchFamily="34" charset="0"/>
                          <a:ea typeface="Calibri" panose="020F0502020204030204" pitchFamily="34" charset="0"/>
                          <a:cs typeface="Times New Roman" panose="02020603050405020304" pitchFamily="18" charset="0"/>
                        </a:rPr>
                        <a:t>hear</a:t>
                      </a:r>
                      <a:r>
                        <a:rPr lang="nl-NL" sz="2400" i="0" dirty="0">
                          <a:effectLst/>
                          <a:latin typeface="Calibri" panose="020F0502020204030204" pitchFamily="34" charset="0"/>
                          <a:ea typeface="Calibri" panose="020F0502020204030204" pitchFamily="34" charset="0"/>
                          <a:cs typeface="Times New Roman" panose="02020603050405020304" pitchFamily="18" charset="0"/>
                        </a:rPr>
                        <a:t> </a:t>
                      </a:r>
                      <a:r>
                        <a:rPr lang="nl-NL" sz="2400" i="0" dirty="0" err="1">
                          <a:effectLst/>
                          <a:latin typeface="Calibri" panose="020F0502020204030204" pitchFamily="34" charset="0"/>
                          <a:ea typeface="Calibri" panose="020F0502020204030204" pitchFamily="34" charset="0"/>
                          <a:cs typeface="Times New Roman" panose="02020603050405020304" pitchFamily="18" charset="0"/>
                        </a:rPr>
                        <a:t>from</a:t>
                      </a:r>
                      <a:r>
                        <a:rPr lang="nl-NL" sz="2400" i="0" dirty="0">
                          <a:effectLst/>
                          <a:latin typeface="Calibri" panose="020F0502020204030204" pitchFamily="34" charset="0"/>
                          <a:ea typeface="Calibri" panose="020F0502020204030204" pitchFamily="34" charset="0"/>
                          <a:cs typeface="Times New Roman" panose="02020603050405020304" pitchFamily="18" charset="0"/>
                        </a:rPr>
                        <a:t> </a:t>
                      </a:r>
                      <a:r>
                        <a:rPr lang="nl-NL" sz="2400" i="0" dirty="0" err="1">
                          <a:effectLst/>
                          <a:latin typeface="Calibri" panose="020F0502020204030204" pitchFamily="34" charset="0"/>
                          <a:ea typeface="Calibri" panose="020F0502020204030204" pitchFamily="34" charset="0"/>
                          <a:cs typeface="Times New Roman" panose="02020603050405020304" pitchFamily="18" charset="0"/>
                        </a:rPr>
                        <a:t>you</a:t>
                      </a:r>
                      <a:r>
                        <a:rPr lang="nl-NL" sz="2400" i="0" dirty="0">
                          <a:effectLst/>
                          <a:latin typeface="Calibri" panose="020F0502020204030204" pitchFamily="34" charset="0"/>
                          <a:ea typeface="Calibri" panose="020F0502020204030204" pitchFamily="34" charset="0"/>
                          <a:cs typeface="Times New Roman" panose="02020603050405020304" pitchFamily="18" charset="0"/>
                        </a:rPr>
                        <a:t> </a:t>
                      </a:r>
                      <a:r>
                        <a:rPr lang="nl-NL" sz="2400" i="0" dirty="0" err="1">
                          <a:effectLst/>
                          <a:latin typeface="Calibri" panose="020F0502020204030204" pitchFamily="34" charset="0"/>
                          <a:ea typeface="Calibri" panose="020F0502020204030204" pitchFamily="34" charset="0"/>
                          <a:cs typeface="Times New Roman" panose="02020603050405020304" pitchFamily="18" charset="0"/>
                        </a:rPr>
                        <a:t>now</a:t>
                      </a:r>
                      <a:r>
                        <a:rPr lang="nl-NL" sz="2400" i="0" dirty="0">
                          <a:effectLst/>
                          <a:latin typeface="Calibri" panose="020F0502020204030204" pitchFamily="34" charset="0"/>
                          <a:ea typeface="Calibri" panose="020F0502020204030204" pitchFamily="34" charset="0"/>
                          <a:cs typeface="Times New Roman" panose="02020603050405020304" pitchFamily="18" charset="0"/>
                        </a:rPr>
                        <a:t>.</a:t>
                      </a:r>
                    </a:p>
                  </a:txBody>
                  <a:tcPr marL="68580" marR="68580" marT="0" marB="0"/>
                </a:tc>
                <a:extLst>
                  <a:ext uri="{0D108BD9-81ED-4DB2-BD59-A6C34878D82A}">
                    <a16:rowId xmlns:a16="http://schemas.microsoft.com/office/drawing/2014/main" val="432213984"/>
                  </a:ext>
                </a:extLst>
              </a:tr>
              <a:tr h="620539">
                <a:tc>
                  <a:txBody>
                    <a:bodyPr/>
                    <a:lstStyle/>
                    <a:p>
                      <a:pPr>
                        <a:spcAft>
                          <a:spcPts val="0"/>
                        </a:spcAft>
                      </a:pPr>
                      <a:r>
                        <a:rPr lang="nl-NL" sz="2400" i="1" dirty="0">
                          <a:effectLst/>
                          <a:latin typeface="Calibri" panose="020F0502020204030204" pitchFamily="34" charset="0"/>
                          <a:ea typeface="Calibri" panose="020F0502020204030204" pitchFamily="34" charset="0"/>
                          <a:cs typeface="Times New Roman" panose="02020603050405020304" pitchFamily="18" charset="0"/>
                        </a:rPr>
                        <a:t>Are </a:t>
                      </a: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you</a:t>
                      </a:r>
                      <a:r>
                        <a:rPr lang="nl-NL" sz="2400" i="1" dirty="0">
                          <a:effectLst/>
                          <a:latin typeface="Calibri" panose="020F0502020204030204" pitchFamily="34" charset="0"/>
                          <a:ea typeface="Calibri" panose="020F0502020204030204" pitchFamily="34" charset="0"/>
                          <a:cs typeface="Times New Roman" panose="02020603050405020304" pitchFamily="18" charset="0"/>
                        </a:rPr>
                        <a:t> free </a:t>
                      </a: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to</a:t>
                      </a:r>
                      <a:r>
                        <a:rPr lang="nl-NL" sz="2400" i="1" dirty="0">
                          <a:effectLst/>
                          <a:latin typeface="Calibri" panose="020F0502020204030204" pitchFamily="34" charset="0"/>
                          <a:ea typeface="Calibri" panose="020F0502020204030204" pitchFamily="34" charset="0"/>
                          <a:cs typeface="Times New Roman" panose="02020603050405020304" pitchFamily="18" charset="0"/>
                        </a:rPr>
                        <a:t> talk?/Have </a:t>
                      </a: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you</a:t>
                      </a:r>
                      <a:r>
                        <a:rPr lang="nl-NL" sz="2400" i="1" dirty="0">
                          <a:effectLst/>
                          <a:latin typeface="Calibri" panose="020F0502020204030204" pitchFamily="34" charset="0"/>
                          <a:ea typeface="Calibri" panose="020F0502020204030204" pitchFamily="34" charset="0"/>
                          <a:cs typeface="Times New Roman" panose="02020603050405020304" pitchFamily="18" charset="0"/>
                        </a:rPr>
                        <a:t> </a:t>
                      </a: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got</a:t>
                      </a:r>
                      <a:r>
                        <a:rPr lang="nl-NL" sz="2400" i="1" dirty="0">
                          <a:effectLst/>
                          <a:latin typeface="Calibri" panose="020F0502020204030204" pitchFamily="34" charset="0"/>
                          <a:ea typeface="Calibri" panose="020F0502020204030204" pitchFamily="34" charset="0"/>
                          <a:cs typeface="Times New Roman" panose="02020603050405020304" pitchFamily="18" charset="0"/>
                        </a:rPr>
                        <a:t> a minute?/Is </a:t>
                      </a: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this</a:t>
                      </a:r>
                      <a:r>
                        <a:rPr lang="nl-NL" sz="2400" i="1" dirty="0">
                          <a:effectLst/>
                          <a:latin typeface="Calibri" panose="020F0502020204030204" pitchFamily="34" charset="0"/>
                          <a:ea typeface="Calibri" panose="020F0502020204030204" pitchFamily="34" charset="0"/>
                          <a:cs typeface="Times New Roman" panose="02020603050405020304" pitchFamily="18" charset="0"/>
                        </a:rPr>
                        <a:t> a </a:t>
                      </a: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good</a:t>
                      </a:r>
                      <a:r>
                        <a:rPr lang="nl-NL" sz="2400" i="1" dirty="0">
                          <a:effectLst/>
                          <a:latin typeface="Calibri" panose="020F0502020204030204" pitchFamily="34" charset="0"/>
                          <a:ea typeface="Calibri" panose="020F0502020204030204" pitchFamily="34" charset="0"/>
                          <a:cs typeface="Times New Roman" panose="02020603050405020304" pitchFamily="18" charset="0"/>
                        </a:rPr>
                        <a:t> time?</a:t>
                      </a:r>
                    </a:p>
                    <a:p>
                      <a:pPr>
                        <a:spcAft>
                          <a:spcPts val="0"/>
                        </a:spcAft>
                      </a:pPr>
                      <a:r>
                        <a:rPr lang="nl-NL" sz="2400" i="1" dirty="0">
                          <a:effectLst/>
                          <a:latin typeface="Calibri" panose="020F0502020204030204" pitchFamily="34" charset="0"/>
                          <a:ea typeface="Calibri" panose="020F0502020204030204" pitchFamily="34" charset="0"/>
                          <a:cs typeface="Times New Roman" panose="02020603050405020304" pitchFamily="18" charset="0"/>
                        </a:rPr>
                        <a:t>Have I </a:t>
                      </a: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phoned</a:t>
                      </a:r>
                      <a:r>
                        <a:rPr lang="nl-NL" sz="2400" i="1" dirty="0">
                          <a:effectLst/>
                          <a:latin typeface="Calibri" panose="020F0502020204030204" pitchFamily="34" charset="0"/>
                          <a:ea typeface="Calibri" panose="020F0502020204030204" pitchFamily="34" charset="0"/>
                          <a:cs typeface="Times New Roman" panose="02020603050405020304" pitchFamily="18" charset="0"/>
                        </a:rPr>
                        <a:t> </a:t>
                      </a: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you</a:t>
                      </a:r>
                      <a:r>
                        <a:rPr lang="nl-NL" sz="2400" i="1" dirty="0">
                          <a:effectLst/>
                          <a:latin typeface="Calibri" panose="020F0502020204030204" pitchFamily="34" charset="0"/>
                          <a:ea typeface="Calibri" panose="020F0502020204030204" pitchFamily="34" charset="0"/>
                          <a:cs typeface="Times New Roman" panose="02020603050405020304" pitchFamily="18" charset="0"/>
                        </a:rPr>
                        <a:t> at a bad time?</a:t>
                      </a:r>
                    </a:p>
                  </a:txBody>
                  <a:tcPr marL="68580" marR="68580" marT="0" marB="0"/>
                </a:tc>
                <a:tc>
                  <a:txBody>
                    <a:bodyPr/>
                    <a:lstStyle/>
                    <a:p>
                      <a:pPr>
                        <a:spcAft>
                          <a:spcPts val="0"/>
                        </a:spcAft>
                      </a:pPr>
                      <a:r>
                        <a:rPr lang="nl-NL" sz="2400" i="0" dirty="0" err="1">
                          <a:effectLst/>
                          <a:latin typeface="Calibri" panose="020F0502020204030204" pitchFamily="34" charset="0"/>
                          <a:ea typeface="Calibri" panose="020F0502020204030204" pitchFamily="34" charset="0"/>
                          <a:cs typeface="Times New Roman" panose="02020603050405020304" pitchFamily="18" charset="0"/>
                        </a:rPr>
                        <a:t>Sure</a:t>
                      </a:r>
                      <a:r>
                        <a:rPr lang="nl-NL" sz="2400" i="0" dirty="0">
                          <a:effectLst/>
                          <a:latin typeface="Calibri" panose="020F0502020204030204" pitchFamily="34" charset="0"/>
                          <a:ea typeface="Calibri" panose="020F0502020204030204" pitchFamily="34" charset="0"/>
                          <a:cs typeface="Times New Roman" panose="02020603050405020304" pitchFamily="18" charset="0"/>
                        </a:rPr>
                        <a:t>, </a:t>
                      </a:r>
                      <a:r>
                        <a:rPr lang="nl-NL" sz="2400" i="0" dirty="0" err="1">
                          <a:effectLst/>
                          <a:latin typeface="Calibri" panose="020F0502020204030204" pitchFamily="34" charset="0"/>
                          <a:ea typeface="Calibri" panose="020F0502020204030204" pitchFamily="34" charset="0"/>
                          <a:cs typeface="Times New Roman" panose="02020603050405020304" pitchFamily="18" charset="0"/>
                        </a:rPr>
                        <a:t>what</a:t>
                      </a:r>
                      <a:r>
                        <a:rPr lang="nl-NL" sz="2400" i="0" dirty="0">
                          <a:effectLst/>
                          <a:latin typeface="Calibri" panose="020F0502020204030204" pitchFamily="34" charset="0"/>
                          <a:ea typeface="Calibri" panose="020F0502020204030204" pitchFamily="34" charset="0"/>
                          <a:cs typeface="Times New Roman" panose="02020603050405020304" pitchFamily="18" charset="0"/>
                        </a:rPr>
                        <a:t> </a:t>
                      </a:r>
                      <a:r>
                        <a:rPr lang="nl-NL" sz="2400" i="0" dirty="0" err="1">
                          <a:effectLst/>
                          <a:latin typeface="Calibri" panose="020F0502020204030204" pitchFamily="34" charset="0"/>
                          <a:ea typeface="Calibri" panose="020F0502020204030204" pitchFamily="34" charset="0"/>
                          <a:cs typeface="Times New Roman" panose="02020603050405020304" pitchFamily="18" charset="0"/>
                        </a:rPr>
                        <a:t>how</a:t>
                      </a:r>
                      <a:r>
                        <a:rPr lang="nl-NL" sz="2400" i="0" dirty="0">
                          <a:effectLst/>
                          <a:latin typeface="Calibri" panose="020F0502020204030204" pitchFamily="34" charset="0"/>
                          <a:ea typeface="Calibri" panose="020F0502020204030204" pitchFamily="34" charset="0"/>
                          <a:cs typeface="Times New Roman" panose="02020603050405020304" pitchFamily="18" charset="0"/>
                        </a:rPr>
                        <a:t> </a:t>
                      </a:r>
                      <a:r>
                        <a:rPr lang="nl-NL" sz="2400" i="0" dirty="0" err="1">
                          <a:effectLst/>
                          <a:latin typeface="Calibri" panose="020F0502020204030204" pitchFamily="34" charset="0"/>
                          <a:ea typeface="Calibri" panose="020F0502020204030204" pitchFamily="34" charset="0"/>
                          <a:cs typeface="Times New Roman" panose="02020603050405020304" pitchFamily="18" charset="0"/>
                        </a:rPr>
                        <a:t>can</a:t>
                      </a:r>
                      <a:r>
                        <a:rPr lang="nl-NL" sz="2400" i="0" dirty="0">
                          <a:effectLst/>
                          <a:latin typeface="Calibri" panose="020F0502020204030204" pitchFamily="34" charset="0"/>
                          <a:ea typeface="Calibri" panose="020F0502020204030204" pitchFamily="34" charset="0"/>
                          <a:cs typeface="Times New Roman" panose="02020603050405020304" pitchFamily="18" charset="0"/>
                        </a:rPr>
                        <a:t> I help </a:t>
                      </a:r>
                      <a:r>
                        <a:rPr lang="nl-NL" sz="2400" i="0" dirty="0" err="1">
                          <a:effectLst/>
                          <a:latin typeface="Calibri" panose="020F0502020204030204" pitchFamily="34" charset="0"/>
                          <a:ea typeface="Calibri" panose="020F0502020204030204" pitchFamily="34" charset="0"/>
                          <a:cs typeface="Times New Roman" panose="02020603050405020304" pitchFamily="18" charset="0"/>
                        </a:rPr>
                        <a:t>you</a:t>
                      </a:r>
                      <a:r>
                        <a:rPr lang="nl-NL" sz="2400" i="0" dirty="0">
                          <a:effectLst/>
                          <a:latin typeface="Calibri" panose="020F0502020204030204" pitchFamily="34" charset="0"/>
                          <a:ea typeface="Calibri" panose="020F0502020204030204" pitchFamily="34" charset="0"/>
                          <a:cs typeface="Times New Roman" panose="02020603050405020304" pitchFamily="18" charset="0"/>
                        </a:rPr>
                        <a:t>?</a:t>
                      </a:r>
                    </a:p>
                    <a:p>
                      <a:pPr>
                        <a:spcAft>
                          <a:spcPts val="0"/>
                        </a:spcAft>
                      </a:pPr>
                      <a:endParaRPr lang="nl-NL" sz="2400" i="0" dirty="0">
                        <a:effectLst/>
                        <a:latin typeface="Calibri" panose="020F0502020204030204" pitchFamily="34" charset="0"/>
                        <a:ea typeface="Calibri" panose="020F0502020204030204" pitchFamily="34" charset="0"/>
                        <a:cs typeface="Times New Roman" panose="02020603050405020304" pitchFamily="18" charset="0"/>
                      </a:endParaRPr>
                    </a:p>
                    <a:p>
                      <a:pPr>
                        <a:spcAft>
                          <a:spcPts val="0"/>
                        </a:spcAft>
                      </a:pPr>
                      <a:r>
                        <a:rPr lang="nl-NL" sz="2400" i="0" dirty="0" err="1">
                          <a:effectLst/>
                          <a:latin typeface="Calibri" panose="020F0502020204030204" pitchFamily="34" charset="0"/>
                          <a:ea typeface="Calibri" panose="020F0502020204030204" pitchFamily="34" charset="0"/>
                          <a:cs typeface="Times New Roman" panose="02020603050405020304" pitchFamily="18" charset="0"/>
                        </a:rPr>
                        <a:t>Not</a:t>
                      </a:r>
                      <a:r>
                        <a:rPr lang="nl-NL" sz="2400" i="0" dirty="0">
                          <a:effectLst/>
                          <a:latin typeface="Calibri" panose="020F0502020204030204" pitchFamily="34" charset="0"/>
                          <a:ea typeface="Calibri" panose="020F0502020204030204" pitchFamily="34" charset="0"/>
                          <a:cs typeface="Times New Roman" panose="02020603050405020304" pitchFamily="18" charset="0"/>
                        </a:rPr>
                        <a:t> at </a:t>
                      </a:r>
                      <a:r>
                        <a:rPr lang="nl-NL" sz="2400" i="0" dirty="0" err="1">
                          <a:effectLst/>
                          <a:latin typeface="Calibri" panose="020F0502020204030204" pitchFamily="34" charset="0"/>
                          <a:ea typeface="Calibri" panose="020F0502020204030204" pitchFamily="34" charset="0"/>
                          <a:cs typeface="Times New Roman" panose="02020603050405020304" pitchFamily="18" charset="0"/>
                        </a:rPr>
                        <a:t>all</a:t>
                      </a:r>
                      <a:r>
                        <a:rPr lang="nl-NL" sz="2400" i="0" dirty="0">
                          <a:effectLst/>
                          <a:latin typeface="Calibri" panose="020F0502020204030204" pitchFamily="34" charset="0"/>
                          <a:ea typeface="Calibri" panose="020F0502020204030204" pitchFamily="34" charset="0"/>
                          <a:cs typeface="Times New Roman" panose="02020603050405020304" pitchFamily="18" charset="0"/>
                        </a:rPr>
                        <a:t>, </a:t>
                      </a:r>
                      <a:r>
                        <a:rPr lang="nl-NL" sz="2400" i="0" dirty="0" err="1">
                          <a:effectLst/>
                          <a:latin typeface="Calibri" panose="020F0502020204030204" pitchFamily="34" charset="0"/>
                          <a:ea typeface="Calibri" panose="020F0502020204030204" pitchFamily="34" charset="0"/>
                          <a:cs typeface="Times New Roman" panose="02020603050405020304" pitchFamily="18" charset="0"/>
                        </a:rPr>
                        <a:t>how</a:t>
                      </a:r>
                      <a:r>
                        <a:rPr lang="nl-NL" sz="2400" i="0" dirty="0">
                          <a:effectLst/>
                          <a:latin typeface="Calibri" panose="020F0502020204030204" pitchFamily="34" charset="0"/>
                          <a:ea typeface="Calibri" panose="020F0502020204030204" pitchFamily="34" charset="0"/>
                          <a:cs typeface="Times New Roman" panose="02020603050405020304" pitchFamily="18" charset="0"/>
                        </a:rPr>
                        <a:t> </a:t>
                      </a:r>
                      <a:r>
                        <a:rPr lang="nl-NL" sz="2400" i="0" dirty="0" err="1">
                          <a:effectLst/>
                          <a:latin typeface="Calibri" panose="020F0502020204030204" pitchFamily="34" charset="0"/>
                          <a:ea typeface="Calibri" panose="020F0502020204030204" pitchFamily="34" charset="0"/>
                          <a:cs typeface="Times New Roman" panose="02020603050405020304" pitchFamily="18" charset="0"/>
                        </a:rPr>
                        <a:t>can</a:t>
                      </a:r>
                      <a:r>
                        <a:rPr lang="nl-NL" sz="2400" i="0" dirty="0">
                          <a:effectLst/>
                          <a:latin typeface="Calibri" panose="020F0502020204030204" pitchFamily="34" charset="0"/>
                          <a:ea typeface="Calibri" panose="020F0502020204030204" pitchFamily="34" charset="0"/>
                          <a:cs typeface="Times New Roman" panose="02020603050405020304" pitchFamily="18" charset="0"/>
                        </a:rPr>
                        <a:t> I help </a:t>
                      </a:r>
                      <a:r>
                        <a:rPr lang="nl-NL" sz="2400" i="0" dirty="0" err="1">
                          <a:effectLst/>
                          <a:latin typeface="Calibri" panose="020F0502020204030204" pitchFamily="34" charset="0"/>
                          <a:ea typeface="Calibri" panose="020F0502020204030204" pitchFamily="34" charset="0"/>
                          <a:cs typeface="Times New Roman" panose="02020603050405020304" pitchFamily="18" charset="0"/>
                        </a:rPr>
                        <a:t>you</a:t>
                      </a:r>
                      <a:r>
                        <a:rPr lang="nl-NL" sz="2400" i="0" dirty="0">
                          <a:effectLst/>
                          <a:latin typeface="Calibri" panose="020F0502020204030204" pitchFamily="34" charset="0"/>
                          <a:ea typeface="Calibri" panose="020F0502020204030204" pitchFamily="34" charset="0"/>
                          <a:cs typeface="Times New Roman" panose="02020603050405020304" pitchFamily="18" charset="0"/>
                        </a:rPr>
                        <a:t>?</a:t>
                      </a:r>
                    </a:p>
                  </a:txBody>
                  <a:tcPr marL="68580" marR="68580" marT="0" marB="0"/>
                </a:tc>
                <a:extLst>
                  <a:ext uri="{0D108BD9-81ED-4DB2-BD59-A6C34878D82A}">
                    <a16:rowId xmlns:a16="http://schemas.microsoft.com/office/drawing/2014/main" val="4213949817"/>
                  </a:ext>
                </a:extLst>
              </a:tr>
              <a:tr h="938013">
                <a:tc>
                  <a:txBody>
                    <a:bodyPr/>
                    <a:lstStyle/>
                    <a:p>
                      <a:pPr>
                        <a:spcAft>
                          <a:spcPts val="0"/>
                        </a:spcAft>
                      </a:pPr>
                      <a:r>
                        <a:rPr lang="nl-NL" sz="2400" i="1" dirty="0">
                          <a:effectLst/>
                          <a:latin typeface="Calibri" panose="020F0502020204030204" pitchFamily="34" charset="0"/>
                          <a:ea typeface="Calibri" panose="020F0502020204030204" pitchFamily="34" charset="0"/>
                          <a:cs typeface="Times New Roman" panose="02020603050405020304" pitchFamily="18" charset="0"/>
                        </a:rPr>
                        <a:t>The </a:t>
                      </a: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reason</a:t>
                      </a:r>
                      <a:r>
                        <a:rPr lang="nl-NL" sz="2400" i="1" dirty="0">
                          <a:effectLst/>
                          <a:latin typeface="Calibri" panose="020F0502020204030204" pitchFamily="34" charset="0"/>
                          <a:ea typeface="Calibri" panose="020F0502020204030204" pitchFamily="34" charset="0"/>
                          <a:cs typeface="Times New Roman" panose="02020603050405020304" pitchFamily="18" charset="0"/>
                        </a:rPr>
                        <a:t> </a:t>
                      </a: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I’m</a:t>
                      </a:r>
                      <a:r>
                        <a:rPr lang="nl-NL" sz="2400" i="1" dirty="0">
                          <a:effectLst/>
                          <a:latin typeface="Calibri" panose="020F0502020204030204" pitchFamily="34" charset="0"/>
                          <a:ea typeface="Calibri" panose="020F0502020204030204" pitchFamily="34" charset="0"/>
                          <a:cs typeface="Times New Roman" panose="02020603050405020304" pitchFamily="18" charset="0"/>
                        </a:rPr>
                        <a:t> </a:t>
                      </a: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calling</a:t>
                      </a:r>
                      <a:r>
                        <a:rPr lang="nl-NL" sz="2400" i="1" dirty="0">
                          <a:effectLst/>
                          <a:latin typeface="Calibri" panose="020F0502020204030204" pitchFamily="34" charset="0"/>
                          <a:ea typeface="Calibri" panose="020F0502020204030204" pitchFamily="34" charset="0"/>
                          <a:cs typeface="Times New Roman" panose="02020603050405020304" pitchFamily="18" charset="0"/>
                        </a:rPr>
                        <a:t> is….</a:t>
                      </a:r>
                    </a:p>
                    <a:p>
                      <a:pPr>
                        <a:spcAft>
                          <a:spcPts val="0"/>
                        </a:spcAft>
                      </a:pP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I’m</a:t>
                      </a:r>
                      <a:r>
                        <a:rPr lang="nl-NL" sz="2400" i="1" dirty="0">
                          <a:effectLst/>
                          <a:latin typeface="Calibri" panose="020F0502020204030204" pitchFamily="34" charset="0"/>
                          <a:ea typeface="Calibri" panose="020F0502020204030204" pitchFamily="34" charset="0"/>
                          <a:cs typeface="Times New Roman" panose="02020603050405020304" pitchFamily="18" charset="0"/>
                        </a:rPr>
                        <a:t> </a:t>
                      </a: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phoning</a:t>
                      </a:r>
                      <a:r>
                        <a:rPr lang="nl-NL" sz="2400" i="1" dirty="0">
                          <a:effectLst/>
                          <a:latin typeface="Calibri" panose="020F0502020204030204" pitchFamily="34" charset="0"/>
                          <a:ea typeface="Calibri" panose="020F0502020204030204" pitchFamily="34" charset="0"/>
                          <a:cs typeface="Times New Roman" panose="02020603050405020304" pitchFamily="18" charset="0"/>
                        </a:rPr>
                        <a:t> </a:t>
                      </a: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you</a:t>
                      </a:r>
                      <a:r>
                        <a:rPr lang="nl-NL" sz="2400" i="1" dirty="0">
                          <a:effectLst/>
                          <a:latin typeface="Calibri" panose="020F0502020204030204" pitchFamily="34" charset="0"/>
                          <a:ea typeface="Calibri" panose="020F0502020204030204" pitchFamily="34" charset="0"/>
                          <a:cs typeface="Times New Roman" panose="02020603050405020304" pitchFamily="18" charset="0"/>
                        </a:rPr>
                        <a:t> </a:t>
                      </a: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about</a:t>
                      </a:r>
                      <a:r>
                        <a:rPr lang="nl-NL" sz="2400" i="1" dirty="0">
                          <a:effectLst/>
                          <a:latin typeface="Calibri" panose="020F0502020204030204" pitchFamily="34" charset="0"/>
                          <a:ea typeface="Calibri" panose="020F0502020204030204" pitchFamily="34" charset="0"/>
                          <a:cs typeface="Times New Roman" panose="02020603050405020304" pitchFamily="18" charset="0"/>
                        </a:rPr>
                        <a:t>….</a:t>
                      </a:r>
                    </a:p>
                  </a:txBody>
                  <a:tcPr marL="68580" marR="68580" marT="0" marB="0"/>
                </a:tc>
                <a:tc>
                  <a:txBody>
                    <a:bodyPr/>
                    <a:lstStyle/>
                    <a:p>
                      <a:pPr>
                        <a:spcAft>
                          <a:spcPts val="0"/>
                        </a:spcAft>
                      </a:pPr>
                      <a:r>
                        <a:rPr lang="nl-NL" sz="2400" i="0" dirty="0">
                          <a:effectLst/>
                          <a:latin typeface="Calibri" panose="020F0502020204030204" pitchFamily="34" charset="0"/>
                          <a:ea typeface="Calibri" panose="020F0502020204030204" pitchFamily="34" charset="0"/>
                          <a:cs typeface="Times New Roman" panose="02020603050405020304" pitchFamily="18" charset="0"/>
                        </a:rPr>
                        <a:t>Tell me more….</a:t>
                      </a:r>
                    </a:p>
                  </a:txBody>
                  <a:tcPr marL="68580" marR="68580" marT="0" marB="0"/>
                </a:tc>
                <a:extLst>
                  <a:ext uri="{0D108BD9-81ED-4DB2-BD59-A6C34878D82A}">
                    <a16:rowId xmlns:a16="http://schemas.microsoft.com/office/drawing/2014/main" val="3716580352"/>
                  </a:ext>
                </a:extLst>
              </a:tr>
            </a:tbl>
          </a:graphicData>
        </a:graphic>
      </p:graphicFrame>
    </p:spTree>
    <p:extLst>
      <p:ext uri="{BB962C8B-B14F-4D97-AF65-F5344CB8AC3E}">
        <p14:creationId xmlns:p14="http://schemas.microsoft.com/office/powerpoint/2010/main" val="268234747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ijdelijke aanduiding voor tekst 2">
            <a:extLst>
              <a:ext uri="{FF2B5EF4-FFF2-40B4-BE49-F238E27FC236}">
                <a16:creationId xmlns:a16="http://schemas.microsoft.com/office/drawing/2014/main" id="{83736215-C2DE-004B-8E2B-EFDCC66492C4}"/>
              </a:ext>
            </a:extLst>
          </p:cNvPr>
          <p:cNvSpPr>
            <a:spLocks noGrp="1"/>
          </p:cNvSpPr>
          <p:nvPr>
            <p:ph type="body" idx="1"/>
          </p:nvPr>
        </p:nvSpPr>
        <p:spPr>
          <a:xfrm>
            <a:off x="2167665" y="1247887"/>
            <a:ext cx="9052560" cy="3216536"/>
          </a:xfrm>
        </p:spPr>
        <p:txBody>
          <a:bodyPr>
            <a:noAutofit/>
          </a:bodyPr>
          <a:lstStyle/>
          <a:p>
            <a:pPr marL="457200" indent="-457200">
              <a:lnSpc>
                <a:spcPct val="100000"/>
              </a:lnSpc>
              <a:buFont typeface="+mj-lt"/>
              <a:buAutoNum type="arabicPeriod"/>
            </a:pPr>
            <a:endParaRPr lang="nl-NL" sz="2400" dirty="0"/>
          </a:p>
          <a:p>
            <a:pPr>
              <a:lnSpc>
                <a:spcPct val="100000"/>
              </a:lnSpc>
            </a:pPr>
            <a:endParaRPr lang="nl-NL" sz="1800" dirty="0"/>
          </a:p>
          <a:p>
            <a:pPr>
              <a:lnSpc>
                <a:spcPct val="100000"/>
              </a:lnSpc>
            </a:pPr>
            <a:endParaRPr lang="nl-NL" sz="1800" dirty="0"/>
          </a:p>
        </p:txBody>
      </p:sp>
      <p:sp>
        <p:nvSpPr>
          <p:cNvPr id="16" name="Titel 1">
            <a:extLst>
              <a:ext uri="{FF2B5EF4-FFF2-40B4-BE49-F238E27FC236}">
                <a16:creationId xmlns:a16="http://schemas.microsoft.com/office/drawing/2014/main" id="{C5D971DE-1AA3-5E40-B737-05731511404F}"/>
              </a:ext>
            </a:extLst>
          </p:cNvPr>
          <p:cNvSpPr>
            <a:spLocks noGrp="1"/>
          </p:cNvSpPr>
          <p:nvPr>
            <p:ph type="title"/>
          </p:nvPr>
        </p:nvSpPr>
        <p:spPr>
          <a:xfrm>
            <a:off x="2167665" y="343169"/>
            <a:ext cx="9574062" cy="904718"/>
          </a:xfrm>
        </p:spPr>
        <p:txBody>
          <a:bodyPr>
            <a:normAutofit/>
          </a:bodyPr>
          <a:lstStyle/>
          <a:p>
            <a:r>
              <a:rPr lang="nl-NL" sz="6000" dirty="0"/>
              <a:t>Telephone </a:t>
            </a:r>
            <a:r>
              <a:rPr lang="nl-NL" sz="6000" dirty="0" err="1"/>
              <a:t>conversations</a:t>
            </a:r>
            <a:endParaRPr lang="nl-NL" sz="6000" dirty="0"/>
          </a:p>
        </p:txBody>
      </p:sp>
      <p:graphicFrame>
        <p:nvGraphicFramePr>
          <p:cNvPr id="3" name="Tabel 2">
            <a:extLst>
              <a:ext uri="{FF2B5EF4-FFF2-40B4-BE49-F238E27FC236}">
                <a16:creationId xmlns:a16="http://schemas.microsoft.com/office/drawing/2014/main" id="{221FC467-5035-D843-B579-300B88B2E281}"/>
              </a:ext>
            </a:extLst>
          </p:cNvPr>
          <p:cNvGraphicFramePr>
            <a:graphicFrameLocks noGrp="1"/>
          </p:cNvGraphicFramePr>
          <p:nvPr>
            <p:extLst>
              <p:ext uri="{D42A27DB-BD31-4B8C-83A1-F6EECF244321}">
                <p14:modId xmlns:p14="http://schemas.microsoft.com/office/powerpoint/2010/main" val="3473706137"/>
              </p:ext>
            </p:extLst>
          </p:nvPr>
        </p:nvGraphicFramePr>
        <p:xfrm>
          <a:off x="2254421" y="1247886"/>
          <a:ext cx="9487306" cy="5071134"/>
        </p:xfrm>
        <a:graphic>
          <a:graphicData uri="http://schemas.openxmlformats.org/drawingml/2006/table">
            <a:tbl>
              <a:tblPr firstRow="1" bandRow="1">
                <a:tableStyleId>{5C22544A-7EE6-4342-B048-85BDC9FD1C3A}</a:tableStyleId>
              </a:tblPr>
              <a:tblGrid>
                <a:gridCol w="4743653">
                  <a:extLst>
                    <a:ext uri="{9D8B030D-6E8A-4147-A177-3AD203B41FA5}">
                      <a16:colId xmlns:a16="http://schemas.microsoft.com/office/drawing/2014/main" val="1223978072"/>
                    </a:ext>
                  </a:extLst>
                </a:gridCol>
                <a:gridCol w="4743653">
                  <a:extLst>
                    <a:ext uri="{9D8B030D-6E8A-4147-A177-3AD203B41FA5}">
                      <a16:colId xmlns:a16="http://schemas.microsoft.com/office/drawing/2014/main" val="3751572771"/>
                    </a:ext>
                  </a:extLst>
                </a:gridCol>
              </a:tblGrid>
              <a:tr h="475521">
                <a:tc>
                  <a:txBody>
                    <a:bodyPr/>
                    <a:lstStyle/>
                    <a:p>
                      <a:pPr>
                        <a:spcAft>
                          <a:spcPts val="0"/>
                        </a:spcAft>
                      </a:pPr>
                      <a:r>
                        <a:rPr lang="nl-NL" sz="2000" dirty="0" err="1">
                          <a:effectLst/>
                          <a:latin typeface="Calibri" panose="020F0502020204030204" pitchFamily="34" charset="0"/>
                          <a:ea typeface="Calibri" panose="020F0502020204030204" pitchFamily="34" charset="0"/>
                          <a:cs typeface="Times New Roman" panose="02020603050405020304" pitchFamily="18" charset="0"/>
                        </a:rPr>
                        <a:t>Caller</a:t>
                      </a:r>
                      <a:endParaRPr lang="nl-NL"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spcAft>
                          <a:spcPts val="0"/>
                        </a:spcAft>
                      </a:pPr>
                      <a:r>
                        <a:rPr lang="nl-NL" sz="2000" dirty="0">
                          <a:effectLst/>
                          <a:latin typeface="Calibri" panose="020F0502020204030204" pitchFamily="34" charset="0"/>
                          <a:ea typeface="Calibri" panose="020F0502020204030204" pitchFamily="34" charset="0"/>
                          <a:cs typeface="Times New Roman" panose="02020603050405020304" pitchFamily="18" charset="0"/>
                        </a:rPr>
                        <a:t>Receiver</a:t>
                      </a:r>
                    </a:p>
                  </a:txBody>
                  <a:tcPr marL="68580" marR="68580" marT="0" marB="0"/>
                </a:tc>
                <a:extLst>
                  <a:ext uri="{0D108BD9-81ED-4DB2-BD59-A6C34878D82A}">
                    <a16:rowId xmlns:a16="http://schemas.microsoft.com/office/drawing/2014/main" val="3226422701"/>
                  </a:ext>
                </a:extLst>
              </a:tr>
              <a:tr h="938013">
                <a:tc>
                  <a:txBody>
                    <a:bodyPr/>
                    <a:lstStyle/>
                    <a:p>
                      <a:pPr>
                        <a:spcAft>
                          <a:spcPts val="0"/>
                        </a:spcAft>
                      </a:pPr>
                      <a:r>
                        <a:rPr lang="nl-NL" sz="2400" i="1" dirty="0">
                          <a:effectLst/>
                          <a:latin typeface="Calibri" panose="020F0502020204030204" pitchFamily="34" charset="0"/>
                          <a:ea typeface="Calibri" panose="020F0502020204030204" pitchFamily="34" charset="0"/>
                          <a:cs typeface="Times New Roman" panose="02020603050405020304" pitchFamily="18" charset="0"/>
                        </a:rPr>
                        <a:t>Sorry </a:t>
                      </a: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to</a:t>
                      </a:r>
                      <a:r>
                        <a:rPr lang="nl-NL" sz="2400" i="1" dirty="0">
                          <a:effectLst/>
                          <a:latin typeface="Calibri" panose="020F0502020204030204" pitchFamily="34" charset="0"/>
                          <a:ea typeface="Calibri" panose="020F0502020204030204" pitchFamily="34" charset="0"/>
                          <a:cs typeface="Times New Roman" panose="02020603050405020304" pitchFamily="18" charset="0"/>
                        </a:rPr>
                        <a:t> </a:t>
                      </a: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interrupt</a:t>
                      </a:r>
                      <a:r>
                        <a:rPr lang="nl-NL" sz="2400" i="1" dirty="0">
                          <a:effectLst/>
                          <a:latin typeface="Calibri" panose="020F0502020204030204" pitchFamily="34" charset="0"/>
                          <a:ea typeface="Calibri" panose="020F0502020204030204" pitchFamily="34" charset="0"/>
                          <a:cs typeface="Times New Roman" panose="02020603050405020304" pitchFamily="18" charset="0"/>
                        </a:rPr>
                        <a:t> but…</a:t>
                      </a:r>
                    </a:p>
                    <a:p>
                      <a:pPr>
                        <a:spcAft>
                          <a:spcPts val="0"/>
                        </a:spcAft>
                      </a:pPr>
                      <a:r>
                        <a:rPr lang="nl-NL" sz="2400" i="1" dirty="0">
                          <a:effectLst/>
                          <a:latin typeface="Calibri" panose="020F0502020204030204" pitchFamily="34" charset="0"/>
                          <a:ea typeface="Calibri" panose="020F0502020204030204" pitchFamily="34" charset="0"/>
                          <a:cs typeface="Times New Roman" panose="02020603050405020304" pitchFamily="18" charset="0"/>
                        </a:rPr>
                        <a:t>Sorry I </a:t>
                      </a: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just</a:t>
                      </a:r>
                      <a:r>
                        <a:rPr lang="nl-NL" sz="2400" i="1" dirty="0">
                          <a:effectLst/>
                          <a:latin typeface="Calibri" panose="020F0502020204030204" pitchFamily="34" charset="0"/>
                          <a:ea typeface="Calibri" panose="020F0502020204030204" pitchFamily="34" charset="0"/>
                          <a:cs typeface="Times New Roman" panose="02020603050405020304" pitchFamily="18" charset="0"/>
                        </a:rPr>
                        <a:t> want </a:t>
                      </a: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to</a:t>
                      </a:r>
                      <a:r>
                        <a:rPr lang="nl-NL" sz="2400" i="1" dirty="0">
                          <a:effectLst/>
                          <a:latin typeface="Calibri" panose="020F0502020204030204" pitchFamily="34" charset="0"/>
                          <a:ea typeface="Calibri" panose="020F0502020204030204" pitchFamily="34" charset="0"/>
                          <a:cs typeface="Times New Roman" panose="02020603050405020304" pitchFamily="18" charset="0"/>
                        </a:rPr>
                        <a:t> say </a:t>
                      </a: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that</a:t>
                      </a:r>
                      <a:r>
                        <a:rPr lang="nl-NL" sz="2400" i="1" dirty="0">
                          <a:effectLst/>
                          <a:latin typeface="Calibri" panose="020F0502020204030204" pitchFamily="34" charset="0"/>
                          <a:ea typeface="Calibri" panose="020F0502020204030204" pitchFamily="34" charset="0"/>
                          <a:cs typeface="Times New Roman" panose="02020603050405020304" pitchFamily="18" charset="0"/>
                        </a:rPr>
                        <a:t>….</a:t>
                      </a:r>
                    </a:p>
                  </a:txBody>
                  <a:tcPr marL="68580" marR="68580" marT="0" marB="0"/>
                </a:tc>
                <a:tc>
                  <a:txBody>
                    <a:bodyPr/>
                    <a:lstStyle/>
                    <a:p>
                      <a:pPr>
                        <a:spcAft>
                          <a:spcPts val="0"/>
                        </a:spcAft>
                      </a:pPr>
                      <a:r>
                        <a:rPr lang="nl-NL" sz="2400" i="0" dirty="0" err="1">
                          <a:effectLst/>
                          <a:latin typeface="Calibri" panose="020F0502020204030204" pitchFamily="34" charset="0"/>
                          <a:ea typeface="Calibri" panose="020F0502020204030204" pitchFamily="34" charset="0"/>
                          <a:cs typeface="Times New Roman" panose="02020603050405020304" pitchFamily="18" charset="0"/>
                        </a:rPr>
                        <a:t>Not</a:t>
                      </a:r>
                      <a:r>
                        <a:rPr lang="nl-NL" sz="2400" i="0" dirty="0">
                          <a:effectLst/>
                          <a:latin typeface="Calibri" panose="020F0502020204030204" pitchFamily="34" charset="0"/>
                          <a:ea typeface="Calibri" panose="020F0502020204030204" pitchFamily="34" charset="0"/>
                          <a:cs typeface="Times New Roman" panose="02020603050405020304" pitchFamily="18" charset="0"/>
                        </a:rPr>
                        <a:t> a </a:t>
                      </a:r>
                      <a:r>
                        <a:rPr lang="nl-NL" sz="2400" i="0" dirty="0" err="1">
                          <a:effectLst/>
                          <a:latin typeface="Calibri" panose="020F0502020204030204" pitchFamily="34" charset="0"/>
                          <a:ea typeface="Calibri" panose="020F0502020204030204" pitchFamily="34" charset="0"/>
                          <a:cs typeface="Times New Roman" panose="02020603050405020304" pitchFamily="18" charset="0"/>
                        </a:rPr>
                        <a:t>problem</a:t>
                      </a:r>
                      <a:r>
                        <a:rPr lang="nl-NL" sz="2400" i="0" dirty="0">
                          <a:effectLst/>
                          <a:latin typeface="Calibri" panose="020F0502020204030204" pitchFamily="34" charset="0"/>
                          <a:ea typeface="Calibri" panose="020F0502020204030204" pitchFamily="34" charset="0"/>
                          <a:cs typeface="Times New Roman" panose="02020603050405020304" pitchFamily="18" charset="0"/>
                        </a:rPr>
                        <a:t>, </a:t>
                      </a:r>
                      <a:r>
                        <a:rPr lang="nl-NL" sz="2400" i="0" dirty="0" err="1">
                          <a:effectLst/>
                          <a:latin typeface="Calibri" panose="020F0502020204030204" pitchFamily="34" charset="0"/>
                          <a:ea typeface="Calibri" panose="020F0502020204030204" pitchFamily="34" charset="0"/>
                          <a:cs typeface="Times New Roman" panose="02020603050405020304" pitchFamily="18" charset="0"/>
                        </a:rPr>
                        <a:t>what</a:t>
                      </a:r>
                      <a:r>
                        <a:rPr lang="nl-NL" sz="2400" i="0" dirty="0">
                          <a:effectLst/>
                          <a:latin typeface="Calibri" panose="020F0502020204030204" pitchFamily="34" charset="0"/>
                          <a:ea typeface="Calibri" panose="020F0502020204030204" pitchFamily="34" charset="0"/>
                          <a:cs typeface="Times New Roman" panose="02020603050405020304" pitchFamily="18" charset="0"/>
                        </a:rPr>
                        <a:t> </a:t>
                      </a:r>
                      <a:r>
                        <a:rPr lang="nl-NL" sz="2400" i="0" dirty="0" err="1">
                          <a:effectLst/>
                          <a:latin typeface="Calibri" panose="020F0502020204030204" pitchFamily="34" charset="0"/>
                          <a:ea typeface="Calibri" panose="020F0502020204030204" pitchFamily="34" charset="0"/>
                          <a:cs typeface="Times New Roman" panose="02020603050405020304" pitchFamily="18" charset="0"/>
                        </a:rPr>
                        <a:t>can</a:t>
                      </a:r>
                      <a:r>
                        <a:rPr lang="nl-NL" sz="2400" i="0" dirty="0">
                          <a:effectLst/>
                          <a:latin typeface="Calibri" panose="020F0502020204030204" pitchFamily="34" charset="0"/>
                          <a:ea typeface="Calibri" panose="020F0502020204030204" pitchFamily="34" charset="0"/>
                          <a:cs typeface="Times New Roman" panose="02020603050405020304" pitchFamily="18" charset="0"/>
                        </a:rPr>
                        <a:t> I do </a:t>
                      </a:r>
                      <a:r>
                        <a:rPr lang="nl-NL" sz="2400" i="0" dirty="0" err="1">
                          <a:effectLst/>
                          <a:latin typeface="Calibri" panose="020F0502020204030204" pitchFamily="34" charset="0"/>
                          <a:ea typeface="Calibri" panose="020F0502020204030204" pitchFamily="34" charset="0"/>
                          <a:cs typeface="Times New Roman" panose="02020603050405020304" pitchFamily="18" charset="0"/>
                        </a:rPr>
                        <a:t>for</a:t>
                      </a:r>
                      <a:r>
                        <a:rPr lang="nl-NL" sz="2400" i="0" dirty="0">
                          <a:effectLst/>
                          <a:latin typeface="Calibri" panose="020F0502020204030204" pitchFamily="34" charset="0"/>
                          <a:ea typeface="Calibri" panose="020F0502020204030204" pitchFamily="34" charset="0"/>
                          <a:cs typeface="Times New Roman" panose="02020603050405020304" pitchFamily="18" charset="0"/>
                        </a:rPr>
                        <a:t> </a:t>
                      </a:r>
                      <a:r>
                        <a:rPr lang="nl-NL" sz="2400" i="0" dirty="0" err="1">
                          <a:effectLst/>
                          <a:latin typeface="Calibri" panose="020F0502020204030204" pitchFamily="34" charset="0"/>
                          <a:ea typeface="Calibri" panose="020F0502020204030204" pitchFamily="34" charset="0"/>
                          <a:cs typeface="Times New Roman" panose="02020603050405020304" pitchFamily="18" charset="0"/>
                        </a:rPr>
                        <a:t>you</a:t>
                      </a:r>
                      <a:r>
                        <a:rPr lang="nl-NL" sz="2400" i="0" dirty="0">
                          <a:effectLst/>
                          <a:latin typeface="Calibri" panose="020F0502020204030204" pitchFamily="34" charset="0"/>
                          <a:ea typeface="Calibri" panose="020F0502020204030204" pitchFamily="34" charset="0"/>
                          <a:cs typeface="Times New Roman" panose="02020603050405020304" pitchFamily="18" charset="0"/>
                        </a:rPr>
                        <a:t>?</a:t>
                      </a:r>
                    </a:p>
                  </a:txBody>
                  <a:tcPr marL="68580" marR="68580" marT="0" marB="0"/>
                </a:tc>
                <a:extLst>
                  <a:ext uri="{0D108BD9-81ED-4DB2-BD59-A6C34878D82A}">
                    <a16:rowId xmlns:a16="http://schemas.microsoft.com/office/drawing/2014/main" val="4184376209"/>
                  </a:ext>
                </a:extLst>
              </a:tr>
              <a:tr h="938013">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Would</a:t>
                      </a:r>
                      <a:r>
                        <a:rPr lang="nl-NL" sz="2400" i="1" dirty="0">
                          <a:effectLst/>
                          <a:latin typeface="Calibri" panose="020F0502020204030204" pitchFamily="34" charset="0"/>
                          <a:ea typeface="Calibri" panose="020F0502020204030204" pitchFamily="34" charset="0"/>
                          <a:cs typeface="Times New Roman" panose="02020603050405020304" pitchFamily="18" charset="0"/>
                        </a:rPr>
                        <a:t> </a:t>
                      </a: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you</a:t>
                      </a:r>
                      <a:r>
                        <a:rPr lang="nl-NL" sz="2400" i="1" dirty="0">
                          <a:effectLst/>
                          <a:latin typeface="Calibri" panose="020F0502020204030204" pitchFamily="34" charset="0"/>
                          <a:ea typeface="Calibri" panose="020F0502020204030204" pitchFamily="34" charset="0"/>
                          <a:cs typeface="Times New Roman" panose="02020603050405020304" pitchFamily="18" charset="0"/>
                        </a:rPr>
                        <a:t> mind…?</a:t>
                      </a:r>
                    </a:p>
                    <a:p>
                      <a:pPr marL="0" marR="0" lvl="0" indent="0" algn="l" defTabSz="914400" rtl="0" eaLnBrk="1" fontAlgn="auto" latinLnBrk="0" hangingPunct="1">
                        <a:lnSpc>
                          <a:spcPct val="100000"/>
                        </a:lnSpc>
                        <a:spcBef>
                          <a:spcPts val="0"/>
                        </a:spcBef>
                        <a:spcAft>
                          <a:spcPts val="0"/>
                        </a:spcAft>
                        <a:buClrTx/>
                        <a:buSzTx/>
                        <a:buFontTx/>
                        <a:buNone/>
                        <a:tabLst/>
                        <a:defRPr/>
                      </a:pP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Could</a:t>
                      </a:r>
                      <a:r>
                        <a:rPr lang="nl-NL" sz="2400" i="1" dirty="0">
                          <a:effectLst/>
                          <a:latin typeface="Calibri" panose="020F0502020204030204" pitchFamily="34" charset="0"/>
                          <a:ea typeface="Calibri" panose="020F0502020204030204" pitchFamily="34" charset="0"/>
                          <a:cs typeface="Times New Roman" panose="02020603050405020304" pitchFamily="18" charset="0"/>
                        </a:rPr>
                        <a:t> </a:t>
                      </a: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you</a:t>
                      </a:r>
                      <a:r>
                        <a:rPr lang="nl-NL" sz="2400" i="1" dirty="0">
                          <a:effectLst/>
                          <a:latin typeface="Calibri" panose="020F0502020204030204" pitchFamily="34" charset="0"/>
                          <a:ea typeface="Calibri" panose="020F0502020204030204" pitchFamily="34" charset="0"/>
                          <a:cs typeface="Times New Roman" panose="02020603050405020304" pitchFamily="18" charset="0"/>
                        </a:rPr>
                        <a:t> </a:t>
                      </a: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please</a:t>
                      </a:r>
                      <a:r>
                        <a:rPr lang="nl-NL" sz="2400" i="1" dirty="0">
                          <a:effectLst/>
                          <a:latin typeface="Calibri" panose="020F0502020204030204" pitchFamily="34" charset="0"/>
                          <a:ea typeface="Calibri" panose="020F0502020204030204" pitchFamily="34" charset="0"/>
                          <a:cs typeface="Times New Roman" panose="02020603050405020304" pitchFamily="18" charset="0"/>
                        </a:rPr>
                        <a:t>…..?</a:t>
                      </a:r>
                    </a:p>
                  </a:txBody>
                  <a:tcPr marL="68580" marR="68580" marT="0" marB="0"/>
                </a:tc>
                <a:tc>
                  <a:txBody>
                    <a:bodyPr/>
                    <a:lstStyle/>
                    <a:p>
                      <a:pPr>
                        <a:spcAft>
                          <a:spcPts val="0"/>
                        </a:spcAft>
                      </a:pPr>
                      <a:r>
                        <a:rPr lang="nl-NL" sz="2400" i="0" dirty="0" err="1">
                          <a:effectLst/>
                          <a:latin typeface="Calibri" panose="020F0502020204030204" pitchFamily="34" charset="0"/>
                          <a:ea typeface="Calibri" panose="020F0502020204030204" pitchFamily="34" charset="0"/>
                          <a:cs typeface="Times New Roman" panose="02020603050405020304" pitchFamily="18" charset="0"/>
                        </a:rPr>
                        <a:t>Not</a:t>
                      </a:r>
                      <a:r>
                        <a:rPr lang="nl-NL" sz="2400" i="0" dirty="0">
                          <a:effectLst/>
                          <a:latin typeface="Calibri" panose="020F0502020204030204" pitchFamily="34" charset="0"/>
                          <a:ea typeface="Calibri" panose="020F0502020204030204" pitchFamily="34" charset="0"/>
                          <a:cs typeface="Times New Roman" panose="02020603050405020304" pitchFamily="18" charset="0"/>
                        </a:rPr>
                        <a:t> a </a:t>
                      </a:r>
                      <a:r>
                        <a:rPr lang="nl-NL" sz="2400" i="0" dirty="0" err="1">
                          <a:effectLst/>
                          <a:latin typeface="Calibri" panose="020F0502020204030204" pitchFamily="34" charset="0"/>
                          <a:ea typeface="Calibri" panose="020F0502020204030204" pitchFamily="34" charset="0"/>
                          <a:cs typeface="Times New Roman" panose="02020603050405020304" pitchFamily="18" charset="0"/>
                        </a:rPr>
                        <a:t>problem</a:t>
                      </a:r>
                      <a:r>
                        <a:rPr lang="nl-NL" sz="2400" i="0" dirty="0">
                          <a:effectLst/>
                          <a:latin typeface="Calibri" panose="020F0502020204030204" pitchFamily="34" charset="0"/>
                          <a:ea typeface="Calibri" panose="020F0502020204030204" pitchFamily="34" charset="0"/>
                          <a:cs typeface="Times New Roman" panose="02020603050405020304" pitchFamily="18" charset="0"/>
                        </a:rPr>
                        <a:t>.</a:t>
                      </a:r>
                    </a:p>
                    <a:p>
                      <a:pPr>
                        <a:spcAft>
                          <a:spcPts val="0"/>
                        </a:spcAft>
                      </a:pPr>
                      <a:r>
                        <a:rPr lang="nl-NL" sz="2400" i="0" dirty="0">
                          <a:effectLst/>
                          <a:latin typeface="Calibri" panose="020F0502020204030204" pitchFamily="34" charset="0"/>
                          <a:ea typeface="Calibri" panose="020F0502020204030204" pitchFamily="34" charset="0"/>
                          <a:cs typeface="Times New Roman" panose="02020603050405020304" pitchFamily="18" charset="0"/>
                        </a:rPr>
                        <a:t>I </a:t>
                      </a:r>
                      <a:r>
                        <a:rPr lang="nl-NL" sz="2400" i="0" dirty="0" err="1">
                          <a:effectLst/>
                          <a:latin typeface="Calibri" panose="020F0502020204030204" pitchFamily="34" charset="0"/>
                          <a:ea typeface="Calibri" panose="020F0502020204030204" pitchFamily="34" charset="0"/>
                          <a:cs typeface="Times New Roman" panose="02020603050405020304" pitchFamily="18" charset="0"/>
                        </a:rPr>
                        <a:t>need</a:t>
                      </a:r>
                      <a:r>
                        <a:rPr lang="nl-NL" sz="2400" i="0" dirty="0">
                          <a:effectLst/>
                          <a:latin typeface="Calibri" panose="020F0502020204030204" pitchFamily="34" charset="0"/>
                          <a:ea typeface="Calibri" panose="020F0502020204030204" pitchFamily="34" charset="0"/>
                          <a:cs typeface="Times New Roman" panose="02020603050405020304" pitchFamily="18" charset="0"/>
                        </a:rPr>
                        <a:t> </a:t>
                      </a:r>
                      <a:r>
                        <a:rPr lang="nl-NL" sz="2400" i="0" dirty="0" err="1">
                          <a:effectLst/>
                          <a:latin typeface="Calibri" panose="020F0502020204030204" pitchFamily="34" charset="0"/>
                          <a:ea typeface="Calibri" panose="020F0502020204030204" pitchFamily="34" charset="0"/>
                          <a:cs typeface="Times New Roman" panose="02020603050405020304" pitchFamily="18" charset="0"/>
                        </a:rPr>
                        <a:t>to</a:t>
                      </a:r>
                      <a:r>
                        <a:rPr lang="nl-NL" sz="2400" i="0" dirty="0">
                          <a:effectLst/>
                          <a:latin typeface="Calibri" panose="020F0502020204030204" pitchFamily="34" charset="0"/>
                          <a:ea typeface="Calibri" panose="020F0502020204030204" pitchFamily="34" charset="0"/>
                          <a:cs typeface="Times New Roman" panose="02020603050405020304" pitchFamily="18" charset="0"/>
                        </a:rPr>
                        <a:t> </a:t>
                      </a:r>
                      <a:r>
                        <a:rPr lang="nl-NL" sz="2400" i="0" dirty="0" err="1">
                          <a:effectLst/>
                          <a:latin typeface="Calibri" panose="020F0502020204030204" pitchFamily="34" charset="0"/>
                          <a:ea typeface="Calibri" panose="020F0502020204030204" pitchFamily="34" charset="0"/>
                          <a:cs typeface="Times New Roman" panose="02020603050405020304" pitchFamily="18" charset="0"/>
                        </a:rPr>
                        <a:t>discuss</a:t>
                      </a:r>
                      <a:r>
                        <a:rPr lang="nl-NL" sz="2400" i="0" dirty="0">
                          <a:effectLst/>
                          <a:latin typeface="Calibri" panose="020F0502020204030204" pitchFamily="34" charset="0"/>
                          <a:ea typeface="Calibri" panose="020F0502020204030204" pitchFamily="34" charset="0"/>
                          <a:cs typeface="Times New Roman" panose="02020603050405020304" pitchFamily="18" charset="0"/>
                        </a:rPr>
                        <a:t> </a:t>
                      </a:r>
                      <a:r>
                        <a:rPr lang="nl-NL" sz="2400" i="0" dirty="0" err="1">
                          <a:effectLst/>
                          <a:latin typeface="Calibri" panose="020F0502020204030204" pitchFamily="34" charset="0"/>
                          <a:ea typeface="Calibri" panose="020F0502020204030204" pitchFamily="34" charset="0"/>
                          <a:cs typeface="Times New Roman" panose="02020603050405020304" pitchFamily="18" charset="0"/>
                        </a:rPr>
                        <a:t>this</a:t>
                      </a:r>
                      <a:r>
                        <a:rPr lang="nl-NL" sz="2400" i="0" dirty="0">
                          <a:effectLst/>
                          <a:latin typeface="Calibri" panose="020F0502020204030204" pitchFamily="34" charset="0"/>
                          <a:ea typeface="Calibri" panose="020F0502020204030204" pitchFamily="34" charset="0"/>
                          <a:cs typeface="Times New Roman" panose="02020603050405020304" pitchFamily="18" charset="0"/>
                        </a:rPr>
                        <a:t> </a:t>
                      </a:r>
                      <a:r>
                        <a:rPr lang="nl-NL" sz="2400" i="0" dirty="0" err="1">
                          <a:effectLst/>
                          <a:latin typeface="Calibri" panose="020F0502020204030204" pitchFamily="34" charset="0"/>
                          <a:ea typeface="Calibri" panose="020F0502020204030204" pitchFamily="34" charset="0"/>
                          <a:cs typeface="Times New Roman" panose="02020603050405020304" pitchFamily="18" charset="0"/>
                        </a:rPr>
                        <a:t>with</a:t>
                      </a:r>
                      <a:r>
                        <a:rPr lang="nl-NL" sz="2400" i="0" dirty="0">
                          <a:effectLst/>
                          <a:latin typeface="Calibri" panose="020F0502020204030204" pitchFamily="34" charset="0"/>
                          <a:ea typeface="Calibri" panose="020F0502020204030204" pitchFamily="34" charset="0"/>
                          <a:cs typeface="Times New Roman" panose="02020603050405020304" pitchFamily="18" charset="0"/>
                        </a:rPr>
                        <a:t> </a:t>
                      </a:r>
                      <a:r>
                        <a:rPr lang="nl-NL" sz="2400" i="0" dirty="0" err="1">
                          <a:effectLst/>
                          <a:latin typeface="Calibri" panose="020F0502020204030204" pitchFamily="34" charset="0"/>
                          <a:ea typeface="Calibri" panose="020F0502020204030204" pitchFamily="34" charset="0"/>
                          <a:cs typeface="Times New Roman" panose="02020603050405020304" pitchFamily="18" charset="0"/>
                        </a:rPr>
                        <a:t>my</a:t>
                      </a:r>
                      <a:r>
                        <a:rPr lang="nl-NL" sz="2400" i="0" dirty="0">
                          <a:effectLst/>
                          <a:latin typeface="Calibri" panose="020F0502020204030204" pitchFamily="34" charset="0"/>
                          <a:ea typeface="Calibri" panose="020F0502020204030204" pitchFamily="34" charset="0"/>
                          <a:cs typeface="Times New Roman" panose="02020603050405020304" pitchFamily="18" charset="0"/>
                        </a:rPr>
                        <a:t> </a:t>
                      </a:r>
                      <a:r>
                        <a:rPr lang="nl-NL" sz="2400" i="0" dirty="0" err="1">
                          <a:effectLst/>
                          <a:latin typeface="Calibri" panose="020F0502020204030204" pitchFamily="34" charset="0"/>
                          <a:ea typeface="Calibri" panose="020F0502020204030204" pitchFamily="34" charset="0"/>
                          <a:cs typeface="Times New Roman" panose="02020603050405020304" pitchFamily="18" charset="0"/>
                        </a:rPr>
                        <a:t>colleagues</a:t>
                      </a:r>
                      <a:r>
                        <a:rPr lang="nl-NL" sz="2400" i="0" dirty="0">
                          <a:effectLst/>
                          <a:latin typeface="Calibri" panose="020F0502020204030204" pitchFamily="34" charset="0"/>
                          <a:ea typeface="Calibri" panose="020F0502020204030204" pitchFamily="34" charset="0"/>
                          <a:cs typeface="Times New Roman" panose="02020603050405020304" pitchFamily="18" charset="0"/>
                        </a:rPr>
                        <a:t>, </a:t>
                      </a:r>
                      <a:r>
                        <a:rPr lang="nl-NL" sz="2400" i="0" dirty="0" err="1">
                          <a:effectLst/>
                          <a:latin typeface="Calibri" panose="020F0502020204030204" pitchFamily="34" charset="0"/>
                          <a:ea typeface="Calibri" panose="020F0502020204030204" pitchFamily="34" charset="0"/>
                          <a:cs typeface="Times New Roman" panose="02020603050405020304" pitchFamily="18" charset="0"/>
                        </a:rPr>
                        <a:t>I’ll</a:t>
                      </a:r>
                      <a:r>
                        <a:rPr lang="nl-NL" sz="2400" i="0" dirty="0">
                          <a:effectLst/>
                          <a:latin typeface="Calibri" panose="020F0502020204030204" pitchFamily="34" charset="0"/>
                          <a:ea typeface="Calibri" panose="020F0502020204030204" pitchFamily="34" charset="0"/>
                          <a:cs typeface="Times New Roman" panose="02020603050405020304" pitchFamily="18" charset="0"/>
                        </a:rPr>
                        <a:t> get back </a:t>
                      </a:r>
                      <a:r>
                        <a:rPr lang="nl-NL" sz="2400" i="0" dirty="0" err="1">
                          <a:effectLst/>
                          <a:latin typeface="Calibri" panose="020F0502020204030204" pitchFamily="34" charset="0"/>
                          <a:ea typeface="Calibri" panose="020F0502020204030204" pitchFamily="34" charset="0"/>
                          <a:cs typeface="Times New Roman" panose="02020603050405020304" pitchFamily="18" charset="0"/>
                        </a:rPr>
                        <a:t>to</a:t>
                      </a:r>
                      <a:r>
                        <a:rPr lang="nl-NL" sz="2400" i="0" dirty="0">
                          <a:effectLst/>
                          <a:latin typeface="Calibri" panose="020F0502020204030204" pitchFamily="34" charset="0"/>
                          <a:ea typeface="Calibri" panose="020F0502020204030204" pitchFamily="34" charset="0"/>
                          <a:cs typeface="Times New Roman" panose="02020603050405020304" pitchFamily="18" charset="0"/>
                        </a:rPr>
                        <a:t> </a:t>
                      </a:r>
                      <a:r>
                        <a:rPr lang="nl-NL" sz="2400" i="0" dirty="0" err="1">
                          <a:effectLst/>
                          <a:latin typeface="Calibri" panose="020F0502020204030204" pitchFamily="34" charset="0"/>
                          <a:ea typeface="Calibri" panose="020F0502020204030204" pitchFamily="34" charset="0"/>
                          <a:cs typeface="Times New Roman" panose="02020603050405020304" pitchFamily="18" charset="0"/>
                        </a:rPr>
                        <a:t>you</a:t>
                      </a:r>
                      <a:r>
                        <a:rPr lang="nl-NL" sz="2400" i="0" dirty="0">
                          <a:effectLst/>
                          <a:latin typeface="Calibri" panose="020F0502020204030204" pitchFamily="34" charset="0"/>
                          <a:ea typeface="Calibri" panose="020F0502020204030204" pitchFamily="34" charset="0"/>
                          <a:cs typeface="Times New Roman" panose="02020603050405020304" pitchFamily="18" charset="0"/>
                        </a:rPr>
                        <a:t> on </a:t>
                      </a:r>
                      <a:r>
                        <a:rPr lang="nl-NL" sz="2400" i="0" dirty="0" err="1">
                          <a:effectLst/>
                          <a:latin typeface="Calibri" panose="020F0502020204030204" pitchFamily="34" charset="0"/>
                          <a:ea typeface="Calibri" panose="020F0502020204030204" pitchFamily="34" charset="0"/>
                          <a:cs typeface="Times New Roman" panose="02020603050405020304" pitchFamily="18" charset="0"/>
                        </a:rPr>
                        <a:t>that</a:t>
                      </a:r>
                      <a:r>
                        <a:rPr lang="nl-NL" sz="2400" i="0" dirty="0">
                          <a:effectLst/>
                          <a:latin typeface="Calibri" panose="020F0502020204030204" pitchFamily="34" charset="0"/>
                          <a:ea typeface="Calibri" panose="020F0502020204030204" pitchFamily="34" charset="0"/>
                          <a:cs typeface="Times New Roman" panose="02020603050405020304" pitchFamily="18" charset="0"/>
                        </a:rPr>
                        <a:t>.</a:t>
                      </a:r>
                    </a:p>
                  </a:txBody>
                  <a:tcPr marL="68580" marR="68580" marT="0" marB="0"/>
                </a:tc>
                <a:extLst>
                  <a:ext uri="{0D108BD9-81ED-4DB2-BD59-A6C34878D82A}">
                    <a16:rowId xmlns:a16="http://schemas.microsoft.com/office/drawing/2014/main" val="938519139"/>
                  </a:ext>
                </a:extLst>
              </a:tr>
              <a:tr h="938013">
                <a:tc>
                  <a:txBody>
                    <a:bodyPr/>
                    <a:lstStyle/>
                    <a:p>
                      <a:pPr>
                        <a:spcAft>
                          <a:spcPts val="0"/>
                        </a:spcAft>
                      </a:pP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That</a:t>
                      </a:r>
                      <a:r>
                        <a:rPr lang="nl-NL" sz="2400" i="1" dirty="0">
                          <a:effectLst/>
                          <a:latin typeface="Calibri" panose="020F0502020204030204" pitchFamily="34" charset="0"/>
                          <a:ea typeface="Calibri" panose="020F0502020204030204" pitchFamily="34" charset="0"/>
                          <a:cs typeface="Times New Roman" panose="02020603050405020304" pitchFamily="18" charset="0"/>
                        </a:rPr>
                        <a:t> </a:t>
                      </a: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answers</a:t>
                      </a:r>
                      <a:r>
                        <a:rPr lang="nl-NL" sz="2400" i="1" dirty="0">
                          <a:effectLst/>
                          <a:latin typeface="Calibri" panose="020F0502020204030204" pitchFamily="34" charset="0"/>
                          <a:ea typeface="Calibri" panose="020F0502020204030204" pitchFamily="34" charset="0"/>
                          <a:cs typeface="Times New Roman" panose="02020603050405020304" pitchFamily="18" charset="0"/>
                        </a:rPr>
                        <a:t> </a:t>
                      </a: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my</a:t>
                      </a:r>
                      <a:r>
                        <a:rPr lang="nl-NL" sz="2400" i="1" dirty="0">
                          <a:effectLst/>
                          <a:latin typeface="Calibri" panose="020F0502020204030204" pitchFamily="34" charset="0"/>
                          <a:ea typeface="Calibri" panose="020F0502020204030204" pitchFamily="34" charset="0"/>
                          <a:cs typeface="Times New Roman" panose="02020603050405020304" pitchFamily="18" charset="0"/>
                        </a:rPr>
                        <a:t> </a:t>
                      </a: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questions</a:t>
                      </a:r>
                      <a:r>
                        <a:rPr lang="nl-NL" sz="2400" i="1" dirty="0">
                          <a:effectLst/>
                          <a:latin typeface="Calibri" panose="020F0502020204030204" pitchFamily="34" charset="0"/>
                          <a:ea typeface="Calibri" panose="020F0502020204030204" pitchFamily="34" charset="0"/>
                          <a:cs typeface="Times New Roman" panose="02020603050405020304" pitchFamily="18" charset="0"/>
                        </a:rPr>
                        <a:t>. </a:t>
                      </a: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Thank</a:t>
                      </a:r>
                      <a:r>
                        <a:rPr lang="nl-NL" sz="2400" i="1" dirty="0">
                          <a:effectLst/>
                          <a:latin typeface="Calibri" panose="020F0502020204030204" pitchFamily="34" charset="0"/>
                          <a:ea typeface="Calibri" panose="020F0502020204030204" pitchFamily="34" charset="0"/>
                          <a:cs typeface="Times New Roman" panose="02020603050405020304" pitchFamily="18" charset="0"/>
                        </a:rPr>
                        <a:t> </a:t>
                      </a: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you</a:t>
                      </a:r>
                      <a:r>
                        <a:rPr lang="nl-NL" sz="2400" i="1" dirty="0">
                          <a:effectLst/>
                          <a:latin typeface="Calibri" panose="020F0502020204030204" pitchFamily="34" charset="0"/>
                          <a:ea typeface="Calibri" panose="020F0502020204030204" pitchFamily="34" charset="0"/>
                          <a:cs typeface="Times New Roman" panose="02020603050405020304" pitchFamily="18" charset="0"/>
                        </a:rPr>
                        <a:t> </a:t>
                      </a: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very</a:t>
                      </a:r>
                      <a:r>
                        <a:rPr lang="nl-NL" sz="2400" i="1" dirty="0">
                          <a:effectLst/>
                          <a:latin typeface="Calibri" panose="020F0502020204030204" pitchFamily="34" charset="0"/>
                          <a:ea typeface="Calibri" panose="020F0502020204030204" pitchFamily="34" charset="0"/>
                          <a:cs typeface="Times New Roman" panose="02020603050405020304" pitchFamily="18" charset="0"/>
                        </a:rPr>
                        <a:t> </a:t>
                      </a: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much</a:t>
                      </a:r>
                      <a:r>
                        <a:rPr lang="nl-NL" sz="2400" i="1" dirty="0">
                          <a:effectLst/>
                          <a:latin typeface="Calibri" panose="020F0502020204030204" pitchFamily="34" charset="0"/>
                          <a:ea typeface="Calibri" panose="020F0502020204030204" pitchFamily="34" charset="0"/>
                          <a:cs typeface="Times New Roman" panose="02020603050405020304" pitchFamily="18" charset="0"/>
                        </a:rPr>
                        <a:t> </a:t>
                      </a: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for</a:t>
                      </a:r>
                      <a:r>
                        <a:rPr lang="nl-NL" sz="2400" i="1" dirty="0">
                          <a:effectLst/>
                          <a:latin typeface="Calibri" panose="020F0502020204030204" pitchFamily="34" charset="0"/>
                          <a:ea typeface="Calibri" panose="020F0502020204030204" pitchFamily="34" charset="0"/>
                          <a:cs typeface="Times New Roman" panose="02020603050405020304" pitchFamily="18" charset="0"/>
                        </a:rPr>
                        <a:t> </a:t>
                      </a: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your</a:t>
                      </a:r>
                      <a:r>
                        <a:rPr lang="nl-NL" sz="2400" i="1" dirty="0">
                          <a:effectLst/>
                          <a:latin typeface="Calibri" panose="020F0502020204030204" pitchFamily="34" charset="0"/>
                          <a:ea typeface="Calibri" panose="020F0502020204030204" pitchFamily="34" charset="0"/>
                          <a:cs typeface="Times New Roman" panose="02020603050405020304" pitchFamily="18" charset="0"/>
                        </a:rPr>
                        <a:t> time.</a:t>
                      </a:r>
                    </a:p>
                    <a:p>
                      <a:pPr>
                        <a:spcAft>
                          <a:spcPts val="0"/>
                        </a:spcAft>
                      </a:pP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This</a:t>
                      </a:r>
                      <a:r>
                        <a:rPr lang="nl-NL" sz="2400" i="1" dirty="0">
                          <a:effectLst/>
                          <a:latin typeface="Calibri" panose="020F0502020204030204" pitchFamily="34" charset="0"/>
                          <a:ea typeface="Calibri" panose="020F0502020204030204" pitchFamily="34" charset="0"/>
                          <a:cs typeface="Times New Roman" panose="02020603050405020304" pitchFamily="18" charset="0"/>
                        </a:rPr>
                        <a:t> was </a:t>
                      </a: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really</a:t>
                      </a:r>
                      <a:r>
                        <a:rPr lang="nl-NL" sz="2400" i="1" dirty="0">
                          <a:effectLst/>
                          <a:latin typeface="Calibri" panose="020F0502020204030204" pitchFamily="34" charset="0"/>
                          <a:ea typeface="Calibri" panose="020F0502020204030204" pitchFamily="34" charset="0"/>
                          <a:cs typeface="Times New Roman" panose="02020603050405020304" pitchFamily="18" charset="0"/>
                        </a:rPr>
                        <a:t> </a:t>
                      </a: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helpful</a:t>
                      </a:r>
                      <a:r>
                        <a:rPr lang="nl-NL" sz="2400" i="1" dirty="0">
                          <a:effectLst/>
                          <a:latin typeface="Calibri" panose="020F0502020204030204" pitchFamily="34" charset="0"/>
                          <a:ea typeface="Calibri" panose="020F0502020204030204" pitchFamily="34" charset="0"/>
                          <a:cs typeface="Times New Roman" panose="02020603050405020304" pitchFamily="18" charset="0"/>
                        </a:rPr>
                        <a:t>, </a:t>
                      </a: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thank</a:t>
                      </a:r>
                      <a:r>
                        <a:rPr lang="nl-NL" sz="2400" i="1" dirty="0">
                          <a:effectLst/>
                          <a:latin typeface="Calibri" panose="020F0502020204030204" pitchFamily="34" charset="0"/>
                          <a:ea typeface="Calibri" panose="020F0502020204030204" pitchFamily="34" charset="0"/>
                          <a:cs typeface="Times New Roman" panose="02020603050405020304" pitchFamily="18" charset="0"/>
                        </a:rPr>
                        <a:t> </a:t>
                      </a: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you</a:t>
                      </a:r>
                      <a:r>
                        <a:rPr lang="nl-NL" sz="2400" i="1" dirty="0">
                          <a:effectLst/>
                          <a:latin typeface="Calibri" panose="020F0502020204030204" pitchFamily="34" charset="0"/>
                          <a:ea typeface="Calibri" panose="020F0502020204030204" pitchFamily="34" charset="0"/>
                          <a:cs typeface="Times New Roman" panose="02020603050405020304" pitchFamily="18" charset="0"/>
                        </a:rPr>
                        <a:t>!</a:t>
                      </a:r>
                    </a:p>
                    <a:p>
                      <a:pPr>
                        <a:spcAft>
                          <a:spcPts val="0"/>
                        </a:spcAft>
                      </a:pP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Thank</a:t>
                      </a:r>
                      <a:r>
                        <a:rPr lang="nl-NL" sz="2400" i="1" dirty="0">
                          <a:effectLst/>
                          <a:latin typeface="Calibri" panose="020F0502020204030204" pitchFamily="34" charset="0"/>
                          <a:ea typeface="Calibri" panose="020F0502020204030204" pitchFamily="34" charset="0"/>
                          <a:cs typeface="Times New Roman" panose="02020603050405020304" pitchFamily="18" charset="0"/>
                        </a:rPr>
                        <a:t> </a:t>
                      </a: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you</a:t>
                      </a:r>
                      <a:r>
                        <a:rPr lang="nl-NL" sz="2400" i="1" dirty="0">
                          <a:effectLst/>
                          <a:latin typeface="Calibri" panose="020F0502020204030204" pitchFamily="34" charset="0"/>
                          <a:ea typeface="Calibri" panose="020F0502020204030204" pitchFamily="34" charset="0"/>
                          <a:cs typeface="Times New Roman" panose="02020603050405020304" pitchFamily="18" charset="0"/>
                        </a:rPr>
                        <a:t> </a:t>
                      </a: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very</a:t>
                      </a:r>
                      <a:r>
                        <a:rPr lang="nl-NL" sz="2400" i="1" dirty="0">
                          <a:effectLst/>
                          <a:latin typeface="Calibri" panose="020F0502020204030204" pitchFamily="34" charset="0"/>
                          <a:ea typeface="Calibri" panose="020F0502020204030204" pitchFamily="34" charset="0"/>
                          <a:cs typeface="Times New Roman" panose="02020603050405020304" pitchFamily="18" charset="0"/>
                        </a:rPr>
                        <a:t> </a:t>
                      </a: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much</a:t>
                      </a:r>
                      <a:r>
                        <a:rPr lang="nl-NL" sz="2400" i="1" dirty="0">
                          <a:effectLst/>
                          <a:latin typeface="Calibri" panose="020F0502020204030204" pitchFamily="34" charset="0"/>
                          <a:ea typeface="Calibri" panose="020F0502020204030204" pitchFamily="34" charset="0"/>
                          <a:cs typeface="Times New Roman" panose="02020603050405020304" pitchFamily="18" charset="0"/>
                        </a:rPr>
                        <a:t> </a:t>
                      </a: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for</a:t>
                      </a:r>
                      <a:r>
                        <a:rPr lang="nl-NL" sz="2400" i="1" dirty="0">
                          <a:effectLst/>
                          <a:latin typeface="Calibri" panose="020F0502020204030204" pitchFamily="34" charset="0"/>
                          <a:ea typeface="Calibri" panose="020F0502020204030204" pitchFamily="34" charset="0"/>
                          <a:cs typeface="Times New Roman" panose="02020603050405020304" pitchFamily="18" charset="0"/>
                        </a:rPr>
                        <a:t> </a:t>
                      </a: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your</a:t>
                      </a:r>
                      <a:r>
                        <a:rPr lang="nl-NL" sz="2400" i="1" dirty="0">
                          <a:effectLst/>
                          <a:latin typeface="Calibri" panose="020F0502020204030204" pitchFamily="34" charset="0"/>
                          <a:ea typeface="Calibri" panose="020F0502020204030204" pitchFamily="34" charset="0"/>
                          <a:cs typeface="Times New Roman" panose="02020603050405020304" pitchFamily="18" charset="0"/>
                        </a:rPr>
                        <a:t> </a:t>
                      </a: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advice</a:t>
                      </a:r>
                      <a:r>
                        <a:rPr lang="nl-NL" sz="2400" i="1" dirty="0">
                          <a:effectLst/>
                          <a:latin typeface="Calibri" panose="020F0502020204030204" pitchFamily="34" charset="0"/>
                          <a:ea typeface="Calibri" panose="020F0502020204030204" pitchFamily="34" charset="0"/>
                          <a:cs typeface="Times New Roman" panose="02020603050405020304" pitchFamily="18" charset="0"/>
                        </a:rPr>
                        <a:t>.</a:t>
                      </a:r>
                    </a:p>
                  </a:txBody>
                  <a:tcPr marL="68580" marR="68580" marT="0" marB="0"/>
                </a:tc>
                <a:tc>
                  <a:txBody>
                    <a:bodyPr/>
                    <a:lstStyle/>
                    <a:p>
                      <a:pPr>
                        <a:spcAft>
                          <a:spcPts val="0"/>
                        </a:spcAft>
                      </a:pPr>
                      <a:r>
                        <a:rPr lang="nl-NL" sz="2400" i="0" dirty="0" err="1">
                          <a:effectLst/>
                          <a:latin typeface="Calibri" panose="020F0502020204030204" pitchFamily="34" charset="0"/>
                          <a:ea typeface="Calibri" panose="020F0502020204030204" pitchFamily="34" charset="0"/>
                          <a:cs typeface="Times New Roman" panose="02020603050405020304" pitchFamily="18" charset="0"/>
                        </a:rPr>
                        <a:t>Thank</a:t>
                      </a:r>
                      <a:r>
                        <a:rPr lang="nl-NL" sz="2400" i="0" dirty="0">
                          <a:effectLst/>
                          <a:latin typeface="Calibri" panose="020F0502020204030204" pitchFamily="34" charset="0"/>
                          <a:ea typeface="Calibri" panose="020F0502020204030204" pitchFamily="34" charset="0"/>
                          <a:cs typeface="Times New Roman" panose="02020603050405020304" pitchFamily="18" charset="0"/>
                        </a:rPr>
                        <a:t> </a:t>
                      </a:r>
                      <a:r>
                        <a:rPr lang="nl-NL" sz="2400" i="0" dirty="0" err="1">
                          <a:effectLst/>
                          <a:latin typeface="Calibri" panose="020F0502020204030204" pitchFamily="34" charset="0"/>
                          <a:ea typeface="Calibri" panose="020F0502020204030204" pitchFamily="34" charset="0"/>
                          <a:cs typeface="Times New Roman" panose="02020603050405020304" pitchFamily="18" charset="0"/>
                        </a:rPr>
                        <a:t>you</a:t>
                      </a:r>
                      <a:r>
                        <a:rPr lang="nl-NL" sz="2400" i="0" dirty="0">
                          <a:effectLst/>
                          <a:latin typeface="Calibri" panose="020F0502020204030204" pitchFamily="34" charset="0"/>
                          <a:ea typeface="Calibri" panose="020F0502020204030204" pitchFamily="34" charset="0"/>
                          <a:cs typeface="Times New Roman" panose="02020603050405020304" pitchFamily="18" charset="0"/>
                        </a:rPr>
                        <a:t> </a:t>
                      </a:r>
                      <a:r>
                        <a:rPr lang="nl-NL" sz="2400" i="0" dirty="0" err="1">
                          <a:effectLst/>
                          <a:latin typeface="Calibri" panose="020F0502020204030204" pitchFamily="34" charset="0"/>
                          <a:ea typeface="Calibri" panose="020F0502020204030204" pitchFamily="34" charset="0"/>
                          <a:cs typeface="Times New Roman" panose="02020603050405020304" pitchFamily="18" charset="0"/>
                        </a:rPr>
                        <a:t>for</a:t>
                      </a:r>
                      <a:r>
                        <a:rPr lang="nl-NL" sz="2400" i="0" dirty="0">
                          <a:effectLst/>
                          <a:latin typeface="Calibri" panose="020F0502020204030204" pitchFamily="34" charset="0"/>
                          <a:ea typeface="Calibri" panose="020F0502020204030204" pitchFamily="34" charset="0"/>
                          <a:cs typeface="Times New Roman" panose="02020603050405020304" pitchFamily="18" charset="0"/>
                        </a:rPr>
                        <a:t> </a:t>
                      </a:r>
                      <a:r>
                        <a:rPr lang="nl-NL" sz="2400" i="0" dirty="0" err="1">
                          <a:effectLst/>
                          <a:latin typeface="Calibri" panose="020F0502020204030204" pitchFamily="34" charset="0"/>
                          <a:ea typeface="Calibri" panose="020F0502020204030204" pitchFamily="34" charset="0"/>
                          <a:cs typeface="Times New Roman" panose="02020603050405020304" pitchFamily="18" charset="0"/>
                        </a:rPr>
                        <a:t>calling</a:t>
                      </a:r>
                      <a:r>
                        <a:rPr lang="nl-NL" sz="2400" i="0" dirty="0">
                          <a:effectLst/>
                          <a:latin typeface="Calibri" panose="020F0502020204030204" pitchFamily="34" charset="0"/>
                          <a:ea typeface="Calibri" panose="020F0502020204030204" pitchFamily="34" charset="0"/>
                          <a:cs typeface="Times New Roman" panose="02020603050405020304" pitchFamily="18" charset="0"/>
                        </a:rPr>
                        <a:t>, </a:t>
                      </a:r>
                      <a:r>
                        <a:rPr lang="nl-NL" sz="2400" i="0" dirty="0" err="1">
                          <a:effectLst/>
                          <a:latin typeface="Calibri" panose="020F0502020204030204" pitchFamily="34" charset="0"/>
                          <a:ea typeface="Calibri" panose="020F0502020204030204" pitchFamily="34" charset="0"/>
                          <a:cs typeface="Times New Roman" panose="02020603050405020304" pitchFamily="18" charset="0"/>
                        </a:rPr>
                        <a:t>if</a:t>
                      </a:r>
                      <a:r>
                        <a:rPr lang="nl-NL" sz="2400" i="0" dirty="0">
                          <a:effectLst/>
                          <a:latin typeface="Calibri" panose="020F0502020204030204" pitchFamily="34" charset="0"/>
                          <a:ea typeface="Calibri" panose="020F0502020204030204" pitchFamily="34" charset="0"/>
                          <a:cs typeface="Times New Roman" panose="02020603050405020304" pitchFamily="18" charset="0"/>
                        </a:rPr>
                        <a:t> </a:t>
                      </a:r>
                      <a:r>
                        <a:rPr lang="nl-NL" sz="2400" i="0" dirty="0" err="1">
                          <a:effectLst/>
                          <a:latin typeface="Calibri" panose="020F0502020204030204" pitchFamily="34" charset="0"/>
                          <a:ea typeface="Calibri" panose="020F0502020204030204" pitchFamily="34" charset="0"/>
                          <a:cs typeface="Times New Roman" panose="02020603050405020304" pitchFamily="18" charset="0"/>
                        </a:rPr>
                        <a:t>you</a:t>
                      </a:r>
                      <a:r>
                        <a:rPr lang="nl-NL" sz="2400" i="0" dirty="0">
                          <a:effectLst/>
                          <a:latin typeface="Calibri" panose="020F0502020204030204" pitchFamily="34" charset="0"/>
                          <a:ea typeface="Calibri" panose="020F0502020204030204" pitchFamily="34" charset="0"/>
                          <a:cs typeface="Times New Roman" panose="02020603050405020304" pitchFamily="18" charset="0"/>
                        </a:rPr>
                        <a:t> have </a:t>
                      </a:r>
                      <a:r>
                        <a:rPr lang="nl-NL" sz="2400" i="0" dirty="0" err="1">
                          <a:effectLst/>
                          <a:latin typeface="Calibri" panose="020F0502020204030204" pitchFamily="34" charset="0"/>
                          <a:ea typeface="Calibri" panose="020F0502020204030204" pitchFamily="34" charset="0"/>
                          <a:cs typeface="Times New Roman" panose="02020603050405020304" pitchFamily="18" charset="0"/>
                        </a:rPr>
                        <a:t>any</a:t>
                      </a:r>
                      <a:r>
                        <a:rPr lang="nl-NL" sz="2400" i="0" dirty="0">
                          <a:effectLst/>
                          <a:latin typeface="Calibri" panose="020F0502020204030204" pitchFamily="34" charset="0"/>
                          <a:ea typeface="Calibri" panose="020F0502020204030204" pitchFamily="34" charset="0"/>
                          <a:cs typeface="Times New Roman" panose="02020603050405020304" pitchFamily="18" charset="0"/>
                        </a:rPr>
                        <a:t> </a:t>
                      </a:r>
                      <a:r>
                        <a:rPr lang="nl-NL" sz="2400" i="0" dirty="0" err="1">
                          <a:effectLst/>
                          <a:latin typeface="Calibri" panose="020F0502020204030204" pitchFamily="34" charset="0"/>
                          <a:ea typeface="Calibri" panose="020F0502020204030204" pitchFamily="34" charset="0"/>
                          <a:cs typeface="Times New Roman" panose="02020603050405020304" pitchFamily="18" charset="0"/>
                        </a:rPr>
                        <a:t>additional</a:t>
                      </a:r>
                      <a:r>
                        <a:rPr lang="nl-NL" sz="2400" i="0" dirty="0">
                          <a:effectLst/>
                          <a:latin typeface="Calibri" panose="020F0502020204030204" pitchFamily="34" charset="0"/>
                          <a:ea typeface="Calibri" panose="020F0502020204030204" pitchFamily="34" charset="0"/>
                          <a:cs typeface="Times New Roman" panose="02020603050405020304" pitchFamily="18" charset="0"/>
                        </a:rPr>
                        <a:t> </a:t>
                      </a:r>
                      <a:r>
                        <a:rPr lang="nl-NL" sz="2400" i="0" dirty="0" err="1">
                          <a:effectLst/>
                          <a:latin typeface="Calibri" panose="020F0502020204030204" pitchFamily="34" charset="0"/>
                          <a:ea typeface="Calibri" panose="020F0502020204030204" pitchFamily="34" charset="0"/>
                          <a:cs typeface="Times New Roman" panose="02020603050405020304" pitchFamily="18" charset="0"/>
                        </a:rPr>
                        <a:t>questions</a:t>
                      </a:r>
                      <a:r>
                        <a:rPr lang="nl-NL" sz="2400" i="0" dirty="0">
                          <a:effectLst/>
                          <a:latin typeface="Calibri" panose="020F0502020204030204" pitchFamily="34" charset="0"/>
                          <a:ea typeface="Calibri" panose="020F0502020204030204" pitchFamily="34" charset="0"/>
                          <a:cs typeface="Times New Roman" panose="02020603050405020304" pitchFamily="18" charset="0"/>
                        </a:rPr>
                        <a:t>, </a:t>
                      </a:r>
                      <a:r>
                        <a:rPr lang="nl-NL" sz="2400" i="0" dirty="0" err="1">
                          <a:effectLst/>
                          <a:latin typeface="Calibri" panose="020F0502020204030204" pitchFamily="34" charset="0"/>
                          <a:ea typeface="Calibri" panose="020F0502020204030204" pitchFamily="34" charset="0"/>
                          <a:cs typeface="Times New Roman" panose="02020603050405020304" pitchFamily="18" charset="0"/>
                        </a:rPr>
                        <a:t>please</a:t>
                      </a:r>
                      <a:r>
                        <a:rPr lang="nl-NL" sz="2400" i="0" dirty="0">
                          <a:effectLst/>
                          <a:latin typeface="Calibri" panose="020F0502020204030204" pitchFamily="34" charset="0"/>
                          <a:ea typeface="Calibri" panose="020F0502020204030204" pitchFamily="34" charset="0"/>
                          <a:cs typeface="Times New Roman" panose="02020603050405020304" pitchFamily="18" charset="0"/>
                        </a:rPr>
                        <a:t> feel free </a:t>
                      </a:r>
                      <a:r>
                        <a:rPr lang="nl-NL" sz="2400" i="0" dirty="0" err="1">
                          <a:effectLst/>
                          <a:latin typeface="Calibri" panose="020F0502020204030204" pitchFamily="34" charset="0"/>
                          <a:ea typeface="Calibri" panose="020F0502020204030204" pitchFamily="34" charset="0"/>
                          <a:cs typeface="Times New Roman" panose="02020603050405020304" pitchFamily="18" charset="0"/>
                        </a:rPr>
                        <a:t>to</a:t>
                      </a:r>
                      <a:r>
                        <a:rPr lang="nl-NL" sz="2400" i="0" dirty="0">
                          <a:effectLst/>
                          <a:latin typeface="Calibri" panose="020F0502020204030204" pitchFamily="34" charset="0"/>
                          <a:ea typeface="Calibri" panose="020F0502020204030204" pitchFamily="34" charset="0"/>
                          <a:cs typeface="Times New Roman" panose="02020603050405020304" pitchFamily="18" charset="0"/>
                        </a:rPr>
                        <a:t> contact me.</a:t>
                      </a:r>
                    </a:p>
                    <a:p>
                      <a:pPr>
                        <a:spcAft>
                          <a:spcPts val="0"/>
                        </a:spcAft>
                      </a:pPr>
                      <a:r>
                        <a:rPr lang="nl-NL" sz="2400" i="0" dirty="0" err="1">
                          <a:effectLst/>
                          <a:latin typeface="Calibri" panose="020F0502020204030204" pitchFamily="34" charset="0"/>
                          <a:ea typeface="Calibri" panose="020F0502020204030204" pitchFamily="34" charset="0"/>
                          <a:cs typeface="Times New Roman" panose="02020603050405020304" pitchFamily="18" charset="0"/>
                        </a:rPr>
                        <a:t>We’ll</a:t>
                      </a:r>
                      <a:r>
                        <a:rPr lang="nl-NL" sz="2400" i="0" dirty="0">
                          <a:effectLst/>
                          <a:latin typeface="Calibri" panose="020F0502020204030204" pitchFamily="34" charset="0"/>
                          <a:ea typeface="Calibri" panose="020F0502020204030204" pitchFamily="34" charset="0"/>
                          <a:cs typeface="Times New Roman" panose="02020603050405020304" pitchFamily="18" charset="0"/>
                        </a:rPr>
                        <a:t> </a:t>
                      </a:r>
                      <a:r>
                        <a:rPr lang="nl-NL" sz="2400" i="0" dirty="0" err="1">
                          <a:effectLst/>
                          <a:latin typeface="Calibri" panose="020F0502020204030204" pitchFamily="34" charset="0"/>
                          <a:ea typeface="Calibri" panose="020F0502020204030204" pitchFamily="34" charset="0"/>
                          <a:cs typeface="Times New Roman" panose="02020603050405020304" pitchFamily="18" charset="0"/>
                        </a:rPr>
                        <a:t>be</a:t>
                      </a:r>
                      <a:r>
                        <a:rPr lang="nl-NL" sz="2400" i="0" dirty="0">
                          <a:effectLst/>
                          <a:latin typeface="Calibri" panose="020F0502020204030204" pitchFamily="34" charset="0"/>
                          <a:ea typeface="Calibri" panose="020F0502020204030204" pitchFamily="34" charset="0"/>
                          <a:cs typeface="Times New Roman" panose="02020603050405020304" pitchFamily="18" charset="0"/>
                        </a:rPr>
                        <a:t> in </a:t>
                      </a:r>
                      <a:r>
                        <a:rPr lang="nl-NL" sz="2400" i="0" dirty="0" err="1">
                          <a:effectLst/>
                          <a:latin typeface="Calibri" panose="020F0502020204030204" pitchFamily="34" charset="0"/>
                          <a:ea typeface="Calibri" panose="020F0502020204030204" pitchFamily="34" charset="0"/>
                          <a:cs typeface="Times New Roman" panose="02020603050405020304" pitchFamily="18" charset="0"/>
                        </a:rPr>
                        <a:t>touch</a:t>
                      </a:r>
                      <a:r>
                        <a:rPr lang="nl-NL" sz="2400" i="0" dirty="0">
                          <a:effectLst/>
                          <a:latin typeface="Calibri" panose="020F0502020204030204" pitchFamily="34" charset="0"/>
                          <a:ea typeface="Calibri" panose="020F0502020204030204" pitchFamily="34" charset="0"/>
                          <a:cs typeface="Times New Roman" panose="02020603050405020304" pitchFamily="18" charset="0"/>
                        </a:rPr>
                        <a:t>.</a:t>
                      </a:r>
                    </a:p>
                  </a:txBody>
                  <a:tcPr marL="68580" marR="68580" marT="0" marB="0"/>
                </a:tc>
                <a:extLst>
                  <a:ext uri="{0D108BD9-81ED-4DB2-BD59-A6C34878D82A}">
                    <a16:rowId xmlns:a16="http://schemas.microsoft.com/office/drawing/2014/main" val="432213984"/>
                  </a:ext>
                </a:extLst>
              </a:tr>
              <a:tr h="620539">
                <a:tc>
                  <a:txBody>
                    <a:bodyPr/>
                    <a:lstStyle/>
                    <a:p>
                      <a:pPr>
                        <a:spcAft>
                          <a:spcPts val="0"/>
                        </a:spcAft>
                      </a:pPr>
                      <a:r>
                        <a:rPr lang="nl-NL" sz="2400" i="1" dirty="0">
                          <a:effectLst/>
                          <a:latin typeface="Calibri" panose="020F0502020204030204" pitchFamily="34" charset="0"/>
                          <a:ea typeface="Calibri" panose="020F0502020204030204" pitchFamily="34" charset="0"/>
                          <a:cs typeface="Times New Roman" panose="02020603050405020304" pitchFamily="18" charset="0"/>
                        </a:rPr>
                        <a:t>I </a:t>
                      </a: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will</a:t>
                      </a:r>
                      <a:r>
                        <a:rPr lang="nl-NL" sz="2400" i="1" dirty="0">
                          <a:effectLst/>
                          <a:latin typeface="Calibri" panose="020F0502020204030204" pitchFamily="34" charset="0"/>
                          <a:ea typeface="Calibri" panose="020F0502020204030204" pitchFamily="34" charset="0"/>
                          <a:cs typeface="Times New Roman" panose="02020603050405020304" pitchFamily="18" charset="0"/>
                        </a:rPr>
                        <a:t>, </a:t>
                      </a: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thank</a:t>
                      </a:r>
                      <a:r>
                        <a:rPr lang="nl-NL" sz="2400" i="1" dirty="0">
                          <a:effectLst/>
                          <a:latin typeface="Calibri" panose="020F0502020204030204" pitchFamily="34" charset="0"/>
                          <a:ea typeface="Calibri" panose="020F0502020204030204" pitchFamily="34" charset="0"/>
                          <a:cs typeface="Times New Roman" panose="02020603050405020304" pitchFamily="18" charset="0"/>
                        </a:rPr>
                        <a:t> </a:t>
                      </a: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you</a:t>
                      </a:r>
                      <a:r>
                        <a:rPr lang="nl-NL" sz="2400" i="1" dirty="0">
                          <a:effectLst/>
                          <a:latin typeface="Calibri" panose="020F0502020204030204" pitchFamily="34" charset="0"/>
                          <a:ea typeface="Calibri" panose="020F0502020204030204" pitchFamily="34" charset="0"/>
                          <a:cs typeface="Times New Roman" panose="02020603050405020304" pitchFamily="18" charset="0"/>
                        </a:rPr>
                        <a:t>. </a:t>
                      </a: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Enjoy</a:t>
                      </a:r>
                      <a:r>
                        <a:rPr lang="nl-NL" sz="2400" i="1" dirty="0">
                          <a:effectLst/>
                          <a:latin typeface="Calibri" panose="020F0502020204030204" pitchFamily="34" charset="0"/>
                          <a:ea typeface="Calibri" panose="020F0502020204030204" pitchFamily="34" charset="0"/>
                          <a:cs typeface="Times New Roman" panose="02020603050405020304" pitchFamily="18" charset="0"/>
                        </a:rPr>
                        <a:t> </a:t>
                      </a: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your</a:t>
                      </a:r>
                      <a:r>
                        <a:rPr lang="nl-NL" sz="2400" i="1" dirty="0">
                          <a:effectLst/>
                          <a:latin typeface="Calibri" panose="020F0502020204030204" pitchFamily="34" charset="0"/>
                          <a:ea typeface="Calibri" panose="020F0502020204030204" pitchFamily="34" charset="0"/>
                          <a:cs typeface="Times New Roman" panose="02020603050405020304" pitchFamily="18" charset="0"/>
                        </a:rPr>
                        <a:t> </a:t>
                      </a: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day</a:t>
                      </a:r>
                      <a:r>
                        <a:rPr lang="nl-NL" sz="2400" i="1" dirty="0">
                          <a:effectLst/>
                          <a:latin typeface="Calibri" panose="020F0502020204030204" pitchFamily="34" charset="0"/>
                          <a:ea typeface="Calibri" panose="020F0502020204030204" pitchFamily="34" charset="0"/>
                          <a:cs typeface="Times New Roman" panose="02020603050405020304" pitchFamily="18" charset="0"/>
                        </a:rPr>
                        <a:t>.</a:t>
                      </a:r>
                    </a:p>
                    <a:p>
                      <a:pPr>
                        <a:spcAft>
                          <a:spcPts val="0"/>
                        </a:spcAft>
                      </a:pPr>
                      <a:r>
                        <a:rPr lang="nl-NL" sz="2400" i="1" dirty="0">
                          <a:effectLst/>
                          <a:latin typeface="Calibri" panose="020F0502020204030204" pitchFamily="34" charset="0"/>
                          <a:ea typeface="Calibri" panose="020F0502020204030204" pitchFamily="34" charset="0"/>
                          <a:cs typeface="Times New Roman" panose="02020603050405020304" pitchFamily="18" charset="0"/>
                        </a:rPr>
                        <a:t>I </a:t>
                      </a: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will</a:t>
                      </a:r>
                      <a:r>
                        <a:rPr lang="nl-NL" sz="2400" i="1" dirty="0">
                          <a:effectLst/>
                          <a:latin typeface="Calibri" panose="020F0502020204030204" pitchFamily="34" charset="0"/>
                          <a:ea typeface="Calibri" panose="020F0502020204030204" pitchFamily="34" charset="0"/>
                          <a:cs typeface="Times New Roman" panose="02020603050405020304" pitchFamily="18" charset="0"/>
                        </a:rPr>
                        <a:t>, </a:t>
                      </a: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thank</a:t>
                      </a:r>
                      <a:r>
                        <a:rPr lang="nl-NL" sz="2400" i="1" dirty="0">
                          <a:effectLst/>
                          <a:latin typeface="Calibri" panose="020F0502020204030204" pitchFamily="34" charset="0"/>
                          <a:ea typeface="Calibri" panose="020F0502020204030204" pitchFamily="34" charset="0"/>
                          <a:cs typeface="Times New Roman" panose="02020603050405020304" pitchFamily="18" charset="0"/>
                        </a:rPr>
                        <a:t> </a:t>
                      </a: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you</a:t>
                      </a:r>
                      <a:r>
                        <a:rPr lang="nl-NL" sz="2400" i="1" dirty="0">
                          <a:effectLst/>
                          <a:latin typeface="Calibri" panose="020F0502020204030204" pitchFamily="34" charset="0"/>
                          <a:ea typeface="Calibri" panose="020F0502020204030204" pitchFamily="34" charset="0"/>
                          <a:cs typeface="Times New Roman" panose="02020603050405020304" pitchFamily="18" charset="0"/>
                        </a:rPr>
                        <a:t>. Have a </a:t>
                      </a: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good</a:t>
                      </a:r>
                      <a:r>
                        <a:rPr lang="nl-NL" sz="2400" i="1" dirty="0">
                          <a:effectLst/>
                          <a:latin typeface="Calibri" panose="020F0502020204030204" pitchFamily="34" charset="0"/>
                          <a:ea typeface="Calibri" panose="020F0502020204030204" pitchFamily="34" charset="0"/>
                          <a:cs typeface="Times New Roman" panose="02020603050405020304" pitchFamily="18" charset="0"/>
                        </a:rPr>
                        <a:t> </a:t>
                      </a: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day</a:t>
                      </a:r>
                      <a:r>
                        <a:rPr lang="nl-NL" sz="2400" i="1" dirty="0">
                          <a:effectLst/>
                          <a:latin typeface="Calibri" panose="020F0502020204030204" pitchFamily="34" charset="0"/>
                          <a:ea typeface="Calibri" panose="020F0502020204030204" pitchFamily="34" charset="0"/>
                          <a:cs typeface="Times New Roman" panose="02020603050405020304" pitchFamily="18" charset="0"/>
                        </a:rPr>
                        <a:t>.</a:t>
                      </a:r>
                    </a:p>
                  </a:txBody>
                  <a:tcPr marL="68580" marR="68580" marT="0" marB="0"/>
                </a:tc>
                <a:tc>
                  <a:txBody>
                    <a:bodyPr/>
                    <a:lstStyle/>
                    <a:p>
                      <a:pPr>
                        <a:spcAft>
                          <a:spcPts val="0"/>
                        </a:spcAft>
                      </a:pPr>
                      <a:r>
                        <a:rPr lang="nl-NL" sz="2400" i="0" dirty="0" err="1">
                          <a:effectLst/>
                          <a:latin typeface="Calibri" panose="020F0502020204030204" pitchFamily="34" charset="0"/>
                          <a:ea typeface="Calibri" panose="020F0502020204030204" pitchFamily="34" charset="0"/>
                          <a:cs typeface="Times New Roman" panose="02020603050405020304" pitchFamily="18" charset="0"/>
                        </a:rPr>
                        <a:t>Thank</a:t>
                      </a:r>
                      <a:r>
                        <a:rPr lang="nl-NL" sz="2400" i="0" dirty="0">
                          <a:effectLst/>
                          <a:latin typeface="Calibri" panose="020F0502020204030204" pitchFamily="34" charset="0"/>
                          <a:ea typeface="Calibri" panose="020F0502020204030204" pitchFamily="34" charset="0"/>
                          <a:cs typeface="Times New Roman" panose="02020603050405020304" pitchFamily="18" charset="0"/>
                        </a:rPr>
                        <a:t> </a:t>
                      </a:r>
                      <a:r>
                        <a:rPr lang="nl-NL" sz="2400" i="0" dirty="0" err="1">
                          <a:effectLst/>
                          <a:latin typeface="Calibri" panose="020F0502020204030204" pitchFamily="34" charset="0"/>
                          <a:ea typeface="Calibri" panose="020F0502020204030204" pitchFamily="34" charset="0"/>
                          <a:cs typeface="Times New Roman" panose="02020603050405020304" pitchFamily="18" charset="0"/>
                        </a:rPr>
                        <a:t>you</a:t>
                      </a:r>
                      <a:r>
                        <a:rPr lang="nl-NL" sz="2400" i="0" dirty="0">
                          <a:effectLst/>
                          <a:latin typeface="Calibri" panose="020F0502020204030204" pitchFamily="34" charset="0"/>
                          <a:ea typeface="Calibri" panose="020F0502020204030204" pitchFamily="34" charset="0"/>
                          <a:cs typeface="Times New Roman" panose="02020603050405020304" pitchFamily="18" charset="0"/>
                        </a:rPr>
                        <a:t>, </a:t>
                      </a:r>
                      <a:r>
                        <a:rPr lang="nl-NL" sz="2400" i="0" dirty="0" err="1">
                          <a:effectLst/>
                          <a:latin typeface="Calibri" panose="020F0502020204030204" pitchFamily="34" charset="0"/>
                          <a:ea typeface="Calibri" panose="020F0502020204030204" pitchFamily="34" charset="0"/>
                          <a:cs typeface="Times New Roman" panose="02020603050405020304" pitchFamily="18" charset="0"/>
                        </a:rPr>
                        <a:t>enjoy</a:t>
                      </a:r>
                      <a:r>
                        <a:rPr lang="nl-NL" sz="2400" i="0" dirty="0">
                          <a:effectLst/>
                          <a:latin typeface="Calibri" panose="020F0502020204030204" pitchFamily="34" charset="0"/>
                          <a:ea typeface="Calibri" panose="020F0502020204030204" pitchFamily="34" charset="0"/>
                          <a:cs typeface="Times New Roman" panose="02020603050405020304" pitchFamily="18" charset="0"/>
                        </a:rPr>
                        <a:t> </a:t>
                      </a:r>
                      <a:r>
                        <a:rPr lang="nl-NL" sz="2400" i="0" dirty="0" err="1">
                          <a:effectLst/>
                          <a:latin typeface="Calibri" panose="020F0502020204030204" pitchFamily="34" charset="0"/>
                          <a:ea typeface="Calibri" panose="020F0502020204030204" pitchFamily="34" charset="0"/>
                          <a:cs typeface="Times New Roman" panose="02020603050405020304" pitchFamily="18" charset="0"/>
                        </a:rPr>
                        <a:t>your</a:t>
                      </a:r>
                      <a:r>
                        <a:rPr lang="nl-NL" sz="2400" i="0" dirty="0">
                          <a:effectLst/>
                          <a:latin typeface="Calibri" panose="020F0502020204030204" pitchFamily="34" charset="0"/>
                          <a:ea typeface="Calibri" panose="020F0502020204030204" pitchFamily="34" charset="0"/>
                          <a:cs typeface="Times New Roman" panose="02020603050405020304" pitchFamily="18" charset="0"/>
                        </a:rPr>
                        <a:t> </a:t>
                      </a:r>
                      <a:r>
                        <a:rPr lang="nl-NL" sz="2400" i="0" dirty="0" err="1">
                          <a:effectLst/>
                          <a:latin typeface="Calibri" panose="020F0502020204030204" pitchFamily="34" charset="0"/>
                          <a:ea typeface="Calibri" panose="020F0502020204030204" pitchFamily="34" charset="0"/>
                          <a:cs typeface="Times New Roman" panose="02020603050405020304" pitchFamily="18" charset="0"/>
                        </a:rPr>
                        <a:t>day</a:t>
                      </a:r>
                      <a:r>
                        <a:rPr lang="nl-NL" sz="2400" i="0" dirty="0">
                          <a:effectLst/>
                          <a:latin typeface="Calibri" panose="020F0502020204030204" pitchFamily="34" charset="0"/>
                          <a:ea typeface="Calibri" panose="020F0502020204030204" pitchFamily="34" charset="0"/>
                          <a:cs typeface="Times New Roman" panose="02020603050405020304" pitchFamily="18" charset="0"/>
                        </a:rPr>
                        <a:t>.</a:t>
                      </a:r>
                    </a:p>
                    <a:p>
                      <a:pPr>
                        <a:spcAft>
                          <a:spcPts val="0"/>
                        </a:spcAft>
                      </a:pPr>
                      <a:r>
                        <a:rPr lang="nl-NL" sz="2400" i="0" dirty="0" err="1">
                          <a:effectLst/>
                          <a:latin typeface="Calibri" panose="020F0502020204030204" pitchFamily="34" charset="0"/>
                          <a:ea typeface="Calibri" panose="020F0502020204030204" pitchFamily="34" charset="0"/>
                          <a:cs typeface="Times New Roman" panose="02020603050405020304" pitchFamily="18" charset="0"/>
                        </a:rPr>
                        <a:t>Thank</a:t>
                      </a:r>
                      <a:r>
                        <a:rPr lang="nl-NL" sz="2400" i="0" dirty="0">
                          <a:effectLst/>
                          <a:latin typeface="Calibri" panose="020F0502020204030204" pitchFamily="34" charset="0"/>
                          <a:ea typeface="Calibri" panose="020F0502020204030204" pitchFamily="34" charset="0"/>
                          <a:cs typeface="Times New Roman" panose="02020603050405020304" pitchFamily="18" charset="0"/>
                        </a:rPr>
                        <a:t> </a:t>
                      </a:r>
                      <a:r>
                        <a:rPr lang="nl-NL" sz="2400" i="0" dirty="0" err="1">
                          <a:effectLst/>
                          <a:latin typeface="Calibri" panose="020F0502020204030204" pitchFamily="34" charset="0"/>
                          <a:ea typeface="Calibri" panose="020F0502020204030204" pitchFamily="34" charset="0"/>
                          <a:cs typeface="Times New Roman" panose="02020603050405020304" pitchFamily="18" charset="0"/>
                        </a:rPr>
                        <a:t>you</a:t>
                      </a:r>
                      <a:r>
                        <a:rPr lang="nl-NL" sz="2400" i="0" dirty="0">
                          <a:effectLst/>
                          <a:latin typeface="Calibri" panose="020F0502020204030204" pitchFamily="34" charset="0"/>
                          <a:ea typeface="Calibri" panose="020F0502020204030204" pitchFamily="34" charset="0"/>
                          <a:cs typeface="Times New Roman" panose="02020603050405020304" pitchFamily="18" charset="0"/>
                        </a:rPr>
                        <a:t>, </a:t>
                      </a:r>
                      <a:r>
                        <a:rPr lang="nl-NL" sz="2400" i="0" dirty="0" err="1">
                          <a:effectLst/>
                          <a:latin typeface="Calibri" panose="020F0502020204030204" pitchFamily="34" charset="0"/>
                          <a:ea typeface="Calibri" panose="020F0502020204030204" pitchFamily="34" charset="0"/>
                          <a:cs typeface="Times New Roman" panose="02020603050405020304" pitchFamily="18" charset="0"/>
                        </a:rPr>
                        <a:t>same</a:t>
                      </a:r>
                      <a:r>
                        <a:rPr lang="nl-NL" sz="2400" i="0" dirty="0">
                          <a:effectLst/>
                          <a:latin typeface="Calibri" panose="020F0502020204030204" pitchFamily="34" charset="0"/>
                          <a:ea typeface="Calibri" panose="020F0502020204030204" pitchFamily="34" charset="0"/>
                          <a:cs typeface="Times New Roman" panose="02020603050405020304" pitchFamily="18" charset="0"/>
                        </a:rPr>
                        <a:t> </a:t>
                      </a:r>
                      <a:r>
                        <a:rPr lang="nl-NL" sz="2400" i="0" dirty="0" err="1">
                          <a:effectLst/>
                          <a:latin typeface="Calibri" panose="020F0502020204030204" pitchFamily="34" charset="0"/>
                          <a:ea typeface="Calibri" panose="020F0502020204030204" pitchFamily="34" charset="0"/>
                          <a:cs typeface="Times New Roman" panose="02020603050405020304" pitchFamily="18" charset="0"/>
                        </a:rPr>
                        <a:t>to</a:t>
                      </a:r>
                      <a:r>
                        <a:rPr lang="nl-NL" sz="2400" i="0" dirty="0">
                          <a:effectLst/>
                          <a:latin typeface="Calibri" panose="020F0502020204030204" pitchFamily="34" charset="0"/>
                          <a:ea typeface="Calibri" panose="020F0502020204030204" pitchFamily="34" charset="0"/>
                          <a:cs typeface="Times New Roman" panose="02020603050405020304" pitchFamily="18" charset="0"/>
                        </a:rPr>
                        <a:t> </a:t>
                      </a:r>
                      <a:r>
                        <a:rPr lang="nl-NL" sz="2400" i="0" dirty="0" err="1">
                          <a:effectLst/>
                          <a:latin typeface="Calibri" panose="020F0502020204030204" pitchFamily="34" charset="0"/>
                          <a:ea typeface="Calibri" panose="020F0502020204030204" pitchFamily="34" charset="0"/>
                          <a:cs typeface="Times New Roman" panose="02020603050405020304" pitchFamily="18" charset="0"/>
                        </a:rPr>
                        <a:t>you</a:t>
                      </a:r>
                      <a:r>
                        <a:rPr lang="nl-NL" sz="2400" i="0" dirty="0">
                          <a:effectLst/>
                          <a:latin typeface="Calibri" panose="020F0502020204030204" pitchFamily="34" charset="0"/>
                          <a:ea typeface="Calibri" panose="020F0502020204030204" pitchFamily="34" charset="0"/>
                          <a:cs typeface="Times New Roman" panose="02020603050405020304" pitchFamily="18" charset="0"/>
                        </a:rPr>
                        <a:t>.</a:t>
                      </a:r>
                    </a:p>
                  </a:txBody>
                  <a:tcPr marL="68580" marR="68580" marT="0" marB="0"/>
                </a:tc>
                <a:extLst>
                  <a:ext uri="{0D108BD9-81ED-4DB2-BD59-A6C34878D82A}">
                    <a16:rowId xmlns:a16="http://schemas.microsoft.com/office/drawing/2014/main" val="4213949817"/>
                  </a:ext>
                </a:extLst>
              </a:tr>
            </a:tbl>
          </a:graphicData>
        </a:graphic>
      </p:graphicFrame>
    </p:spTree>
    <p:extLst>
      <p:ext uri="{BB962C8B-B14F-4D97-AF65-F5344CB8AC3E}">
        <p14:creationId xmlns:p14="http://schemas.microsoft.com/office/powerpoint/2010/main" val="236714415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F70584D-4850-C64C-A392-140E07450BFC}"/>
              </a:ext>
            </a:extLst>
          </p:cNvPr>
          <p:cNvSpPr>
            <a:spLocks noGrp="1"/>
          </p:cNvSpPr>
          <p:nvPr>
            <p:ph type="title"/>
          </p:nvPr>
        </p:nvSpPr>
        <p:spPr/>
        <p:txBody>
          <a:bodyPr>
            <a:normAutofit/>
          </a:bodyPr>
          <a:lstStyle/>
          <a:p>
            <a:r>
              <a:rPr lang="nl-NL" dirty="0"/>
              <a:t>Language </a:t>
            </a:r>
            <a:r>
              <a:rPr lang="nl-NL" dirty="0" err="1"/>
              <a:t>practice</a:t>
            </a:r>
            <a:endParaRPr lang="nl-NL" dirty="0"/>
          </a:p>
        </p:txBody>
      </p:sp>
    </p:spTree>
    <p:extLst>
      <p:ext uri="{BB962C8B-B14F-4D97-AF65-F5344CB8AC3E}">
        <p14:creationId xmlns:p14="http://schemas.microsoft.com/office/powerpoint/2010/main" val="49785806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ijdelijke aanduiding voor tekst 2">
            <a:extLst>
              <a:ext uri="{FF2B5EF4-FFF2-40B4-BE49-F238E27FC236}">
                <a16:creationId xmlns:a16="http://schemas.microsoft.com/office/drawing/2014/main" id="{83736215-C2DE-004B-8E2B-EFDCC66492C4}"/>
              </a:ext>
            </a:extLst>
          </p:cNvPr>
          <p:cNvSpPr>
            <a:spLocks noGrp="1"/>
          </p:cNvSpPr>
          <p:nvPr>
            <p:ph type="body" idx="1"/>
          </p:nvPr>
        </p:nvSpPr>
        <p:spPr>
          <a:xfrm>
            <a:off x="2167665" y="1247887"/>
            <a:ext cx="9052560" cy="3216536"/>
          </a:xfrm>
        </p:spPr>
        <p:txBody>
          <a:bodyPr>
            <a:noAutofit/>
          </a:bodyPr>
          <a:lstStyle/>
          <a:p>
            <a:pPr>
              <a:lnSpc>
                <a:spcPct val="100000"/>
              </a:lnSpc>
            </a:pPr>
            <a:r>
              <a:rPr lang="nl-NL" sz="2200" b="1" dirty="0"/>
              <a:t>Receiver: </a:t>
            </a:r>
            <a:r>
              <a:rPr lang="nl-NL" sz="2200" dirty="0"/>
              <a:t>Je werkt bij design company en ontvangt een telefoontje van een student over de vormgeving van hun schoolkrant. </a:t>
            </a:r>
          </a:p>
          <a:p>
            <a:pPr marL="342900" indent="-342900">
              <a:lnSpc>
                <a:spcPct val="100000"/>
              </a:lnSpc>
              <a:buFont typeface="Arial" panose="020B0604020202020204" pitchFamily="34" charset="0"/>
              <a:buChar char="•"/>
            </a:pPr>
            <a:r>
              <a:rPr lang="nl-NL" sz="2200" dirty="0"/>
              <a:t>Neem op met de naam van het bedrijf (mag je zelf verzinnen) en je eigen naam. </a:t>
            </a:r>
          </a:p>
          <a:p>
            <a:pPr marL="342900" indent="-342900">
              <a:lnSpc>
                <a:spcPct val="100000"/>
              </a:lnSpc>
              <a:buFont typeface="Arial" panose="020B0604020202020204" pitchFamily="34" charset="0"/>
              <a:buChar char="•"/>
            </a:pPr>
            <a:r>
              <a:rPr lang="nl-NL" sz="2200" dirty="0"/>
              <a:t>Vraag of de krant een digitale of gedrukte krant wordt. </a:t>
            </a:r>
          </a:p>
          <a:p>
            <a:pPr marL="342900" indent="-342900">
              <a:lnSpc>
                <a:spcPct val="100000"/>
              </a:lnSpc>
              <a:buFont typeface="Arial" panose="020B0604020202020204" pitchFamily="34" charset="0"/>
              <a:buChar char="•"/>
            </a:pPr>
            <a:r>
              <a:rPr lang="nl-NL" sz="2200" dirty="0"/>
              <a:t>Vraag hoeveel pagina’s de schoolkrant heeft en of ze de vormgeving in kleur of zwart-wit willen?</a:t>
            </a:r>
          </a:p>
          <a:p>
            <a:pPr marL="342900" indent="-342900">
              <a:lnSpc>
                <a:spcPct val="100000"/>
              </a:lnSpc>
              <a:buFont typeface="Arial" panose="020B0604020202020204" pitchFamily="34" charset="0"/>
              <a:buChar char="•"/>
            </a:pPr>
            <a:r>
              <a:rPr lang="nl-NL" sz="2200" dirty="0"/>
              <a:t>Vertel dat je intern even moet overleggen en dat je een mail zult sturen met de offerte.</a:t>
            </a:r>
          </a:p>
          <a:p>
            <a:pPr marL="342900" indent="-342900">
              <a:lnSpc>
                <a:spcPct val="100000"/>
              </a:lnSpc>
              <a:buFont typeface="Arial" panose="020B0604020202020204" pitchFamily="34" charset="0"/>
              <a:buChar char="•"/>
            </a:pPr>
            <a:r>
              <a:rPr lang="nl-NL" sz="2200" dirty="0"/>
              <a:t>Bedank de beller en wens hem/haar ook een prettige dag.</a:t>
            </a:r>
          </a:p>
          <a:p>
            <a:pPr>
              <a:lnSpc>
                <a:spcPct val="100000"/>
              </a:lnSpc>
            </a:pPr>
            <a:r>
              <a:rPr lang="nl-NL" sz="2200" dirty="0"/>
              <a:t>Schrijf de zinnen op die je nodig hebt in dit gesprek. Oefen ze en oefen het gesprek. Bedenk manieren om het gesprek verder uit te breiden naar minimaal 2 minuten.</a:t>
            </a:r>
          </a:p>
          <a:p>
            <a:pPr>
              <a:lnSpc>
                <a:spcPct val="100000"/>
              </a:lnSpc>
            </a:pPr>
            <a:endParaRPr lang="nl-NL" sz="1800" dirty="0"/>
          </a:p>
          <a:p>
            <a:pPr>
              <a:lnSpc>
                <a:spcPct val="100000"/>
              </a:lnSpc>
            </a:pPr>
            <a:endParaRPr lang="nl-NL" sz="1800" dirty="0"/>
          </a:p>
        </p:txBody>
      </p:sp>
      <p:sp>
        <p:nvSpPr>
          <p:cNvPr id="16" name="Titel 1">
            <a:extLst>
              <a:ext uri="{FF2B5EF4-FFF2-40B4-BE49-F238E27FC236}">
                <a16:creationId xmlns:a16="http://schemas.microsoft.com/office/drawing/2014/main" id="{C5D971DE-1AA3-5E40-B737-05731511404F}"/>
              </a:ext>
            </a:extLst>
          </p:cNvPr>
          <p:cNvSpPr>
            <a:spLocks noGrp="1"/>
          </p:cNvSpPr>
          <p:nvPr>
            <p:ph type="title"/>
          </p:nvPr>
        </p:nvSpPr>
        <p:spPr>
          <a:xfrm>
            <a:off x="2167665" y="343169"/>
            <a:ext cx="9574062" cy="668050"/>
          </a:xfrm>
        </p:spPr>
        <p:txBody>
          <a:bodyPr>
            <a:normAutofit fontScale="90000"/>
          </a:bodyPr>
          <a:lstStyle/>
          <a:p>
            <a:r>
              <a:rPr lang="nl-NL" sz="6000" dirty="0"/>
              <a:t>Phone </a:t>
            </a:r>
            <a:r>
              <a:rPr lang="nl-NL" sz="6000" dirty="0" err="1"/>
              <a:t>conversation</a:t>
            </a:r>
            <a:r>
              <a:rPr lang="nl-NL" sz="6000" dirty="0"/>
              <a:t> at </a:t>
            </a:r>
            <a:r>
              <a:rPr lang="nl-NL" sz="6000" dirty="0" err="1"/>
              <a:t>work</a:t>
            </a:r>
            <a:r>
              <a:rPr lang="nl-NL" sz="6000" dirty="0"/>
              <a:t> - a</a:t>
            </a:r>
          </a:p>
        </p:txBody>
      </p:sp>
    </p:spTree>
    <p:extLst>
      <p:ext uri="{BB962C8B-B14F-4D97-AF65-F5344CB8AC3E}">
        <p14:creationId xmlns:p14="http://schemas.microsoft.com/office/powerpoint/2010/main" val="410310272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ijdelijke aanduiding voor tekst 2">
            <a:extLst>
              <a:ext uri="{FF2B5EF4-FFF2-40B4-BE49-F238E27FC236}">
                <a16:creationId xmlns:a16="http://schemas.microsoft.com/office/drawing/2014/main" id="{83736215-C2DE-004B-8E2B-EFDCC66492C4}"/>
              </a:ext>
            </a:extLst>
          </p:cNvPr>
          <p:cNvSpPr>
            <a:spLocks noGrp="1"/>
          </p:cNvSpPr>
          <p:nvPr>
            <p:ph type="body" idx="1"/>
          </p:nvPr>
        </p:nvSpPr>
        <p:spPr>
          <a:xfrm>
            <a:off x="2167665" y="1247887"/>
            <a:ext cx="9052560" cy="3216536"/>
          </a:xfrm>
        </p:spPr>
        <p:txBody>
          <a:bodyPr>
            <a:noAutofit/>
          </a:bodyPr>
          <a:lstStyle/>
          <a:p>
            <a:pPr>
              <a:lnSpc>
                <a:spcPct val="100000"/>
              </a:lnSpc>
            </a:pPr>
            <a:r>
              <a:rPr lang="nl-NL" b="1" dirty="0"/>
              <a:t>Receiver: </a:t>
            </a:r>
            <a:r>
              <a:rPr lang="nl-NL" dirty="0"/>
              <a:t>Je bent verantwoordelijk voor het ontwerp van de schoolkrant. Jullie hebben een klein budget en kunnen een ontwerpbureau inhuren. Je belt met een bureau om een offerte op te vragen.</a:t>
            </a:r>
          </a:p>
          <a:p>
            <a:pPr marL="342900" indent="-342900">
              <a:lnSpc>
                <a:spcPct val="100000"/>
              </a:lnSpc>
              <a:buFont typeface="Arial" panose="020B0604020202020204" pitchFamily="34" charset="0"/>
              <a:buChar char="•"/>
            </a:pPr>
            <a:r>
              <a:rPr lang="nl-NL" dirty="0"/>
              <a:t>Begroet degene die opneemt en stel jezelf voor. Vertel op welke school je zit. Vertel dat jullie een schoolkrant maken en dat je een budget hebt om deze vorm te geven.</a:t>
            </a:r>
          </a:p>
          <a:p>
            <a:pPr marL="342900" indent="-342900">
              <a:lnSpc>
                <a:spcPct val="100000"/>
              </a:lnSpc>
              <a:buFont typeface="Arial" panose="020B0604020202020204" pitchFamily="34" charset="0"/>
              <a:buChar char="•"/>
            </a:pPr>
            <a:r>
              <a:rPr lang="nl-NL" dirty="0"/>
              <a:t>Geef antwoord op de vraag van de medewerker van het ontwerpbureau.</a:t>
            </a:r>
          </a:p>
          <a:p>
            <a:pPr marL="342900" indent="-342900">
              <a:lnSpc>
                <a:spcPct val="100000"/>
              </a:lnSpc>
              <a:buFont typeface="Arial" panose="020B0604020202020204" pitchFamily="34" charset="0"/>
              <a:buChar char="•"/>
            </a:pPr>
            <a:r>
              <a:rPr lang="nl-NL" dirty="0"/>
              <a:t>Geef antwoord op de tweede vraag. Als het een gedrukte krant worde – dan in zwart-wit. Als het een digitale krant wordt dan in kleur. </a:t>
            </a:r>
          </a:p>
          <a:p>
            <a:pPr marL="342900" indent="-342900">
              <a:lnSpc>
                <a:spcPct val="100000"/>
              </a:lnSpc>
              <a:buFont typeface="Arial" panose="020B0604020202020204" pitchFamily="34" charset="0"/>
              <a:buChar char="•"/>
            </a:pPr>
            <a:r>
              <a:rPr lang="nl-NL" dirty="0"/>
              <a:t>Vraag of het bureau een offerte kan sturen. </a:t>
            </a:r>
          </a:p>
          <a:p>
            <a:pPr marL="342900" indent="-342900">
              <a:lnSpc>
                <a:spcPct val="100000"/>
              </a:lnSpc>
              <a:buFont typeface="Arial" panose="020B0604020202020204" pitchFamily="34" charset="0"/>
              <a:buChar char="•"/>
            </a:pPr>
            <a:r>
              <a:rPr lang="nl-NL" dirty="0"/>
              <a:t>Bedank de beller en wens hem/haar ook een prettige dag.</a:t>
            </a:r>
          </a:p>
          <a:p>
            <a:pPr>
              <a:lnSpc>
                <a:spcPct val="100000"/>
              </a:lnSpc>
            </a:pPr>
            <a:r>
              <a:rPr lang="nl-NL" dirty="0"/>
              <a:t>Schrijf de zinnen op die je nodig hebt in dit gesprek. Oefen ze en oefen het gesprek. Bedenk manieren om het gesprek verder uit te breiden naar minimaal 2 minuten.</a:t>
            </a:r>
          </a:p>
          <a:p>
            <a:pPr>
              <a:lnSpc>
                <a:spcPct val="100000"/>
              </a:lnSpc>
            </a:pPr>
            <a:endParaRPr lang="nl-NL" sz="1800" dirty="0"/>
          </a:p>
          <a:p>
            <a:pPr>
              <a:lnSpc>
                <a:spcPct val="100000"/>
              </a:lnSpc>
            </a:pPr>
            <a:endParaRPr lang="nl-NL" sz="1800" dirty="0"/>
          </a:p>
        </p:txBody>
      </p:sp>
      <p:sp>
        <p:nvSpPr>
          <p:cNvPr id="16" name="Titel 1">
            <a:extLst>
              <a:ext uri="{FF2B5EF4-FFF2-40B4-BE49-F238E27FC236}">
                <a16:creationId xmlns:a16="http://schemas.microsoft.com/office/drawing/2014/main" id="{C5D971DE-1AA3-5E40-B737-05731511404F}"/>
              </a:ext>
            </a:extLst>
          </p:cNvPr>
          <p:cNvSpPr>
            <a:spLocks noGrp="1"/>
          </p:cNvSpPr>
          <p:nvPr>
            <p:ph type="title"/>
          </p:nvPr>
        </p:nvSpPr>
        <p:spPr>
          <a:xfrm>
            <a:off x="2167665" y="343169"/>
            <a:ext cx="9574062" cy="668050"/>
          </a:xfrm>
        </p:spPr>
        <p:txBody>
          <a:bodyPr>
            <a:normAutofit fontScale="90000"/>
          </a:bodyPr>
          <a:lstStyle/>
          <a:p>
            <a:r>
              <a:rPr lang="nl-NL" sz="6000" dirty="0"/>
              <a:t>Phone </a:t>
            </a:r>
            <a:r>
              <a:rPr lang="nl-NL" sz="6000" dirty="0" err="1"/>
              <a:t>conversation</a:t>
            </a:r>
            <a:r>
              <a:rPr lang="nl-NL" sz="6000" dirty="0"/>
              <a:t> at </a:t>
            </a:r>
            <a:r>
              <a:rPr lang="nl-NL" sz="6000" dirty="0" err="1"/>
              <a:t>work</a:t>
            </a:r>
            <a:r>
              <a:rPr lang="nl-NL" sz="6000" dirty="0"/>
              <a:t> - b</a:t>
            </a:r>
          </a:p>
        </p:txBody>
      </p:sp>
    </p:spTree>
    <p:extLst>
      <p:ext uri="{BB962C8B-B14F-4D97-AF65-F5344CB8AC3E}">
        <p14:creationId xmlns:p14="http://schemas.microsoft.com/office/powerpoint/2010/main" val="421237341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F70584D-4850-C64C-A392-140E07450BFC}"/>
              </a:ext>
            </a:extLst>
          </p:cNvPr>
          <p:cNvSpPr>
            <a:spLocks noGrp="1"/>
          </p:cNvSpPr>
          <p:nvPr>
            <p:ph type="title"/>
          </p:nvPr>
        </p:nvSpPr>
        <p:spPr/>
        <p:txBody>
          <a:bodyPr>
            <a:normAutofit/>
          </a:bodyPr>
          <a:lstStyle/>
          <a:p>
            <a:r>
              <a:rPr lang="nl-NL" dirty="0"/>
              <a:t>A bit of </a:t>
            </a:r>
            <a:r>
              <a:rPr lang="nl-NL" dirty="0" err="1"/>
              <a:t>grammar</a:t>
            </a:r>
            <a:endParaRPr lang="nl-NL" dirty="0"/>
          </a:p>
        </p:txBody>
      </p:sp>
    </p:spTree>
    <p:extLst>
      <p:ext uri="{BB962C8B-B14F-4D97-AF65-F5344CB8AC3E}">
        <p14:creationId xmlns:p14="http://schemas.microsoft.com/office/powerpoint/2010/main" val="110794900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ijdelijke aanduiding voor tekst 2">
            <a:extLst>
              <a:ext uri="{FF2B5EF4-FFF2-40B4-BE49-F238E27FC236}">
                <a16:creationId xmlns:a16="http://schemas.microsoft.com/office/drawing/2014/main" id="{83736215-C2DE-004B-8E2B-EFDCC66492C4}"/>
              </a:ext>
            </a:extLst>
          </p:cNvPr>
          <p:cNvSpPr>
            <a:spLocks noGrp="1"/>
          </p:cNvSpPr>
          <p:nvPr>
            <p:ph type="body" idx="1"/>
          </p:nvPr>
        </p:nvSpPr>
        <p:spPr>
          <a:xfrm>
            <a:off x="2167665" y="1247887"/>
            <a:ext cx="9052560" cy="3216536"/>
          </a:xfrm>
        </p:spPr>
        <p:txBody>
          <a:bodyPr>
            <a:noAutofit/>
          </a:bodyPr>
          <a:lstStyle/>
          <a:p>
            <a:pPr>
              <a:lnSpc>
                <a:spcPct val="100000"/>
              </a:lnSpc>
            </a:pPr>
            <a:r>
              <a:rPr lang="nl-NL" sz="2400" b="1" dirty="0"/>
              <a:t>Receiver: </a:t>
            </a:r>
            <a:r>
              <a:rPr lang="nl-NL" sz="2400" dirty="0"/>
              <a:t>Je werkt bij schildersbedrijf </a:t>
            </a:r>
            <a:r>
              <a:rPr lang="nl-NL" sz="2400" dirty="0" err="1"/>
              <a:t>PrettyPaints</a:t>
            </a:r>
            <a:r>
              <a:rPr lang="nl-NL" sz="2400" dirty="0"/>
              <a:t> en ontvangt een telefoontje over een afspraak met een schilder. </a:t>
            </a:r>
          </a:p>
          <a:p>
            <a:pPr marL="342900" indent="-342900">
              <a:lnSpc>
                <a:spcPct val="100000"/>
              </a:lnSpc>
              <a:buFont typeface="Arial" panose="020B0604020202020204" pitchFamily="34" charset="0"/>
              <a:buChar char="•"/>
            </a:pPr>
            <a:r>
              <a:rPr lang="nl-NL" sz="2400" dirty="0"/>
              <a:t>Neem op met de naam van het bedrijf en je eigen naam. </a:t>
            </a:r>
          </a:p>
          <a:p>
            <a:pPr marL="342900" indent="-342900">
              <a:lnSpc>
                <a:spcPct val="100000"/>
              </a:lnSpc>
              <a:buFont typeface="Arial" panose="020B0604020202020204" pitchFamily="34" charset="0"/>
              <a:buChar char="•"/>
            </a:pPr>
            <a:r>
              <a:rPr lang="nl-NL" sz="2400" dirty="0"/>
              <a:t>Vraag of de beller doorverbonden wil worden met een specifieke schilder.</a:t>
            </a:r>
          </a:p>
          <a:p>
            <a:pPr marL="342900" indent="-342900">
              <a:lnSpc>
                <a:spcPct val="100000"/>
              </a:lnSpc>
              <a:buFont typeface="Arial" panose="020B0604020202020204" pitchFamily="34" charset="0"/>
              <a:buChar char="•"/>
            </a:pPr>
            <a:r>
              <a:rPr lang="nl-NL" sz="2400" dirty="0"/>
              <a:t>Zeg dat je hem/haar zal doorverbinden met James Stewart.</a:t>
            </a:r>
          </a:p>
          <a:p>
            <a:pPr marL="342900" indent="-342900">
              <a:lnSpc>
                <a:spcPct val="100000"/>
              </a:lnSpc>
              <a:buFont typeface="Arial" panose="020B0604020202020204" pitchFamily="34" charset="0"/>
              <a:buChar char="•"/>
            </a:pPr>
            <a:r>
              <a:rPr lang="nl-NL" sz="2400" dirty="0"/>
              <a:t>Bedank de beller en wens hem/haar ook een prettige dag.</a:t>
            </a:r>
          </a:p>
          <a:p>
            <a:pPr>
              <a:lnSpc>
                <a:spcPct val="100000"/>
              </a:lnSpc>
            </a:pPr>
            <a:r>
              <a:rPr lang="nl-NL" sz="2400" dirty="0"/>
              <a:t>Schrijf de zinnen op die je nodig hebt in dit gesprek. Oefen ze en oefen het gesprek. Bedenk manieren om het gesprek verder uit te breiden naar minimaal 2 minuten.</a:t>
            </a:r>
          </a:p>
          <a:p>
            <a:pPr>
              <a:lnSpc>
                <a:spcPct val="100000"/>
              </a:lnSpc>
            </a:pPr>
            <a:endParaRPr lang="nl-NL" sz="1800" dirty="0"/>
          </a:p>
          <a:p>
            <a:pPr>
              <a:lnSpc>
                <a:spcPct val="100000"/>
              </a:lnSpc>
            </a:pPr>
            <a:endParaRPr lang="nl-NL" sz="1800" dirty="0"/>
          </a:p>
        </p:txBody>
      </p:sp>
      <p:sp>
        <p:nvSpPr>
          <p:cNvPr id="16" name="Titel 1">
            <a:extLst>
              <a:ext uri="{FF2B5EF4-FFF2-40B4-BE49-F238E27FC236}">
                <a16:creationId xmlns:a16="http://schemas.microsoft.com/office/drawing/2014/main" id="{C5D971DE-1AA3-5E40-B737-05731511404F}"/>
              </a:ext>
            </a:extLst>
          </p:cNvPr>
          <p:cNvSpPr>
            <a:spLocks noGrp="1"/>
          </p:cNvSpPr>
          <p:nvPr>
            <p:ph type="title"/>
          </p:nvPr>
        </p:nvSpPr>
        <p:spPr>
          <a:xfrm>
            <a:off x="2167665" y="343169"/>
            <a:ext cx="9574062" cy="668050"/>
          </a:xfrm>
        </p:spPr>
        <p:txBody>
          <a:bodyPr>
            <a:normAutofit fontScale="90000"/>
          </a:bodyPr>
          <a:lstStyle/>
          <a:p>
            <a:r>
              <a:rPr lang="nl-NL" sz="6000" dirty="0"/>
              <a:t>Phone </a:t>
            </a:r>
            <a:r>
              <a:rPr lang="nl-NL" sz="6000" dirty="0" err="1"/>
              <a:t>conversation</a:t>
            </a:r>
            <a:r>
              <a:rPr lang="nl-NL" sz="6000" dirty="0"/>
              <a:t> at </a:t>
            </a:r>
            <a:r>
              <a:rPr lang="nl-NL" sz="6000" dirty="0" err="1"/>
              <a:t>work</a:t>
            </a:r>
            <a:r>
              <a:rPr lang="nl-NL" sz="6000" dirty="0"/>
              <a:t> - a</a:t>
            </a:r>
          </a:p>
        </p:txBody>
      </p:sp>
    </p:spTree>
    <p:extLst>
      <p:ext uri="{BB962C8B-B14F-4D97-AF65-F5344CB8AC3E}">
        <p14:creationId xmlns:p14="http://schemas.microsoft.com/office/powerpoint/2010/main" val="353110522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ijdelijke aanduiding voor tekst 2">
            <a:extLst>
              <a:ext uri="{FF2B5EF4-FFF2-40B4-BE49-F238E27FC236}">
                <a16:creationId xmlns:a16="http://schemas.microsoft.com/office/drawing/2014/main" id="{83736215-C2DE-004B-8E2B-EFDCC66492C4}"/>
              </a:ext>
            </a:extLst>
          </p:cNvPr>
          <p:cNvSpPr>
            <a:spLocks noGrp="1"/>
          </p:cNvSpPr>
          <p:nvPr>
            <p:ph type="body" idx="1"/>
          </p:nvPr>
        </p:nvSpPr>
        <p:spPr>
          <a:xfrm>
            <a:off x="2167665" y="1247887"/>
            <a:ext cx="9052560" cy="3216536"/>
          </a:xfrm>
        </p:spPr>
        <p:txBody>
          <a:bodyPr>
            <a:noAutofit/>
          </a:bodyPr>
          <a:lstStyle/>
          <a:p>
            <a:pPr>
              <a:lnSpc>
                <a:spcPct val="100000"/>
              </a:lnSpc>
            </a:pPr>
            <a:r>
              <a:rPr lang="nl-NL" sz="2400" b="1" dirty="0" err="1"/>
              <a:t>Caller</a:t>
            </a:r>
            <a:r>
              <a:rPr lang="nl-NL" sz="2400" b="1" dirty="0"/>
              <a:t>: </a:t>
            </a:r>
            <a:r>
              <a:rPr lang="nl-NL" sz="2400" dirty="0"/>
              <a:t>Je werkt bij een bedrijf en moet het schildersbedrijf bellen om een afspraak te maken met een schilder. </a:t>
            </a:r>
          </a:p>
          <a:p>
            <a:pPr marL="342900" indent="-342900">
              <a:lnSpc>
                <a:spcPct val="100000"/>
              </a:lnSpc>
              <a:buFont typeface="Arial" panose="020B0604020202020204" pitchFamily="34" charset="0"/>
              <a:buChar char="•"/>
            </a:pPr>
            <a:r>
              <a:rPr lang="nl-NL" sz="2400" dirty="0"/>
              <a:t>Begroet degene die opneemt en stel jezelf voor.</a:t>
            </a:r>
          </a:p>
          <a:p>
            <a:pPr marL="342900" indent="-342900">
              <a:lnSpc>
                <a:spcPct val="100000"/>
              </a:lnSpc>
              <a:buFont typeface="Arial" panose="020B0604020202020204" pitchFamily="34" charset="0"/>
              <a:buChar char="•"/>
            </a:pPr>
            <a:r>
              <a:rPr lang="nl-NL" sz="2400" dirty="0"/>
              <a:t>Vertel dat je een afspraak wilt maken met een schilder.</a:t>
            </a:r>
          </a:p>
          <a:p>
            <a:pPr marL="342900" indent="-342900">
              <a:lnSpc>
                <a:spcPct val="100000"/>
              </a:lnSpc>
              <a:buFont typeface="Arial" panose="020B0604020202020204" pitchFamily="34" charset="0"/>
              <a:buChar char="•"/>
            </a:pPr>
            <a:r>
              <a:rPr lang="nl-NL" sz="2400" dirty="0"/>
              <a:t>Vertel dat je graag doorverbonden wilt worden met James Stewart. </a:t>
            </a:r>
          </a:p>
          <a:p>
            <a:pPr marL="342900" indent="-342900">
              <a:lnSpc>
                <a:spcPct val="100000"/>
              </a:lnSpc>
              <a:buFont typeface="Arial" panose="020B0604020202020204" pitchFamily="34" charset="0"/>
              <a:buChar char="•"/>
            </a:pPr>
            <a:r>
              <a:rPr lang="nl-NL" sz="2400" dirty="0"/>
              <a:t>Bedank de receptionist(e) en wens hem/haar een prettige dag.</a:t>
            </a:r>
          </a:p>
          <a:p>
            <a:pPr>
              <a:lnSpc>
                <a:spcPct val="100000"/>
              </a:lnSpc>
            </a:pPr>
            <a:r>
              <a:rPr lang="nl-NL" sz="2400" dirty="0"/>
              <a:t>Schrijf de zinnen op die je nodig hebt in dit gesprek. Oefen ze en oefen het gesprek. Bedenk manieren om het gesprek verder uit te breiden naar minimaal 2 minuten.</a:t>
            </a:r>
          </a:p>
          <a:p>
            <a:pPr>
              <a:lnSpc>
                <a:spcPct val="100000"/>
              </a:lnSpc>
            </a:pPr>
            <a:endParaRPr lang="nl-NL" sz="1800" dirty="0"/>
          </a:p>
          <a:p>
            <a:pPr>
              <a:lnSpc>
                <a:spcPct val="100000"/>
              </a:lnSpc>
            </a:pPr>
            <a:endParaRPr lang="nl-NL" sz="1800" dirty="0"/>
          </a:p>
        </p:txBody>
      </p:sp>
      <p:sp>
        <p:nvSpPr>
          <p:cNvPr id="16" name="Titel 1">
            <a:extLst>
              <a:ext uri="{FF2B5EF4-FFF2-40B4-BE49-F238E27FC236}">
                <a16:creationId xmlns:a16="http://schemas.microsoft.com/office/drawing/2014/main" id="{C5D971DE-1AA3-5E40-B737-05731511404F}"/>
              </a:ext>
            </a:extLst>
          </p:cNvPr>
          <p:cNvSpPr>
            <a:spLocks noGrp="1"/>
          </p:cNvSpPr>
          <p:nvPr>
            <p:ph type="title"/>
          </p:nvPr>
        </p:nvSpPr>
        <p:spPr>
          <a:xfrm>
            <a:off x="2167665" y="343169"/>
            <a:ext cx="9574062" cy="668050"/>
          </a:xfrm>
        </p:spPr>
        <p:txBody>
          <a:bodyPr>
            <a:normAutofit fontScale="90000"/>
          </a:bodyPr>
          <a:lstStyle/>
          <a:p>
            <a:r>
              <a:rPr lang="nl-NL" sz="6000" dirty="0"/>
              <a:t>Phone </a:t>
            </a:r>
            <a:r>
              <a:rPr lang="nl-NL" sz="6000" dirty="0" err="1"/>
              <a:t>conversation</a:t>
            </a:r>
            <a:r>
              <a:rPr lang="nl-NL" sz="6000" dirty="0"/>
              <a:t> at </a:t>
            </a:r>
            <a:r>
              <a:rPr lang="nl-NL" sz="6000" dirty="0" err="1"/>
              <a:t>work</a:t>
            </a:r>
            <a:r>
              <a:rPr lang="nl-NL" sz="6000" dirty="0"/>
              <a:t> - b</a:t>
            </a:r>
          </a:p>
        </p:txBody>
      </p:sp>
    </p:spTree>
    <p:extLst>
      <p:ext uri="{BB962C8B-B14F-4D97-AF65-F5344CB8AC3E}">
        <p14:creationId xmlns:p14="http://schemas.microsoft.com/office/powerpoint/2010/main" val="115906127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5" name="Tijdelijke aanduiding voor tekst 2">
            <a:extLst>
              <a:ext uri="{FF2B5EF4-FFF2-40B4-BE49-F238E27FC236}">
                <a16:creationId xmlns:a16="http://schemas.microsoft.com/office/drawing/2014/main" id="{83736215-C2DE-004B-8E2B-EFDCC66492C4}"/>
              </a:ext>
            </a:extLst>
          </p:cNvPr>
          <p:cNvSpPr>
            <a:spLocks noGrp="1"/>
          </p:cNvSpPr>
          <p:nvPr>
            <p:ph type="body" idx="1"/>
          </p:nvPr>
        </p:nvSpPr>
        <p:spPr>
          <a:xfrm>
            <a:off x="2167665" y="1247887"/>
            <a:ext cx="9052560" cy="3216536"/>
          </a:xfrm>
        </p:spPr>
        <p:txBody>
          <a:bodyPr>
            <a:noAutofit/>
          </a:bodyPr>
          <a:lstStyle/>
          <a:p>
            <a:pPr>
              <a:lnSpc>
                <a:spcPct val="100000"/>
              </a:lnSpc>
            </a:pPr>
            <a:r>
              <a:rPr lang="nl-NL" sz="2400" b="1" dirty="0"/>
              <a:t>Receiver: </a:t>
            </a:r>
            <a:r>
              <a:rPr lang="nl-NL" sz="2400" dirty="0"/>
              <a:t>Je werkt bij Jongerenwerk </a:t>
            </a:r>
            <a:r>
              <a:rPr lang="nl-NL" sz="2400" dirty="0" err="1"/>
              <a:t>ActionYouth</a:t>
            </a:r>
            <a:r>
              <a:rPr lang="nl-NL" sz="2400" dirty="0"/>
              <a:t> en ontvangt een telefoontje over een stageplek. </a:t>
            </a:r>
          </a:p>
          <a:p>
            <a:pPr marL="342900" indent="-342900">
              <a:lnSpc>
                <a:spcPct val="100000"/>
              </a:lnSpc>
              <a:buFont typeface="Arial" panose="020B0604020202020204" pitchFamily="34" charset="0"/>
              <a:buChar char="•"/>
            </a:pPr>
            <a:r>
              <a:rPr lang="nl-NL" sz="2400" dirty="0"/>
              <a:t>Neem op met de naam van de organisatie en je eigen naam. </a:t>
            </a:r>
          </a:p>
          <a:p>
            <a:pPr marL="342900" indent="-342900">
              <a:lnSpc>
                <a:spcPct val="100000"/>
              </a:lnSpc>
              <a:buFont typeface="Arial" panose="020B0604020202020204" pitchFamily="34" charset="0"/>
              <a:buChar char="•"/>
            </a:pPr>
            <a:r>
              <a:rPr lang="nl-NL" sz="2400" dirty="0"/>
              <a:t>Vraag of de beller doorverbonden wil worden met een specifieke contactpersoon.</a:t>
            </a:r>
          </a:p>
          <a:p>
            <a:pPr marL="342900" indent="-342900">
              <a:lnSpc>
                <a:spcPct val="100000"/>
              </a:lnSpc>
              <a:buFont typeface="Arial" panose="020B0604020202020204" pitchFamily="34" charset="0"/>
              <a:buChar char="•"/>
            </a:pPr>
            <a:r>
              <a:rPr lang="nl-NL" sz="2400" dirty="0"/>
              <a:t>Zeg dat je hem/haar zal doorverbinden met Lisa Wright.</a:t>
            </a:r>
          </a:p>
          <a:p>
            <a:pPr marL="342900" indent="-342900">
              <a:lnSpc>
                <a:spcPct val="100000"/>
              </a:lnSpc>
              <a:buFont typeface="Arial" panose="020B0604020202020204" pitchFamily="34" charset="0"/>
              <a:buChar char="•"/>
            </a:pPr>
            <a:r>
              <a:rPr lang="nl-NL" sz="2400" dirty="0"/>
              <a:t>Bedank de beller en wens hem/haar ook een prettige dag.</a:t>
            </a:r>
          </a:p>
          <a:p>
            <a:pPr>
              <a:lnSpc>
                <a:spcPct val="100000"/>
              </a:lnSpc>
            </a:pPr>
            <a:r>
              <a:rPr lang="nl-NL" sz="2400" dirty="0"/>
              <a:t>Schrijf de zinnen op die je nodig hebt in dit gesprek. Oefen ze en oefen het gesprek. Bedenk manieren om het gesprek verder uit te breiden naar minimaal 2 minuten.</a:t>
            </a:r>
          </a:p>
          <a:p>
            <a:pPr>
              <a:lnSpc>
                <a:spcPct val="100000"/>
              </a:lnSpc>
            </a:pPr>
            <a:endParaRPr lang="nl-NL" sz="1800" dirty="0"/>
          </a:p>
          <a:p>
            <a:pPr>
              <a:lnSpc>
                <a:spcPct val="100000"/>
              </a:lnSpc>
            </a:pPr>
            <a:endParaRPr lang="nl-NL" sz="1800" dirty="0"/>
          </a:p>
        </p:txBody>
      </p:sp>
      <p:sp>
        <p:nvSpPr>
          <p:cNvPr id="16" name="Titel 1">
            <a:extLst>
              <a:ext uri="{FF2B5EF4-FFF2-40B4-BE49-F238E27FC236}">
                <a16:creationId xmlns:a16="http://schemas.microsoft.com/office/drawing/2014/main" id="{C5D971DE-1AA3-5E40-B737-05731511404F}"/>
              </a:ext>
            </a:extLst>
          </p:cNvPr>
          <p:cNvSpPr>
            <a:spLocks noGrp="1"/>
          </p:cNvSpPr>
          <p:nvPr>
            <p:ph type="title"/>
          </p:nvPr>
        </p:nvSpPr>
        <p:spPr>
          <a:xfrm>
            <a:off x="2167665" y="343169"/>
            <a:ext cx="9574062" cy="668050"/>
          </a:xfrm>
        </p:spPr>
        <p:txBody>
          <a:bodyPr>
            <a:normAutofit fontScale="90000"/>
          </a:bodyPr>
          <a:lstStyle/>
          <a:p>
            <a:r>
              <a:rPr lang="nl-NL" sz="6000" dirty="0"/>
              <a:t>Phone </a:t>
            </a:r>
            <a:r>
              <a:rPr lang="nl-NL" sz="6000" dirty="0" err="1"/>
              <a:t>conversation</a:t>
            </a:r>
            <a:r>
              <a:rPr lang="nl-NL" sz="6000" dirty="0"/>
              <a:t> at </a:t>
            </a:r>
            <a:r>
              <a:rPr lang="nl-NL" sz="6000" dirty="0" err="1"/>
              <a:t>work</a:t>
            </a:r>
            <a:r>
              <a:rPr lang="nl-NL" sz="6000" dirty="0"/>
              <a:t> - a</a:t>
            </a:r>
          </a:p>
        </p:txBody>
      </p:sp>
    </p:spTree>
    <p:extLst>
      <p:ext uri="{BB962C8B-B14F-4D97-AF65-F5344CB8AC3E}">
        <p14:creationId xmlns:p14="http://schemas.microsoft.com/office/powerpoint/2010/main" val="184387143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5" name="Tijdelijke aanduiding voor tekst 2">
            <a:extLst>
              <a:ext uri="{FF2B5EF4-FFF2-40B4-BE49-F238E27FC236}">
                <a16:creationId xmlns:a16="http://schemas.microsoft.com/office/drawing/2014/main" id="{83736215-C2DE-004B-8E2B-EFDCC66492C4}"/>
              </a:ext>
            </a:extLst>
          </p:cNvPr>
          <p:cNvSpPr>
            <a:spLocks noGrp="1"/>
          </p:cNvSpPr>
          <p:nvPr>
            <p:ph type="body" idx="1"/>
          </p:nvPr>
        </p:nvSpPr>
        <p:spPr>
          <a:xfrm>
            <a:off x="2167665" y="1247887"/>
            <a:ext cx="9052560" cy="3216536"/>
          </a:xfrm>
        </p:spPr>
        <p:txBody>
          <a:bodyPr>
            <a:noAutofit/>
          </a:bodyPr>
          <a:lstStyle/>
          <a:p>
            <a:pPr>
              <a:lnSpc>
                <a:spcPct val="100000"/>
              </a:lnSpc>
            </a:pPr>
            <a:r>
              <a:rPr lang="nl-NL" sz="2400" b="1" dirty="0" err="1"/>
              <a:t>Caller</a:t>
            </a:r>
            <a:r>
              <a:rPr lang="nl-NL" sz="2400" b="1" dirty="0"/>
              <a:t>: </a:t>
            </a:r>
            <a:r>
              <a:rPr lang="nl-NL" sz="2400" dirty="0"/>
              <a:t>Voor school moet je een stageplek regelen bij een organisatie in Engeland. Je belt de organisatie en vraagt om doorverbonden te worden met je contactpersoon. </a:t>
            </a:r>
          </a:p>
          <a:p>
            <a:pPr marL="342900" indent="-342900">
              <a:lnSpc>
                <a:spcPct val="100000"/>
              </a:lnSpc>
              <a:buFont typeface="Arial" panose="020B0604020202020204" pitchFamily="34" charset="0"/>
              <a:buChar char="•"/>
            </a:pPr>
            <a:r>
              <a:rPr lang="nl-NL" sz="2400" dirty="0"/>
              <a:t>Begroet degene die opneemt en stel jezelf voor.</a:t>
            </a:r>
          </a:p>
          <a:p>
            <a:pPr marL="342900" indent="-342900">
              <a:lnSpc>
                <a:spcPct val="100000"/>
              </a:lnSpc>
              <a:buFont typeface="Arial" panose="020B0604020202020204" pitchFamily="34" charset="0"/>
              <a:buChar char="•"/>
            </a:pPr>
            <a:r>
              <a:rPr lang="nl-NL" sz="2400" dirty="0"/>
              <a:t>Vertel dat je belt over een mogelijke stageplaats. </a:t>
            </a:r>
          </a:p>
          <a:p>
            <a:pPr marL="342900" indent="-342900">
              <a:lnSpc>
                <a:spcPct val="100000"/>
              </a:lnSpc>
              <a:buFont typeface="Arial" panose="020B0604020202020204" pitchFamily="34" charset="0"/>
              <a:buChar char="•"/>
            </a:pPr>
            <a:r>
              <a:rPr lang="nl-NL" sz="2400" dirty="0"/>
              <a:t>Vertel dat je van school de naam Lisa Wright hebt doorgekregen. Vraag of je doorverbonden kunt worden met Lisa Wright. </a:t>
            </a:r>
          </a:p>
          <a:p>
            <a:pPr marL="342900" indent="-342900">
              <a:lnSpc>
                <a:spcPct val="100000"/>
              </a:lnSpc>
              <a:buFont typeface="Arial" panose="020B0604020202020204" pitchFamily="34" charset="0"/>
              <a:buChar char="•"/>
            </a:pPr>
            <a:r>
              <a:rPr lang="nl-NL" sz="2400" dirty="0"/>
              <a:t>Bedank de receptionist(e) en wens hem/haar een prettige dag.</a:t>
            </a:r>
            <a:endParaRPr lang="nl-NL" sz="1800" dirty="0"/>
          </a:p>
          <a:p>
            <a:pPr>
              <a:lnSpc>
                <a:spcPct val="100000"/>
              </a:lnSpc>
            </a:pPr>
            <a:endParaRPr lang="nl-NL" sz="1800" dirty="0"/>
          </a:p>
        </p:txBody>
      </p:sp>
      <p:sp>
        <p:nvSpPr>
          <p:cNvPr id="16" name="Titel 1">
            <a:extLst>
              <a:ext uri="{FF2B5EF4-FFF2-40B4-BE49-F238E27FC236}">
                <a16:creationId xmlns:a16="http://schemas.microsoft.com/office/drawing/2014/main" id="{C5D971DE-1AA3-5E40-B737-05731511404F}"/>
              </a:ext>
            </a:extLst>
          </p:cNvPr>
          <p:cNvSpPr>
            <a:spLocks noGrp="1"/>
          </p:cNvSpPr>
          <p:nvPr>
            <p:ph type="title"/>
          </p:nvPr>
        </p:nvSpPr>
        <p:spPr>
          <a:xfrm>
            <a:off x="2167665" y="343169"/>
            <a:ext cx="9574062" cy="668050"/>
          </a:xfrm>
        </p:spPr>
        <p:txBody>
          <a:bodyPr>
            <a:normAutofit fontScale="90000"/>
          </a:bodyPr>
          <a:lstStyle/>
          <a:p>
            <a:r>
              <a:rPr lang="nl-NL" sz="6000" dirty="0"/>
              <a:t>Phone </a:t>
            </a:r>
            <a:r>
              <a:rPr lang="nl-NL" sz="6000" dirty="0" err="1"/>
              <a:t>conversation</a:t>
            </a:r>
            <a:r>
              <a:rPr lang="nl-NL" sz="6000" dirty="0"/>
              <a:t> at </a:t>
            </a:r>
            <a:r>
              <a:rPr lang="nl-NL" sz="6000" dirty="0" err="1"/>
              <a:t>work</a:t>
            </a:r>
            <a:r>
              <a:rPr lang="nl-NL" sz="6000" dirty="0"/>
              <a:t> - b</a:t>
            </a:r>
          </a:p>
        </p:txBody>
      </p:sp>
    </p:spTree>
    <p:extLst>
      <p:ext uri="{BB962C8B-B14F-4D97-AF65-F5344CB8AC3E}">
        <p14:creationId xmlns:p14="http://schemas.microsoft.com/office/powerpoint/2010/main" val="403197431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5" name="Tijdelijke aanduiding voor tekst 2">
            <a:extLst>
              <a:ext uri="{FF2B5EF4-FFF2-40B4-BE49-F238E27FC236}">
                <a16:creationId xmlns:a16="http://schemas.microsoft.com/office/drawing/2014/main" id="{83736215-C2DE-004B-8E2B-EFDCC66492C4}"/>
              </a:ext>
            </a:extLst>
          </p:cNvPr>
          <p:cNvSpPr>
            <a:spLocks noGrp="1"/>
          </p:cNvSpPr>
          <p:nvPr>
            <p:ph type="body" idx="1"/>
          </p:nvPr>
        </p:nvSpPr>
        <p:spPr>
          <a:xfrm>
            <a:off x="2167665" y="1247887"/>
            <a:ext cx="9052560" cy="3216536"/>
          </a:xfrm>
        </p:spPr>
        <p:txBody>
          <a:bodyPr>
            <a:noAutofit/>
          </a:bodyPr>
          <a:lstStyle/>
          <a:p>
            <a:pPr>
              <a:lnSpc>
                <a:spcPct val="100000"/>
              </a:lnSpc>
            </a:pPr>
            <a:r>
              <a:rPr lang="nl-NL" sz="2400" b="1" dirty="0"/>
              <a:t>Receiver: </a:t>
            </a:r>
            <a:r>
              <a:rPr lang="nl-NL" sz="2400" dirty="0"/>
              <a:t>Je werkt als teamleider bij Jongerenwerk </a:t>
            </a:r>
            <a:r>
              <a:rPr lang="nl-NL" sz="2400" dirty="0" err="1"/>
              <a:t>ActionYouth</a:t>
            </a:r>
            <a:r>
              <a:rPr lang="nl-NL" sz="2400" dirty="0"/>
              <a:t> en ontvangt een telefoontje over een stageplek. </a:t>
            </a:r>
          </a:p>
          <a:p>
            <a:pPr marL="342900" indent="-342900">
              <a:lnSpc>
                <a:spcPct val="100000"/>
              </a:lnSpc>
              <a:buFont typeface="Arial" panose="020B0604020202020204" pitchFamily="34" charset="0"/>
              <a:buChar char="•"/>
            </a:pPr>
            <a:r>
              <a:rPr lang="nl-NL" sz="2400" dirty="0"/>
              <a:t>Neem op met de naam van de organisatie en je eigen naam (Lisa Wright). </a:t>
            </a:r>
          </a:p>
          <a:p>
            <a:pPr marL="342900" indent="-342900">
              <a:lnSpc>
                <a:spcPct val="100000"/>
              </a:lnSpc>
              <a:buFont typeface="Arial" panose="020B0604020202020204" pitchFamily="34" charset="0"/>
              <a:buChar char="•"/>
            </a:pPr>
            <a:r>
              <a:rPr lang="nl-NL" sz="2400" dirty="0"/>
              <a:t>Vraag wat je kan doen voor de beller.</a:t>
            </a:r>
          </a:p>
          <a:p>
            <a:pPr marL="342900" indent="-342900">
              <a:lnSpc>
                <a:spcPct val="100000"/>
              </a:lnSpc>
              <a:buFont typeface="Arial" panose="020B0604020202020204" pitchFamily="34" charset="0"/>
              <a:buChar char="•"/>
            </a:pPr>
            <a:r>
              <a:rPr lang="nl-NL" sz="2400" dirty="0"/>
              <a:t>Vraag wat voor opleiding hij/zij doet.</a:t>
            </a:r>
          </a:p>
          <a:p>
            <a:pPr marL="342900" indent="-342900">
              <a:lnSpc>
                <a:spcPct val="100000"/>
              </a:lnSpc>
              <a:buFont typeface="Arial" panose="020B0604020202020204" pitchFamily="34" charset="0"/>
              <a:buChar char="•"/>
            </a:pPr>
            <a:r>
              <a:rPr lang="nl-NL" sz="2400" dirty="0"/>
              <a:t>Vraag wanneer hij/zij stage wil komen lopen.</a:t>
            </a:r>
          </a:p>
          <a:p>
            <a:pPr marL="342900" indent="-342900">
              <a:lnSpc>
                <a:spcPct val="100000"/>
              </a:lnSpc>
              <a:buFont typeface="Arial" panose="020B0604020202020204" pitchFamily="34" charset="0"/>
              <a:buChar char="•"/>
            </a:pPr>
            <a:r>
              <a:rPr lang="nl-NL" sz="2400" dirty="0"/>
              <a:t>Vraag wat hij/zij wil leren.</a:t>
            </a:r>
          </a:p>
          <a:p>
            <a:pPr marL="342900" indent="-342900">
              <a:lnSpc>
                <a:spcPct val="100000"/>
              </a:lnSpc>
              <a:buFont typeface="Arial" panose="020B0604020202020204" pitchFamily="34" charset="0"/>
              <a:buChar char="•"/>
            </a:pPr>
            <a:r>
              <a:rPr lang="nl-NL" sz="2400" dirty="0"/>
              <a:t>Vertel de beller dat je met een collega wilt overleggen en hem/haar binnenkort een e-mail stuurt.</a:t>
            </a:r>
          </a:p>
          <a:p>
            <a:pPr marL="342900" indent="-342900">
              <a:lnSpc>
                <a:spcPct val="100000"/>
              </a:lnSpc>
              <a:buFont typeface="Arial" panose="020B0604020202020204" pitchFamily="34" charset="0"/>
              <a:buChar char="•"/>
            </a:pPr>
            <a:r>
              <a:rPr lang="nl-NL" sz="2400" dirty="0"/>
              <a:t>Wens de beller een prettige dag en zeg dat je contact onderhoudt.</a:t>
            </a:r>
            <a:endParaRPr lang="nl-NL" sz="1800" dirty="0"/>
          </a:p>
          <a:p>
            <a:pPr>
              <a:lnSpc>
                <a:spcPct val="100000"/>
              </a:lnSpc>
            </a:pPr>
            <a:endParaRPr lang="nl-NL" sz="1800" dirty="0"/>
          </a:p>
        </p:txBody>
      </p:sp>
      <p:sp>
        <p:nvSpPr>
          <p:cNvPr id="16" name="Titel 1">
            <a:extLst>
              <a:ext uri="{FF2B5EF4-FFF2-40B4-BE49-F238E27FC236}">
                <a16:creationId xmlns:a16="http://schemas.microsoft.com/office/drawing/2014/main" id="{C5D971DE-1AA3-5E40-B737-05731511404F}"/>
              </a:ext>
            </a:extLst>
          </p:cNvPr>
          <p:cNvSpPr>
            <a:spLocks noGrp="1"/>
          </p:cNvSpPr>
          <p:nvPr>
            <p:ph type="title"/>
          </p:nvPr>
        </p:nvSpPr>
        <p:spPr>
          <a:xfrm>
            <a:off x="2167665" y="343169"/>
            <a:ext cx="9574062" cy="668050"/>
          </a:xfrm>
        </p:spPr>
        <p:txBody>
          <a:bodyPr>
            <a:normAutofit fontScale="90000"/>
          </a:bodyPr>
          <a:lstStyle/>
          <a:p>
            <a:r>
              <a:rPr lang="nl-NL" sz="6000" dirty="0"/>
              <a:t>Phone </a:t>
            </a:r>
            <a:r>
              <a:rPr lang="nl-NL" sz="6000" dirty="0" err="1"/>
              <a:t>conversation</a:t>
            </a:r>
            <a:r>
              <a:rPr lang="nl-NL" sz="6000" dirty="0"/>
              <a:t> at </a:t>
            </a:r>
            <a:r>
              <a:rPr lang="nl-NL" sz="6000" dirty="0" err="1"/>
              <a:t>work</a:t>
            </a:r>
            <a:r>
              <a:rPr lang="nl-NL" sz="6000" dirty="0"/>
              <a:t> - a</a:t>
            </a:r>
          </a:p>
        </p:txBody>
      </p:sp>
    </p:spTree>
    <p:extLst>
      <p:ext uri="{BB962C8B-B14F-4D97-AF65-F5344CB8AC3E}">
        <p14:creationId xmlns:p14="http://schemas.microsoft.com/office/powerpoint/2010/main" val="115977809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5" name="Tijdelijke aanduiding voor tekst 2">
            <a:extLst>
              <a:ext uri="{FF2B5EF4-FFF2-40B4-BE49-F238E27FC236}">
                <a16:creationId xmlns:a16="http://schemas.microsoft.com/office/drawing/2014/main" id="{83736215-C2DE-004B-8E2B-EFDCC66492C4}"/>
              </a:ext>
            </a:extLst>
          </p:cNvPr>
          <p:cNvSpPr>
            <a:spLocks noGrp="1"/>
          </p:cNvSpPr>
          <p:nvPr>
            <p:ph type="body" idx="1"/>
          </p:nvPr>
        </p:nvSpPr>
        <p:spPr>
          <a:xfrm>
            <a:off x="2167665" y="1011219"/>
            <a:ext cx="9052560" cy="3216536"/>
          </a:xfrm>
        </p:spPr>
        <p:txBody>
          <a:bodyPr>
            <a:noAutofit/>
          </a:bodyPr>
          <a:lstStyle/>
          <a:p>
            <a:pPr>
              <a:lnSpc>
                <a:spcPct val="100000"/>
              </a:lnSpc>
            </a:pPr>
            <a:r>
              <a:rPr lang="nl-NL" sz="2100" b="1" dirty="0" err="1"/>
              <a:t>Caller</a:t>
            </a:r>
            <a:r>
              <a:rPr lang="nl-NL" sz="2100" b="1" dirty="0"/>
              <a:t>: </a:t>
            </a:r>
            <a:r>
              <a:rPr lang="nl-NL" sz="2100" dirty="0"/>
              <a:t>Je zoekt een stageplek en wordt doorverbonden met de teamleider van Jongerenwerk </a:t>
            </a:r>
            <a:r>
              <a:rPr lang="nl-NL" sz="2100" dirty="0" err="1"/>
              <a:t>ActionYouth</a:t>
            </a:r>
            <a:r>
              <a:rPr lang="nl-NL" sz="2100" dirty="0"/>
              <a:t> en ontvangt een telefoontje over een stageplek. </a:t>
            </a:r>
          </a:p>
          <a:p>
            <a:pPr marL="342900" indent="-342900">
              <a:lnSpc>
                <a:spcPct val="100000"/>
              </a:lnSpc>
              <a:buFont typeface="Arial" panose="020B0604020202020204" pitchFamily="34" charset="0"/>
              <a:buChar char="•"/>
            </a:pPr>
            <a:r>
              <a:rPr lang="nl-NL" sz="2100" dirty="0"/>
              <a:t>Je begroet Lisa Wright. Je stelt jezelf voor en vertelt van welke school je bent. Je vertelt dat je haar naam hebt doorgekregen van je school. </a:t>
            </a:r>
          </a:p>
          <a:p>
            <a:pPr marL="342900" indent="-342900">
              <a:lnSpc>
                <a:spcPct val="100000"/>
              </a:lnSpc>
              <a:buFont typeface="Arial" panose="020B0604020202020204" pitchFamily="34" charset="0"/>
              <a:buChar char="•"/>
            </a:pPr>
            <a:r>
              <a:rPr lang="nl-NL" sz="2100" dirty="0"/>
              <a:t>Vertel dat je op zoek bent naar een stageplaats.</a:t>
            </a:r>
          </a:p>
          <a:p>
            <a:pPr marL="342900" indent="-342900">
              <a:lnSpc>
                <a:spcPct val="100000"/>
              </a:lnSpc>
              <a:buFont typeface="Arial" panose="020B0604020202020204" pitchFamily="34" charset="0"/>
              <a:buChar char="•"/>
            </a:pPr>
            <a:r>
              <a:rPr lang="nl-NL" sz="2100" dirty="0"/>
              <a:t>Vertel dat je op Helicon in Tilburg zit, dat het een MBO school is en wat je specialisatie is.</a:t>
            </a:r>
          </a:p>
          <a:p>
            <a:pPr marL="342900" indent="-342900">
              <a:lnSpc>
                <a:spcPct val="100000"/>
              </a:lnSpc>
              <a:buFont typeface="Arial" panose="020B0604020202020204" pitchFamily="34" charset="0"/>
              <a:buChar char="•"/>
            </a:pPr>
            <a:r>
              <a:rPr lang="nl-NL" sz="2100" dirty="0"/>
              <a:t>Vertel dat je 10 weken stage wilt lopen; van 12 april </a:t>
            </a:r>
            <a:r>
              <a:rPr lang="nl-NL" sz="2100" dirty="0" err="1"/>
              <a:t>tm</a:t>
            </a:r>
            <a:r>
              <a:rPr lang="nl-NL" sz="2100" dirty="0"/>
              <a:t> 18 juni.</a:t>
            </a:r>
          </a:p>
          <a:p>
            <a:pPr marL="342900" indent="-342900">
              <a:lnSpc>
                <a:spcPct val="100000"/>
              </a:lnSpc>
              <a:buFont typeface="Arial" panose="020B0604020202020204" pitchFamily="34" charset="0"/>
              <a:buChar char="•"/>
            </a:pPr>
            <a:r>
              <a:rPr lang="nl-NL" sz="2100" dirty="0"/>
              <a:t>Vertel dat je vooral wilt leren hoe ze in Engeland omgaan met jongeren. </a:t>
            </a:r>
          </a:p>
          <a:p>
            <a:pPr marL="342900" indent="-342900">
              <a:lnSpc>
                <a:spcPct val="100000"/>
              </a:lnSpc>
              <a:buFont typeface="Arial" panose="020B0604020202020204" pitchFamily="34" charset="0"/>
              <a:buChar char="•"/>
            </a:pPr>
            <a:r>
              <a:rPr lang="nl-NL" sz="2100" dirty="0"/>
              <a:t>Bedank Lisa en vertel haar dat ze contact met je kan opnemen als ze vragen heeft.</a:t>
            </a:r>
          </a:p>
          <a:p>
            <a:pPr marL="342900" indent="-342900">
              <a:lnSpc>
                <a:spcPct val="100000"/>
              </a:lnSpc>
              <a:buFont typeface="Arial" panose="020B0604020202020204" pitchFamily="34" charset="0"/>
              <a:buChar char="•"/>
            </a:pPr>
            <a:r>
              <a:rPr lang="nl-NL" sz="2100" dirty="0"/>
              <a:t>Wens Lisa een prettige dag en zeg dat je uitziet naar haar e-mail.</a:t>
            </a:r>
          </a:p>
          <a:p>
            <a:pPr>
              <a:lnSpc>
                <a:spcPct val="100000"/>
              </a:lnSpc>
            </a:pPr>
            <a:endParaRPr lang="nl-NL" sz="1800" dirty="0"/>
          </a:p>
        </p:txBody>
      </p:sp>
      <p:sp>
        <p:nvSpPr>
          <p:cNvPr id="16" name="Titel 1">
            <a:extLst>
              <a:ext uri="{FF2B5EF4-FFF2-40B4-BE49-F238E27FC236}">
                <a16:creationId xmlns:a16="http://schemas.microsoft.com/office/drawing/2014/main" id="{C5D971DE-1AA3-5E40-B737-05731511404F}"/>
              </a:ext>
            </a:extLst>
          </p:cNvPr>
          <p:cNvSpPr>
            <a:spLocks noGrp="1"/>
          </p:cNvSpPr>
          <p:nvPr>
            <p:ph type="title"/>
          </p:nvPr>
        </p:nvSpPr>
        <p:spPr>
          <a:xfrm>
            <a:off x="2167665" y="343169"/>
            <a:ext cx="9574062" cy="668050"/>
          </a:xfrm>
        </p:spPr>
        <p:txBody>
          <a:bodyPr>
            <a:normAutofit fontScale="90000"/>
          </a:bodyPr>
          <a:lstStyle/>
          <a:p>
            <a:r>
              <a:rPr lang="nl-NL" sz="6000" dirty="0"/>
              <a:t>Phone </a:t>
            </a:r>
            <a:r>
              <a:rPr lang="nl-NL" sz="6000" dirty="0" err="1"/>
              <a:t>conversation</a:t>
            </a:r>
            <a:r>
              <a:rPr lang="nl-NL" sz="6000" dirty="0"/>
              <a:t> at </a:t>
            </a:r>
            <a:r>
              <a:rPr lang="nl-NL" sz="6000" dirty="0" err="1"/>
              <a:t>work</a:t>
            </a:r>
            <a:r>
              <a:rPr lang="nl-NL" sz="6000" dirty="0"/>
              <a:t> - B</a:t>
            </a:r>
          </a:p>
        </p:txBody>
      </p:sp>
    </p:spTree>
    <p:extLst>
      <p:ext uri="{BB962C8B-B14F-4D97-AF65-F5344CB8AC3E}">
        <p14:creationId xmlns:p14="http://schemas.microsoft.com/office/powerpoint/2010/main" val="214139439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5" name="Tijdelijke aanduiding voor tekst 2">
            <a:extLst>
              <a:ext uri="{FF2B5EF4-FFF2-40B4-BE49-F238E27FC236}">
                <a16:creationId xmlns:a16="http://schemas.microsoft.com/office/drawing/2014/main" id="{83736215-C2DE-004B-8E2B-EFDCC66492C4}"/>
              </a:ext>
            </a:extLst>
          </p:cNvPr>
          <p:cNvSpPr>
            <a:spLocks noGrp="1"/>
          </p:cNvSpPr>
          <p:nvPr>
            <p:ph type="body" idx="1"/>
          </p:nvPr>
        </p:nvSpPr>
        <p:spPr>
          <a:xfrm>
            <a:off x="2167665" y="1247887"/>
            <a:ext cx="9052560" cy="3216536"/>
          </a:xfrm>
        </p:spPr>
        <p:txBody>
          <a:bodyPr>
            <a:noAutofit/>
          </a:bodyPr>
          <a:lstStyle/>
          <a:p>
            <a:pPr marL="457200" indent="-457200">
              <a:lnSpc>
                <a:spcPct val="100000"/>
              </a:lnSpc>
              <a:buFont typeface="+mj-lt"/>
              <a:buAutoNum type="arabicPeriod"/>
            </a:pPr>
            <a:endParaRPr lang="nl-NL" sz="2400" dirty="0"/>
          </a:p>
          <a:p>
            <a:pPr>
              <a:lnSpc>
                <a:spcPct val="100000"/>
              </a:lnSpc>
            </a:pPr>
            <a:endParaRPr lang="nl-NL" sz="1800" dirty="0"/>
          </a:p>
          <a:p>
            <a:pPr>
              <a:lnSpc>
                <a:spcPct val="100000"/>
              </a:lnSpc>
            </a:pPr>
            <a:endParaRPr lang="nl-NL" sz="1800" dirty="0"/>
          </a:p>
        </p:txBody>
      </p:sp>
      <p:sp>
        <p:nvSpPr>
          <p:cNvPr id="16" name="Titel 1">
            <a:extLst>
              <a:ext uri="{FF2B5EF4-FFF2-40B4-BE49-F238E27FC236}">
                <a16:creationId xmlns:a16="http://schemas.microsoft.com/office/drawing/2014/main" id="{C5D971DE-1AA3-5E40-B737-05731511404F}"/>
              </a:ext>
            </a:extLst>
          </p:cNvPr>
          <p:cNvSpPr>
            <a:spLocks noGrp="1"/>
          </p:cNvSpPr>
          <p:nvPr>
            <p:ph type="title"/>
          </p:nvPr>
        </p:nvSpPr>
        <p:spPr>
          <a:xfrm>
            <a:off x="2167665" y="343169"/>
            <a:ext cx="9574062" cy="904718"/>
          </a:xfrm>
        </p:spPr>
        <p:txBody>
          <a:bodyPr>
            <a:normAutofit fontScale="90000"/>
          </a:bodyPr>
          <a:lstStyle/>
          <a:p>
            <a:r>
              <a:rPr lang="nl-NL" sz="6000" dirty="0" err="1"/>
              <a:t>Who</a:t>
            </a:r>
            <a:r>
              <a:rPr lang="nl-NL" sz="6000" dirty="0"/>
              <a:t>, </a:t>
            </a:r>
            <a:r>
              <a:rPr lang="nl-NL" sz="6000" dirty="0" err="1"/>
              <a:t>what</a:t>
            </a:r>
            <a:r>
              <a:rPr lang="nl-NL" sz="6000" dirty="0"/>
              <a:t>, </a:t>
            </a:r>
            <a:r>
              <a:rPr lang="nl-NL" sz="6000" dirty="0" err="1"/>
              <a:t>where</a:t>
            </a:r>
            <a:r>
              <a:rPr lang="nl-NL" sz="6000" dirty="0"/>
              <a:t>, </a:t>
            </a:r>
            <a:r>
              <a:rPr lang="nl-NL" sz="6000" dirty="0" err="1"/>
              <a:t>when</a:t>
            </a:r>
            <a:r>
              <a:rPr lang="nl-NL" sz="6000" dirty="0"/>
              <a:t>, </a:t>
            </a:r>
            <a:r>
              <a:rPr lang="nl-NL" sz="6000" dirty="0" err="1"/>
              <a:t>why</a:t>
            </a:r>
            <a:r>
              <a:rPr lang="nl-NL" sz="6000" dirty="0"/>
              <a:t>, </a:t>
            </a:r>
            <a:r>
              <a:rPr lang="nl-NL" sz="6000" dirty="0" err="1"/>
              <a:t>how</a:t>
            </a:r>
            <a:r>
              <a:rPr lang="nl-NL" sz="6000" dirty="0"/>
              <a:t>?</a:t>
            </a:r>
          </a:p>
        </p:txBody>
      </p:sp>
      <p:graphicFrame>
        <p:nvGraphicFramePr>
          <p:cNvPr id="3" name="Tabel 2">
            <a:extLst>
              <a:ext uri="{FF2B5EF4-FFF2-40B4-BE49-F238E27FC236}">
                <a16:creationId xmlns:a16="http://schemas.microsoft.com/office/drawing/2014/main" id="{221FC467-5035-D843-B579-300B88B2E281}"/>
              </a:ext>
            </a:extLst>
          </p:cNvPr>
          <p:cNvGraphicFramePr>
            <a:graphicFrameLocks noGrp="1"/>
          </p:cNvGraphicFramePr>
          <p:nvPr>
            <p:extLst>
              <p:ext uri="{D42A27DB-BD31-4B8C-83A1-F6EECF244321}">
                <p14:modId xmlns:p14="http://schemas.microsoft.com/office/powerpoint/2010/main" val="1391457748"/>
              </p:ext>
            </p:extLst>
          </p:nvPr>
        </p:nvGraphicFramePr>
        <p:xfrm>
          <a:off x="2254421" y="1247887"/>
          <a:ext cx="9487306" cy="4554070"/>
        </p:xfrm>
        <a:graphic>
          <a:graphicData uri="http://schemas.openxmlformats.org/drawingml/2006/table">
            <a:tbl>
              <a:tblPr firstRow="1" bandRow="1">
                <a:tableStyleId>{5C22544A-7EE6-4342-B048-85BDC9FD1C3A}</a:tableStyleId>
              </a:tblPr>
              <a:tblGrid>
                <a:gridCol w="4743653">
                  <a:extLst>
                    <a:ext uri="{9D8B030D-6E8A-4147-A177-3AD203B41FA5}">
                      <a16:colId xmlns:a16="http://schemas.microsoft.com/office/drawing/2014/main" val="1223978072"/>
                    </a:ext>
                  </a:extLst>
                </a:gridCol>
                <a:gridCol w="4743653">
                  <a:extLst>
                    <a:ext uri="{9D8B030D-6E8A-4147-A177-3AD203B41FA5}">
                      <a16:colId xmlns:a16="http://schemas.microsoft.com/office/drawing/2014/main" val="3751572771"/>
                    </a:ext>
                  </a:extLst>
                </a:gridCol>
              </a:tblGrid>
              <a:tr h="370840">
                <a:tc>
                  <a:txBody>
                    <a:bodyPr/>
                    <a:lstStyle/>
                    <a:p>
                      <a:pPr>
                        <a:spcAft>
                          <a:spcPts val="0"/>
                        </a:spcAft>
                      </a:pPr>
                      <a:r>
                        <a:rPr lang="nl-NL" sz="2000" dirty="0">
                          <a:effectLst/>
                          <a:latin typeface="Calibri" panose="020F0502020204030204" pitchFamily="34" charset="0"/>
                          <a:ea typeface="Calibri" panose="020F0502020204030204" pitchFamily="34" charset="0"/>
                          <a:cs typeface="Times New Roman" panose="02020603050405020304" pitchFamily="18" charset="0"/>
                        </a:rPr>
                        <a:t>NL</a:t>
                      </a:r>
                    </a:p>
                  </a:txBody>
                  <a:tcPr marL="68580" marR="68580" marT="0" marB="0"/>
                </a:tc>
                <a:tc>
                  <a:txBody>
                    <a:bodyPr/>
                    <a:lstStyle/>
                    <a:p>
                      <a:pPr>
                        <a:spcAft>
                          <a:spcPts val="0"/>
                        </a:spcAft>
                      </a:pPr>
                      <a:r>
                        <a:rPr lang="nl-NL" sz="2000" dirty="0">
                          <a:effectLst/>
                          <a:latin typeface="Calibri" panose="020F0502020204030204" pitchFamily="34" charset="0"/>
                          <a:ea typeface="Calibri" panose="020F0502020204030204" pitchFamily="34" charset="0"/>
                          <a:cs typeface="Times New Roman" panose="02020603050405020304" pitchFamily="18" charset="0"/>
                        </a:rPr>
                        <a:t>EN</a:t>
                      </a:r>
                    </a:p>
                  </a:txBody>
                  <a:tcPr marL="68580" marR="68580" marT="0" marB="0"/>
                </a:tc>
                <a:extLst>
                  <a:ext uri="{0D108BD9-81ED-4DB2-BD59-A6C34878D82A}">
                    <a16:rowId xmlns:a16="http://schemas.microsoft.com/office/drawing/2014/main" val="3226422701"/>
                  </a:ext>
                </a:extLst>
              </a:tr>
              <a:tr h="461085">
                <a:tc>
                  <a:txBody>
                    <a:bodyPr/>
                    <a:lstStyle/>
                    <a:p>
                      <a:pPr>
                        <a:spcAft>
                          <a:spcPts val="0"/>
                        </a:spcAft>
                      </a:pPr>
                      <a:r>
                        <a:rPr lang="nl-NL" sz="2400" i="0" dirty="0">
                          <a:effectLst/>
                          <a:latin typeface="Calibri" panose="020F0502020204030204" pitchFamily="34" charset="0"/>
                          <a:ea typeface="Calibri" panose="020F0502020204030204" pitchFamily="34" charset="0"/>
                          <a:cs typeface="Times New Roman" panose="02020603050405020304" pitchFamily="18" charset="0"/>
                        </a:rPr>
                        <a:t>Wie kan ik vragen over….?</a:t>
                      </a:r>
                    </a:p>
                  </a:txBody>
                  <a:tcPr marL="68580" marR="68580" marT="0" marB="0"/>
                </a:tc>
                <a:tc>
                  <a:txBody>
                    <a:bodyPr/>
                    <a:lstStyle/>
                    <a:p>
                      <a:pPr>
                        <a:spcAft>
                          <a:spcPts val="0"/>
                        </a:spcAft>
                      </a:pP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Who</a:t>
                      </a:r>
                      <a:r>
                        <a:rPr lang="nl-NL" sz="2400" i="1" dirty="0">
                          <a:effectLst/>
                          <a:latin typeface="Calibri" panose="020F0502020204030204" pitchFamily="34" charset="0"/>
                          <a:ea typeface="Calibri" panose="020F0502020204030204" pitchFamily="34" charset="0"/>
                          <a:cs typeface="Times New Roman" panose="02020603050405020304" pitchFamily="18" charset="0"/>
                        </a:rPr>
                        <a:t> </a:t>
                      </a: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can</a:t>
                      </a:r>
                      <a:r>
                        <a:rPr lang="nl-NL" sz="2400" i="1" dirty="0">
                          <a:effectLst/>
                          <a:latin typeface="Calibri" panose="020F0502020204030204" pitchFamily="34" charset="0"/>
                          <a:ea typeface="Calibri" panose="020F0502020204030204" pitchFamily="34" charset="0"/>
                          <a:cs typeface="Times New Roman" panose="02020603050405020304" pitchFamily="18" charset="0"/>
                        </a:rPr>
                        <a:t> I </a:t>
                      </a: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ask</a:t>
                      </a:r>
                      <a:r>
                        <a:rPr lang="nl-NL" sz="2400" i="1" dirty="0">
                          <a:effectLst/>
                          <a:latin typeface="Calibri" panose="020F0502020204030204" pitchFamily="34" charset="0"/>
                          <a:ea typeface="Calibri" panose="020F0502020204030204" pitchFamily="34" charset="0"/>
                          <a:cs typeface="Times New Roman" panose="02020603050405020304" pitchFamily="18" charset="0"/>
                        </a:rPr>
                        <a:t> </a:t>
                      </a: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about</a:t>
                      </a:r>
                      <a:r>
                        <a:rPr lang="nl-NL" sz="2400" i="1" dirty="0">
                          <a:effectLst/>
                          <a:latin typeface="Calibri" panose="020F0502020204030204" pitchFamily="34" charset="0"/>
                          <a:ea typeface="Calibri" panose="020F0502020204030204" pitchFamily="34" charset="0"/>
                          <a:cs typeface="Times New Roman" panose="02020603050405020304" pitchFamily="18" charset="0"/>
                        </a:rPr>
                        <a:t>….?</a:t>
                      </a:r>
                    </a:p>
                  </a:txBody>
                  <a:tcPr marL="68580" marR="68580" marT="0" marB="0"/>
                </a:tc>
                <a:extLst>
                  <a:ext uri="{0D108BD9-81ED-4DB2-BD59-A6C34878D82A}">
                    <a16:rowId xmlns:a16="http://schemas.microsoft.com/office/drawing/2014/main" val="4184376209"/>
                  </a:ext>
                </a:extLst>
              </a:tr>
              <a:tr h="466164">
                <a:tc>
                  <a:txBody>
                    <a:bodyPr/>
                    <a:lstStyle/>
                    <a:p>
                      <a:pPr>
                        <a:spcAft>
                          <a:spcPts val="0"/>
                        </a:spcAft>
                      </a:pPr>
                      <a:r>
                        <a:rPr lang="nl-NL" sz="2400" i="0" dirty="0">
                          <a:effectLst/>
                          <a:latin typeface="Calibri" panose="020F0502020204030204" pitchFamily="34" charset="0"/>
                          <a:ea typeface="Calibri" panose="020F0502020204030204" pitchFamily="34" charset="0"/>
                          <a:cs typeface="Times New Roman" panose="02020603050405020304" pitchFamily="18" charset="0"/>
                        </a:rPr>
                        <a:t>Wat betekent….?</a:t>
                      </a:r>
                    </a:p>
                  </a:txBody>
                  <a:tcPr marL="68580" marR="68580" marT="0" marB="0"/>
                </a:tc>
                <a:tc>
                  <a:txBody>
                    <a:bodyPr/>
                    <a:lstStyle/>
                    <a:p>
                      <a:pPr>
                        <a:spcAft>
                          <a:spcPts val="0"/>
                        </a:spcAft>
                      </a:pP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What</a:t>
                      </a:r>
                      <a:r>
                        <a:rPr lang="nl-NL" sz="2400" i="1" dirty="0">
                          <a:effectLst/>
                          <a:latin typeface="Calibri" panose="020F0502020204030204" pitchFamily="34" charset="0"/>
                          <a:ea typeface="Calibri" panose="020F0502020204030204" pitchFamily="34" charset="0"/>
                          <a:cs typeface="Times New Roman" panose="02020603050405020304" pitchFamily="18" charset="0"/>
                        </a:rPr>
                        <a:t> does …. </a:t>
                      </a: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mean</a:t>
                      </a:r>
                      <a:r>
                        <a:rPr lang="nl-NL" sz="2400" i="1" dirty="0">
                          <a:effectLst/>
                          <a:latin typeface="Calibri" panose="020F0502020204030204" pitchFamily="34" charset="0"/>
                          <a:ea typeface="Calibri" panose="020F0502020204030204" pitchFamily="34" charset="0"/>
                          <a:cs typeface="Times New Roman" panose="02020603050405020304" pitchFamily="18" charset="0"/>
                        </a:rPr>
                        <a:t>?</a:t>
                      </a:r>
                    </a:p>
                  </a:txBody>
                  <a:tcPr marL="68580" marR="68580" marT="0" marB="0"/>
                </a:tc>
                <a:extLst>
                  <a:ext uri="{0D108BD9-81ED-4DB2-BD59-A6C34878D82A}">
                    <a16:rowId xmlns:a16="http://schemas.microsoft.com/office/drawing/2014/main" val="938519139"/>
                  </a:ext>
                </a:extLst>
              </a:tr>
              <a:tr h="562247">
                <a:tc>
                  <a:txBody>
                    <a:bodyPr/>
                    <a:lstStyle/>
                    <a:p>
                      <a:pPr>
                        <a:spcAft>
                          <a:spcPts val="0"/>
                        </a:spcAft>
                      </a:pPr>
                      <a:r>
                        <a:rPr lang="nl-NL" sz="2400" i="0" dirty="0">
                          <a:effectLst/>
                          <a:latin typeface="Calibri" panose="020F0502020204030204" pitchFamily="34" charset="0"/>
                          <a:ea typeface="Calibri" panose="020F0502020204030204" pitchFamily="34" charset="0"/>
                          <a:cs typeface="Times New Roman" panose="02020603050405020304" pitchFamily="18" charset="0"/>
                        </a:rPr>
                        <a:t>Waar kan ik de …. vinden?</a:t>
                      </a:r>
                    </a:p>
                  </a:txBody>
                  <a:tcPr marL="68580" marR="68580" marT="0" marB="0"/>
                </a:tc>
                <a:tc>
                  <a:txBody>
                    <a:bodyPr/>
                    <a:lstStyle/>
                    <a:p>
                      <a:pPr>
                        <a:spcAft>
                          <a:spcPts val="0"/>
                        </a:spcAft>
                      </a:pP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Where</a:t>
                      </a:r>
                      <a:r>
                        <a:rPr lang="nl-NL" sz="2400" i="1" dirty="0">
                          <a:effectLst/>
                          <a:latin typeface="Calibri" panose="020F0502020204030204" pitchFamily="34" charset="0"/>
                          <a:ea typeface="Calibri" panose="020F0502020204030204" pitchFamily="34" charset="0"/>
                          <a:cs typeface="Times New Roman" panose="02020603050405020304" pitchFamily="18" charset="0"/>
                        </a:rPr>
                        <a:t> </a:t>
                      </a: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can</a:t>
                      </a:r>
                      <a:r>
                        <a:rPr lang="nl-NL" sz="2400" i="1" dirty="0">
                          <a:effectLst/>
                          <a:latin typeface="Calibri" panose="020F0502020204030204" pitchFamily="34" charset="0"/>
                          <a:ea typeface="Calibri" panose="020F0502020204030204" pitchFamily="34" charset="0"/>
                          <a:cs typeface="Times New Roman" panose="02020603050405020304" pitchFamily="18" charset="0"/>
                        </a:rPr>
                        <a:t> I </a:t>
                      </a: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find</a:t>
                      </a:r>
                      <a:r>
                        <a:rPr lang="nl-NL" sz="2400" i="1" dirty="0">
                          <a:effectLst/>
                          <a:latin typeface="Calibri" panose="020F0502020204030204" pitchFamily="34" charset="0"/>
                          <a:ea typeface="Calibri" panose="020F0502020204030204" pitchFamily="34" charset="0"/>
                          <a:cs typeface="Times New Roman" panose="02020603050405020304" pitchFamily="18" charset="0"/>
                        </a:rPr>
                        <a:t> </a:t>
                      </a: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the</a:t>
                      </a:r>
                      <a:r>
                        <a:rPr lang="nl-NL" sz="2400" i="1" dirty="0">
                          <a:effectLst/>
                          <a:latin typeface="Calibri" panose="020F0502020204030204" pitchFamily="34" charset="0"/>
                          <a:ea typeface="Calibri" panose="020F0502020204030204" pitchFamily="34" charset="0"/>
                          <a:cs typeface="Times New Roman" panose="02020603050405020304" pitchFamily="18" charset="0"/>
                        </a:rPr>
                        <a:t>….?</a:t>
                      </a:r>
                    </a:p>
                  </a:txBody>
                  <a:tcPr marL="68580" marR="68580" marT="0" marB="0"/>
                </a:tc>
                <a:extLst>
                  <a:ext uri="{0D108BD9-81ED-4DB2-BD59-A6C34878D82A}">
                    <a16:rowId xmlns:a16="http://schemas.microsoft.com/office/drawing/2014/main" val="432213984"/>
                  </a:ext>
                </a:extLst>
              </a:tr>
              <a:tr h="483934">
                <a:tc>
                  <a:txBody>
                    <a:bodyPr/>
                    <a:lstStyle/>
                    <a:p>
                      <a:pPr>
                        <a:spcAft>
                          <a:spcPts val="0"/>
                        </a:spcAft>
                      </a:pPr>
                      <a:r>
                        <a:rPr lang="nl-NL" sz="2400" i="0" dirty="0">
                          <a:effectLst/>
                          <a:latin typeface="Calibri" panose="020F0502020204030204" pitchFamily="34" charset="0"/>
                          <a:ea typeface="Calibri" panose="020F0502020204030204" pitchFamily="34" charset="0"/>
                          <a:cs typeface="Times New Roman" panose="02020603050405020304" pitchFamily="18" charset="0"/>
                        </a:rPr>
                        <a:t>Wanneer begint de pauze?</a:t>
                      </a:r>
                    </a:p>
                  </a:txBody>
                  <a:tcPr marL="68580" marR="68580" marT="0" marB="0"/>
                </a:tc>
                <a:tc>
                  <a:txBody>
                    <a:bodyPr/>
                    <a:lstStyle/>
                    <a:p>
                      <a:pPr>
                        <a:spcAft>
                          <a:spcPts val="0"/>
                        </a:spcAft>
                      </a:pP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When</a:t>
                      </a:r>
                      <a:r>
                        <a:rPr lang="nl-NL" sz="2400" i="1" dirty="0">
                          <a:effectLst/>
                          <a:latin typeface="Calibri" panose="020F0502020204030204" pitchFamily="34" charset="0"/>
                          <a:ea typeface="Calibri" panose="020F0502020204030204" pitchFamily="34" charset="0"/>
                          <a:cs typeface="Times New Roman" panose="02020603050405020304" pitchFamily="18" charset="0"/>
                        </a:rPr>
                        <a:t> does </a:t>
                      </a: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the</a:t>
                      </a:r>
                      <a:r>
                        <a:rPr lang="nl-NL" sz="2400" i="1" dirty="0">
                          <a:effectLst/>
                          <a:latin typeface="Calibri" panose="020F0502020204030204" pitchFamily="34" charset="0"/>
                          <a:ea typeface="Calibri" panose="020F0502020204030204" pitchFamily="34" charset="0"/>
                          <a:cs typeface="Times New Roman" panose="02020603050405020304" pitchFamily="18" charset="0"/>
                        </a:rPr>
                        <a:t> break start?</a:t>
                      </a:r>
                    </a:p>
                  </a:txBody>
                  <a:tcPr marL="68580" marR="68580" marT="0" marB="0"/>
                </a:tc>
                <a:extLst>
                  <a:ext uri="{0D108BD9-81ED-4DB2-BD59-A6C34878D82A}">
                    <a16:rowId xmlns:a16="http://schemas.microsoft.com/office/drawing/2014/main" val="4213949817"/>
                  </a:ext>
                </a:extLst>
              </a:tr>
              <a:tr h="370840">
                <a:tc>
                  <a:txBody>
                    <a:bodyPr/>
                    <a:lstStyle/>
                    <a:p>
                      <a:pPr>
                        <a:spcAft>
                          <a:spcPts val="0"/>
                        </a:spcAft>
                      </a:pPr>
                      <a:r>
                        <a:rPr lang="nl-NL" sz="2400" i="0" dirty="0">
                          <a:effectLst/>
                          <a:latin typeface="Calibri" panose="020F0502020204030204" pitchFamily="34" charset="0"/>
                          <a:ea typeface="Calibri" panose="020F0502020204030204" pitchFamily="34" charset="0"/>
                          <a:cs typeface="Times New Roman" panose="02020603050405020304" pitchFamily="18" charset="0"/>
                        </a:rPr>
                        <a:t>Waarom is de deadline morgen?</a:t>
                      </a:r>
                    </a:p>
                  </a:txBody>
                  <a:tcPr marL="68580" marR="68580" marT="0" marB="0"/>
                </a:tc>
                <a:tc>
                  <a:txBody>
                    <a:bodyPr/>
                    <a:lstStyle/>
                    <a:p>
                      <a:pPr>
                        <a:spcAft>
                          <a:spcPts val="0"/>
                        </a:spcAft>
                      </a:pP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Why</a:t>
                      </a:r>
                      <a:r>
                        <a:rPr lang="nl-NL" sz="2400" i="1" dirty="0">
                          <a:effectLst/>
                          <a:latin typeface="Calibri" panose="020F0502020204030204" pitchFamily="34" charset="0"/>
                          <a:ea typeface="Calibri" panose="020F0502020204030204" pitchFamily="34" charset="0"/>
                          <a:cs typeface="Times New Roman" panose="02020603050405020304" pitchFamily="18" charset="0"/>
                        </a:rPr>
                        <a:t> is </a:t>
                      </a: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the</a:t>
                      </a:r>
                      <a:r>
                        <a:rPr lang="nl-NL" sz="2400" i="1" dirty="0">
                          <a:effectLst/>
                          <a:latin typeface="Calibri" panose="020F0502020204030204" pitchFamily="34" charset="0"/>
                          <a:ea typeface="Calibri" panose="020F0502020204030204" pitchFamily="34" charset="0"/>
                          <a:cs typeface="Times New Roman" panose="02020603050405020304" pitchFamily="18" charset="0"/>
                        </a:rPr>
                        <a:t> deadline </a:t>
                      </a: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tomorrow</a:t>
                      </a:r>
                      <a:r>
                        <a:rPr lang="nl-NL" sz="2400" i="1" dirty="0">
                          <a:effectLst/>
                          <a:latin typeface="Calibri" panose="020F0502020204030204" pitchFamily="34" charset="0"/>
                          <a:ea typeface="Calibri" panose="020F0502020204030204" pitchFamily="34" charset="0"/>
                          <a:cs typeface="Times New Roman" panose="02020603050405020304" pitchFamily="18" charset="0"/>
                        </a:rPr>
                        <a:t>?</a:t>
                      </a:r>
                    </a:p>
                  </a:txBody>
                  <a:tcPr marL="68580" marR="68580" marT="0" marB="0"/>
                </a:tc>
                <a:extLst>
                  <a:ext uri="{0D108BD9-81ED-4DB2-BD59-A6C34878D82A}">
                    <a16:rowId xmlns:a16="http://schemas.microsoft.com/office/drawing/2014/main" val="3716580352"/>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nl-NL" sz="2400" i="0" dirty="0">
                          <a:effectLst/>
                          <a:latin typeface="Calibri" panose="020F0502020204030204" pitchFamily="34" charset="0"/>
                          <a:ea typeface="Calibri" panose="020F0502020204030204" pitchFamily="34" charset="0"/>
                          <a:cs typeface="Times New Roman" panose="02020603050405020304" pitchFamily="18" charset="0"/>
                        </a:rPr>
                        <a:t>Hoe pak ik …. aan?</a:t>
                      </a:r>
                    </a:p>
                  </a:txBody>
                  <a:tcPr marL="68580" marR="68580" marT="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nl-NL" sz="2400" i="1" dirty="0">
                          <a:effectLst/>
                          <a:latin typeface="Calibri" panose="020F0502020204030204" pitchFamily="34" charset="0"/>
                          <a:ea typeface="Calibri" panose="020F0502020204030204" pitchFamily="34" charset="0"/>
                          <a:cs typeface="Times New Roman" panose="02020603050405020304" pitchFamily="18" charset="0"/>
                        </a:rPr>
                        <a:t>How do I do…..?</a:t>
                      </a:r>
                    </a:p>
                    <a:p>
                      <a:pPr marL="0" marR="0" lvl="0" indent="0" algn="l" defTabSz="914400" rtl="0" eaLnBrk="1" fontAlgn="auto" latinLnBrk="0" hangingPunct="1">
                        <a:lnSpc>
                          <a:spcPct val="100000"/>
                        </a:lnSpc>
                        <a:spcBef>
                          <a:spcPts val="0"/>
                        </a:spcBef>
                        <a:spcAft>
                          <a:spcPts val="0"/>
                        </a:spcAft>
                        <a:buClrTx/>
                        <a:buSzTx/>
                        <a:buFontTx/>
                        <a:buNone/>
                        <a:tabLst/>
                        <a:defRPr/>
                      </a:pPr>
                      <a:r>
                        <a:rPr lang="nl-NL" sz="2400" i="1" dirty="0">
                          <a:effectLst/>
                          <a:latin typeface="Calibri" panose="020F0502020204030204" pitchFamily="34" charset="0"/>
                          <a:ea typeface="Calibri" panose="020F0502020204030204" pitchFamily="34" charset="0"/>
                          <a:cs typeface="Times New Roman" panose="02020603050405020304" pitchFamily="18" charset="0"/>
                        </a:rPr>
                        <a:t>How do I approach….?</a:t>
                      </a:r>
                    </a:p>
                    <a:p>
                      <a:pPr marL="0" marR="0" lvl="0" indent="0" algn="l" defTabSz="914400" rtl="0" eaLnBrk="1" fontAlgn="auto" latinLnBrk="0" hangingPunct="1">
                        <a:lnSpc>
                          <a:spcPct val="100000"/>
                        </a:lnSpc>
                        <a:spcBef>
                          <a:spcPts val="0"/>
                        </a:spcBef>
                        <a:spcAft>
                          <a:spcPts val="0"/>
                        </a:spcAft>
                        <a:buClrTx/>
                        <a:buSzTx/>
                        <a:buFontTx/>
                        <a:buNone/>
                        <a:tabLst/>
                        <a:defRPr/>
                      </a:pPr>
                      <a:r>
                        <a:rPr lang="nl-NL" sz="2400" i="1" dirty="0">
                          <a:effectLst/>
                          <a:latin typeface="Calibri" panose="020F0502020204030204" pitchFamily="34" charset="0"/>
                          <a:ea typeface="Calibri" panose="020F0502020204030204" pitchFamily="34" charset="0"/>
                          <a:cs typeface="Times New Roman" panose="02020603050405020304" pitchFamily="18" charset="0"/>
                        </a:rPr>
                        <a:t>How do I tackle…?</a:t>
                      </a:r>
                    </a:p>
                  </a:txBody>
                  <a:tcPr marL="68580" marR="68580" marT="0" marB="0"/>
                </a:tc>
                <a:extLst>
                  <a:ext uri="{0D108BD9-81ED-4DB2-BD59-A6C34878D82A}">
                    <a16:rowId xmlns:a16="http://schemas.microsoft.com/office/drawing/2014/main" val="1380591914"/>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nl-NL" sz="2400" i="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nl-NL" sz="2400" i="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932250536"/>
                  </a:ext>
                </a:extLst>
              </a:tr>
              <a:tr h="370840">
                <a:tc>
                  <a:txBody>
                    <a:bodyPr/>
                    <a:lstStyle/>
                    <a:p>
                      <a:pPr>
                        <a:spcAft>
                          <a:spcPts val="0"/>
                        </a:spcAft>
                      </a:pPr>
                      <a:endParaRPr lang="nl-NL" sz="2400" i="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spcAft>
                          <a:spcPts val="0"/>
                        </a:spcAft>
                      </a:pPr>
                      <a:endParaRPr lang="nl-NL" sz="2400" i="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710419066"/>
                  </a:ext>
                </a:extLst>
              </a:tr>
            </a:tbl>
          </a:graphicData>
        </a:graphic>
      </p:graphicFrame>
    </p:spTree>
    <p:extLst>
      <p:ext uri="{BB962C8B-B14F-4D97-AF65-F5344CB8AC3E}">
        <p14:creationId xmlns:p14="http://schemas.microsoft.com/office/powerpoint/2010/main" val="280293346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5" name="Tijdelijke aanduiding voor tekst 2">
            <a:extLst>
              <a:ext uri="{FF2B5EF4-FFF2-40B4-BE49-F238E27FC236}">
                <a16:creationId xmlns:a16="http://schemas.microsoft.com/office/drawing/2014/main" id="{83736215-C2DE-004B-8E2B-EFDCC66492C4}"/>
              </a:ext>
            </a:extLst>
          </p:cNvPr>
          <p:cNvSpPr>
            <a:spLocks noGrp="1"/>
          </p:cNvSpPr>
          <p:nvPr>
            <p:ph type="body" idx="1"/>
          </p:nvPr>
        </p:nvSpPr>
        <p:spPr>
          <a:xfrm>
            <a:off x="2167665" y="1247887"/>
            <a:ext cx="9052560" cy="3216536"/>
          </a:xfrm>
        </p:spPr>
        <p:txBody>
          <a:bodyPr>
            <a:noAutofit/>
          </a:bodyPr>
          <a:lstStyle/>
          <a:p>
            <a:pPr marL="457200" indent="-457200">
              <a:lnSpc>
                <a:spcPct val="100000"/>
              </a:lnSpc>
              <a:buFont typeface="+mj-lt"/>
              <a:buAutoNum type="arabicPeriod"/>
            </a:pPr>
            <a:endParaRPr lang="nl-NL" sz="2400" dirty="0"/>
          </a:p>
          <a:p>
            <a:pPr>
              <a:lnSpc>
                <a:spcPct val="100000"/>
              </a:lnSpc>
            </a:pPr>
            <a:endParaRPr lang="nl-NL" sz="1800" dirty="0"/>
          </a:p>
          <a:p>
            <a:pPr>
              <a:lnSpc>
                <a:spcPct val="100000"/>
              </a:lnSpc>
            </a:pPr>
            <a:endParaRPr lang="nl-NL" sz="1800" dirty="0"/>
          </a:p>
        </p:txBody>
      </p:sp>
      <p:sp>
        <p:nvSpPr>
          <p:cNvPr id="16" name="Titel 1">
            <a:extLst>
              <a:ext uri="{FF2B5EF4-FFF2-40B4-BE49-F238E27FC236}">
                <a16:creationId xmlns:a16="http://schemas.microsoft.com/office/drawing/2014/main" id="{C5D971DE-1AA3-5E40-B737-05731511404F}"/>
              </a:ext>
            </a:extLst>
          </p:cNvPr>
          <p:cNvSpPr>
            <a:spLocks noGrp="1"/>
          </p:cNvSpPr>
          <p:nvPr>
            <p:ph type="title"/>
          </p:nvPr>
        </p:nvSpPr>
        <p:spPr>
          <a:xfrm>
            <a:off x="2167665" y="343169"/>
            <a:ext cx="9574062" cy="668050"/>
          </a:xfrm>
        </p:spPr>
        <p:txBody>
          <a:bodyPr>
            <a:normAutofit fontScale="90000"/>
          </a:bodyPr>
          <a:lstStyle/>
          <a:p>
            <a:r>
              <a:rPr lang="nl-NL" sz="6000" dirty="0"/>
              <a:t>In a meeting</a:t>
            </a:r>
          </a:p>
        </p:txBody>
      </p:sp>
      <p:graphicFrame>
        <p:nvGraphicFramePr>
          <p:cNvPr id="3" name="Tabel 2">
            <a:extLst>
              <a:ext uri="{FF2B5EF4-FFF2-40B4-BE49-F238E27FC236}">
                <a16:creationId xmlns:a16="http://schemas.microsoft.com/office/drawing/2014/main" id="{221FC467-5035-D843-B579-300B88B2E281}"/>
              </a:ext>
            </a:extLst>
          </p:cNvPr>
          <p:cNvGraphicFramePr>
            <a:graphicFrameLocks noGrp="1"/>
          </p:cNvGraphicFramePr>
          <p:nvPr>
            <p:extLst>
              <p:ext uri="{D42A27DB-BD31-4B8C-83A1-F6EECF244321}">
                <p14:modId xmlns:p14="http://schemas.microsoft.com/office/powerpoint/2010/main" val="743066082"/>
              </p:ext>
            </p:extLst>
          </p:nvPr>
        </p:nvGraphicFramePr>
        <p:xfrm>
          <a:off x="2254422" y="1247886"/>
          <a:ext cx="9237362" cy="5407767"/>
        </p:xfrm>
        <a:graphic>
          <a:graphicData uri="http://schemas.openxmlformats.org/drawingml/2006/table">
            <a:tbl>
              <a:tblPr firstRow="1" bandRow="1">
                <a:tableStyleId>{5C22544A-7EE6-4342-B048-85BDC9FD1C3A}</a:tableStyleId>
              </a:tblPr>
              <a:tblGrid>
                <a:gridCol w="4739502">
                  <a:extLst>
                    <a:ext uri="{9D8B030D-6E8A-4147-A177-3AD203B41FA5}">
                      <a16:colId xmlns:a16="http://schemas.microsoft.com/office/drawing/2014/main" val="1223978072"/>
                    </a:ext>
                  </a:extLst>
                </a:gridCol>
                <a:gridCol w="4497860">
                  <a:extLst>
                    <a:ext uri="{9D8B030D-6E8A-4147-A177-3AD203B41FA5}">
                      <a16:colId xmlns:a16="http://schemas.microsoft.com/office/drawing/2014/main" val="3751572771"/>
                    </a:ext>
                  </a:extLst>
                </a:gridCol>
              </a:tblGrid>
              <a:tr h="395974">
                <a:tc>
                  <a:txBody>
                    <a:bodyPr/>
                    <a:lstStyle/>
                    <a:p>
                      <a:pPr>
                        <a:spcAft>
                          <a:spcPts val="0"/>
                        </a:spcAft>
                      </a:pPr>
                      <a:r>
                        <a:rPr lang="nl-NL" sz="2000" i="0" dirty="0">
                          <a:effectLst/>
                          <a:latin typeface="Calibri" panose="020F0502020204030204" pitchFamily="34" charset="0"/>
                          <a:ea typeface="Calibri" panose="020F0502020204030204" pitchFamily="34" charset="0"/>
                          <a:cs typeface="Times New Roman" panose="02020603050405020304" pitchFamily="18" charset="0"/>
                        </a:rPr>
                        <a:t>NL</a:t>
                      </a:r>
                    </a:p>
                  </a:txBody>
                  <a:tcPr marL="68580" marR="68580" marT="0" marB="0"/>
                </a:tc>
                <a:tc>
                  <a:txBody>
                    <a:bodyPr/>
                    <a:lstStyle/>
                    <a:p>
                      <a:pPr>
                        <a:spcAft>
                          <a:spcPts val="0"/>
                        </a:spcAft>
                      </a:pPr>
                      <a:r>
                        <a:rPr lang="nl-NL" sz="2000" i="0" dirty="0">
                          <a:effectLst/>
                          <a:latin typeface="Calibri" panose="020F0502020204030204" pitchFamily="34" charset="0"/>
                          <a:ea typeface="Calibri" panose="020F0502020204030204" pitchFamily="34" charset="0"/>
                          <a:cs typeface="Times New Roman" panose="02020603050405020304" pitchFamily="18" charset="0"/>
                        </a:rPr>
                        <a:t>EN</a:t>
                      </a:r>
                    </a:p>
                  </a:txBody>
                  <a:tcPr marL="68580" marR="68580" marT="0" marB="0"/>
                </a:tc>
                <a:extLst>
                  <a:ext uri="{0D108BD9-81ED-4DB2-BD59-A6C34878D82A}">
                    <a16:rowId xmlns:a16="http://schemas.microsoft.com/office/drawing/2014/main" val="3226422701"/>
                  </a:ext>
                </a:extLst>
              </a:tr>
              <a:tr h="781100">
                <a:tc>
                  <a:txBody>
                    <a:bodyPr/>
                    <a:lstStyle/>
                    <a:p>
                      <a:pPr>
                        <a:spcAft>
                          <a:spcPts val="0"/>
                        </a:spcAft>
                      </a:pPr>
                      <a:r>
                        <a:rPr lang="nl-NL" sz="2400" i="0" dirty="0">
                          <a:effectLst/>
                          <a:latin typeface="Calibri" panose="020F0502020204030204" pitchFamily="34" charset="0"/>
                          <a:ea typeface="Calibri" panose="020F0502020204030204" pitchFamily="34" charset="0"/>
                          <a:cs typeface="Times New Roman" panose="02020603050405020304" pitchFamily="18" charset="0"/>
                        </a:rPr>
                        <a:t>Zou u dat alstublieft kunnen herhalen?</a:t>
                      </a:r>
                    </a:p>
                  </a:txBody>
                  <a:tcPr marL="68580" marR="68580" marT="0" marB="0"/>
                </a:tc>
                <a:tc>
                  <a:txBody>
                    <a:bodyPr/>
                    <a:lstStyle/>
                    <a:p>
                      <a:pPr>
                        <a:spcAft>
                          <a:spcPts val="0"/>
                        </a:spcAft>
                      </a:pP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Could</a:t>
                      </a:r>
                      <a:r>
                        <a:rPr lang="nl-NL" sz="2400" i="1" dirty="0">
                          <a:effectLst/>
                          <a:latin typeface="Calibri" panose="020F0502020204030204" pitchFamily="34" charset="0"/>
                          <a:ea typeface="Calibri" panose="020F0502020204030204" pitchFamily="34" charset="0"/>
                          <a:cs typeface="Times New Roman" panose="02020603050405020304" pitchFamily="18" charset="0"/>
                        </a:rPr>
                        <a:t> </a:t>
                      </a: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you</a:t>
                      </a:r>
                      <a:r>
                        <a:rPr lang="nl-NL" sz="2400" i="1" dirty="0">
                          <a:effectLst/>
                          <a:latin typeface="Calibri" panose="020F0502020204030204" pitchFamily="34" charset="0"/>
                          <a:ea typeface="Calibri" panose="020F0502020204030204" pitchFamily="34" charset="0"/>
                          <a:cs typeface="Times New Roman" panose="02020603050405020304" pitchFamily="18" charset="0"/>
                        </a:rPr>
                        <a:t> </a:t>
                      </a: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repeat</a:t>
                      </a:r>
                      <a:r>
                        <a:rPr lang="nl-NL" sz="2400" i="1" dirty="0">
                          <a:effectLst/>
                          <a:latin typeface="Calibri" panose="020F0502020204030204" pitchFamily="34" charset="0"/>
                          <a:ea typeface="Calibri" panose="020F0502020204030204" pitchFamily="34" charset="0"/>
                          <a:cs typeface="Times New Roman" panose="02020603050405020304" pitchFamily="18" charset="0"/>
                        </a:rPr>
                        <a:t> </a:t>
                      </a: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that</a:t>
                      </a:r>
                      <a:r>
                        <a:rPr lang="nl-NL" sz="2400" i="1" dirty="0">
                          <a:effectLst/>
                          <a:latin typeface="Calibri" panose="020F0502020204030204" pitchFamily="34" charset="0"/>
                          <a:ea typeface="Calibri" panose="020F0502020204030204" pitchFamily="34" charset="0"/>
                          <a:cs typeface="Times New Roman" panose="02020603050405020304" pitchFamily="18" charset="0"/>
                        </a:rPr>
                        <a:t> </a:t>
                      </a: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please</a:t>
                      </a:r>
                      <a:r>
                        <a:rPr lang="nl-NL" sz="2400" i="1" dirty="0">
                          <a:effectLst/>
                          <a:latin typeface="Calibri" panose="020F0502020204030204" pitchFamily="34" charset="0"/>
                          <a:ea typeface="Calibri" panose="020F0502020204030204" pitchFamily="34" charset="0"/>
                          <a:cs typeface="Times New Roman" panose="02020603050405020304" pitchFamily="18" charset="0"/>
                        </a:rPr>
                        <a:t>?</a:t>
                      </a:r>
                    </a:p>
                  </a:txBody>
                  <a:tcPr marL="68580" marR="68580" marT="0" marB="0"/>
                </a:tc>
                <a:extLst>
                  <a:ext uri="{0D108BD9-81ED-4DB2-BD59-A6C34878D82A}">
                    <a16:rowId xmlns:a16="http://schemas.microsoft.com/office/drawing/2014/main" val="4184376209"/>
                  </a:ext>
                </a:extLst>
              </a:tr>
              <a:tr h="781100">
                <a:tc>
                  <a:txBody>
                    <a:bodyPr/>
                    <a:lstStyle/>
                    <a:p>
                      <a:pPr>
                        <a:spcAft>
                          <a:spcPts val="0"/>
                        </a:spcAft>
                      </a:pPr>
                      <a:r>
                        <a:rPr lang="nl-NL" sz="2400" i="0" dirty="0">
                          <a:effectLst/>
                          <a:latin typeface="Calibri" panose="020F0502020204030204" pitchFamily="34" charset="0"/>
                          <a:ea typeface="Calibri" panose="020F0502020204030204" pitchFamily="34" charset="0"/>
                          <a:cs typeface="Times New Roman" panose="02020603050405020304" pitchFamily="18" charset="0"/>
                        </a:rPr>
                        <a:t>Volgens mij….</a:t>
                      </a:r>
                    </a:p>
                  </a:txBody>
                  <a:tcPr marL="68580" marR="68580" marT="0" marB="0"/>
                </a:tc>
                <a:tc>
                  <a:txBody>
                    <a:bodyPr/>
                    <a:lstStyle/>
                    <a:p>
                      <a:pPr>
                        <a:spcAft>
                          <a:spcPts val="0"/>
                        </a:spcAft>
                      </a:pPr>
                      <a:r>
                        <a:rPr lang="nl-NL" sz="2400" i="1" dirty="0">
                          <a:effectLst/>
                          <a:latin typeface="Calibri" panose="020F0502020204030204" pitchFamily="34" charset="0"/>
                          <a:ea typeface="Calibri" panose="020F0502020204030204" pitchFamily="34" charset="0"/>
                          <a:cs typeface="Times New Roman" panose="02020603050405020304" pitchFamily="18" charset="0"/>
                        </a:rPr>
                        <a:t>In </a:t>
                      </a: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my</a:t>
                      </a:r>
                      <a:r>
                        <a:rPr lang="nl-NL" sz="2400" i="1" dirty="0">
                          <a:effectLst/>
                          <a:latin typeface="Calibri" panose="020F0502020204030204" pitchFamily="34" charset="0"/>
                          <a:ea typeface="Calibri" panose="020F0502020204030204" pitchFamily="34" charset="0"/>
                          <a:cs typeface="Times New Roman" panose="02020603050405020304" pitchFamily="18" charset="0"/>
                        </a:rPr>
                        <a:t> opinion….</a:t>
                      </a:r>
                    </a:p>
                    <a:p>
                      <a:pPr>
                        <a:spcAft>
                          <a:spcPts val="0"/>
                        </a:spcAft>
                      </a:pPr>
                      <a:r>
                        <a:rPr lang="nl-NL" sz="2400" i="1" dirty="0">
                          <a:effectLst/>
                          <a:latin typeface="Calibri" panose="020F0502020204030204" pitchFamily="34" charset="0"/>
                          <a:ea typeface="Calibri" panose="020F0502020204030204" pitchFamily="34" charset="0"/>
                          <a:cs typeface="Times New Roman" panose="02020603050405020304" pitchFamily="18" charset="0"/>
                        </a:rPr>
                        <a:t>I </a:t>
                      </a: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think</a:t>
                      </a:r>
                      <a:r>
                        <a:rPr lang="nl-NL" sz="2400" i="1" dirty="0">
                          <a:effectLst/>
                          <a:latin typeface="Calibri" panose="020F0502020204030204" pitchFamily="34" charset="0"/>
                          <a:ea typeface="Calibri" panose="020F0502020204030204" pitchFamily="34" charset="0"/>
                          <a:cs typeface="Times New Roman" panose="02020603050405020304" pitchFamily="18" charset="0"/>
                        </a:rPr>
                        <a:t> </a:t>
                      </a: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that</a:t>
                      </a:r>
                      <a:r>
                        <a:rPr lang="nl-NL" sz="2400" i="1" dirty="0">
                          <a:effectLst/>
                          <a:latin typeface="Calibri" panose="020F0502020204030204" pitchFamily="34" charset="0"/>
                          <a:ea typeface="Calibri" panose="020F0502020204030204" pitchFamily="34" charset="0"/>
                          <a:cs typeface="Times New Roman" panose="02020603050405020304" pitchFamily="18" charset="0"/>
                        </a:rPr>
                        <a:t>….</a:t>
                      </a:r>
                    </a:p>
                    <a:p>
                      <a:pPr>
                        <a:spcAft>
                          <a:spcPts val="0"/>
                        </a:spcAft>
                      </a:pPr>
                      <a:r>
                        <a:rPr lang="nl-NL" sz="2400" i="1" dirty="0">
                          <a:effectLst/>
                          <a:latin typeface="Calibri" panose="020F0502020204030204" pitchFamily="34" charset="0"/>
                          <a:ea typeface="Calibri" panose="020F0502020204030204" pitchFamily="34" charset="0"/>
                          <a:cs typeface="Times New Roman" panose="02020603050405020304" pitchFamily="18" charset="0"/>
                        </a:rPr>
                        <a:t>I </a:t>
                      </a: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believe</a:t>
                      </a:r>
                      <a:r>
                        <a:rPr lang="nl-NL" sz="2400" i="1" dirty="0">
                          <a:effectLst/>
                          <a:latin typeface="Calibri" panose="020F0502020204030204" pitchFamily="34" charset="0"/>
                          <a:ea typeface="Calibri" panose="020F0502020204030204" pitchFamily="34" charset="0"/>
                          <a:cs typeface="Times New Roman" panose="02020603050405020304" pitchFamily="18" charset="0"/>
                        </a:rPr>
                        <a:t> </a:t>
                      </a: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that</a:t>
                      </a:r>
                      <a:r>
                        <a:rPr lang="nl-NL" sz="2400" i="1" dirty="0">
                          <a:effectLst/>
                          <a:latin typeface="Calibri" panose="020F0502020204030204" pitchFamily="34" charset="0"/>
                          <a:ea typeface="Calibri" panose="020F0502020204030204" pitchFamily="34" charset="0"/>
                          <a:cs typeface="Times New Roman" panose="02020603050405020304" pitchFamily="18" charset="0"/>
                        </a:rPr>
                        <a:t>…</a:t>
                      </a:r>
                    </a:p>
                  </a:txBody>
                  <a:tcPr marL="68580" marR="68580" marT="0" marB="0"/>
                </a:tc>
                <a:extLst>
                  <a:ext uri="{0D108BD9-81ED-4DB2-BD59-A6C34878D82A}">
                    <a16:rowId xmlns:a16="http://schemas.microsoft.com/office/drawing/2014/main" val="432213984"/>
                  </a:ext>
                </a:extLst>
              </a:tr>
              <a:tr h="781100">
                <a:tc>
                  <a:txBody>
                    <a:bodyPr/>
                    <a:lstStyle/>
                    <a:p>
                      <a:pPr>
                        <a:spcAft>
                          <a:spcPts val="0"/>
                        </a:spcAft>
                      </a:pPr>
                      <a:r>
                        <a:rPr lang="nl-NL" sz="2400" i="0" dirty="0">
                          <a:effectLst/>
                          <a:latin typeface="Calibri" panose="020F0502020204030204" pitchFamily="34" charset="0"/>
                          <a:ea typeface="Calibri" panose="020F0502020204030204" pitchFamily="34" charset="0"/>
                          <a:cs typeface="Times New Roman" panose="02020603050405020304" pitchFamily="18" charset="0"/>
                        </a:rPr>
                        <a:t>Ik begrijp het niet.</a:t>
                      </a:r>
                    </a:p>
                    <a:p>
                      <a:pPr>
                        <a:spcAft>
                          <a:spcPts val="0"/>
                        </a:spcAft>
                      </a:pPr>
                      <a:r>
                        <a:rPr lang="nl-NL" sz="2400" i="0" dirty="0">
                          <a:effectLst/>
                          <a:latin typeface="Calibri" panose="020F0502020204030204" pitchFamily="34" charset="0"/>
                          <a:ea typeface="Calibri" panose="020F0502020204030204" pitchFamily="34" charset="0"/>
                          <a:cs typeface="Times New Roman" panose="02020603050405020304" pitchFamily="18" charset="0"/>
                        </a:rPr>
                        <a:t>Ik weet niet wat.... betekent.</a:t>
                      </a:r>
                    </a:p>
                  </a:txBody>
                  <a:tcPr marL="68580" marR="68580" marT="0" marB="0"/>
                </a:tc>
                <a:tc>
                  <a:txBody>
                    <a:bodyPr/>
                    <a:lstStyle/>
                    <a:p>
                      <a:pPr>
                        <a:spcAft>
                          <a:spcPts val="0"/>
                        </a:spcAft>
                      </a:pPr>
                      <a:r>
                        <a:rPr lang="nl-NL" sz="2400" i="1" dirty="0">
                          <a:effectLst/>
                          <a:latin typeface="Calibri" panose="020F0502020204030204" pitchFamily="34" charset="0"/>
                          <a:ea typeface="Calibri" panose="020F0502020204030204" pitchFamily="34" charset="0"/>
                          <a:cs typeface="Times New Roman" panose="02020603050405020304" pitchFamily="18" charset="0"/>
                        </a:rPr>
                        <a:t>I </a:t>
                      </a: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don’t</a:t>
                      </a:r>
                      <a:r>
                        <a:rPr lang="nl-NL" sz="2400" i="1" dirty="0">
                          <a:effectLst/>
                          <a:latin typeface="Calibri" panose="020F0502020204030204" pitchFamily="34" charset="0"/>
                          <a:ea typeface="Calibri" panose="020F0502020204030204" pitchFamily="34" charset="0"/>
                          <a:cs typeface="Times New Roman" panose="02020603050405020304" pitchFamily="18" charset="0"/>
                        </a:rPr>
                        <a:t> </a:t>
                      </a: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understand</a:t>
                      </a:r>
                      <a:r>
                        <a:rPr lang="nl-NL" sz="2400" i="1" dirty="0">
                          <a:effectLst/>
                          <a:latin typeface="Calibri" panose="020F0502020204030204" pitchFamily="34" charset="0"/>
                          <a:ea typeface="Calibri" panose="020F0502020204030204" pitchFamily="34" charset="0"/>
                          <a:cs typeface="Times New Roman" panose="02020603050405020304" pitchFamily="18" charset="0"/>
                        </a:rPr>
                        <a:t>.</a:t>
                      </a:r>
                    </a:p>
                    <a:p>
                      <a:pPr>
                        <a:spcAft>
                          <a:spcPts val="0"/>
                        </a:spcAft>
                      </a:pPr>
                      <a:r>
                        <a:rPr lang="nl-NL" sz="2400" i="1" dirty="0">
                          <a:effectLst/>
                          <a:latin typeface="Calibri" panose="020F0502020204030204" pitchFamily="34" charset="0"/>
                          <a:ea typeface="Calibri" panose="020F0502020204030204" pitchFamily="34" charset="0"/>
                          <a:cs typeface="Times New Roman" panose="02020603050405020304" pitchFamily="18" charset="0"/>
                        </a:rPr>
                        <a:t>I </a:t>
                      </a: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don’t</a:t>
                      </a:r>
                      <a:r>
                        <a:rPr lang="nl-NL" sz="2400" i="1" dirty="0">
                          <a:effectLst/>
                          <a:latin typeface="Calibri" panose="020F0502020204030204" pitchFamily="34" charset="0"/>
                          <a:ea typeface="Calibri" panose="020F0502020204030204" pitchFamily="34" charset="0"/>
                          <a:cs typeface="Times New Roman" panose="02020603050405020304" pitchFamily="18" charset="0"/>
                        </a:rPr>
                        <a:t> </a:t>
                      </a: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know</a:t>
                      </a:r>
                      <a:r>
                        <a:rPr lang="nl-NL" sz="2400" i="1" dirty="0">
                          <a:effectLst/>
                          <a:latin typeface="Calibri" panose="020F0502020204030204" pitchFamily="34" charset="0"/>
                          <a:ea typeface="Calibri" panose="020F0502020204030204" pitchFamily="34" charset="0"/>
                          <a:cs typeface="Times New Roman" panose="02020603050405020304" pitchFamily="18" charset="0"/>
                        </a:rPr>
                        <a:t> </a:t>
                      </a: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what</a:t>
                      </a:r>
                      <a:r>
                        <a:rPr lang="nl-NL" sz="2400" i="1" dirty="0">
                          <a:effectLst/>
                          <a:latin typeface="Calibri" panose="020F0502020204030204" pitchFamily="34" charset="0"/>
                          <a:ea typeface="Calibri" panose="020F0502020204030204" pitchFamily="34" charset="0"/>
                          <a:cs typeface="Times New Roman" panose="02020603050405020304" pitchFamily="18" charset="0"/>
                        </a:rPr>
                        <a:t> …. means.</a:t>
                      </a:r>
                    </a:p>
                  </a:txBody>
                  <a:tcPr marL="68580" marR="68580" marT="0" marB="0"/>
                </a:tc>
                <a:extLst>
                  <a:ext uri="{0D108BD9-81ED-4DB2-BD59-A6C34878D82A}">
                    <a16:rowId xmlns:a16="http://schemas.microsoft.com/office/drawing/2014/main" val="4213949817"/>
                  </a:ext>
                </a:extLst>
              </a:tr>
              <a:tr h="473933">
                <a:tc>
                  <a:txBody>
                    <a:bodyPr/>
                    <a:lstStyle/>
                    <a:p>
                      <a:pPr>
                        <a:spcAft>
                          <a:spcPts val="0"/>
                        </a:spcAft>
                      </a:pPr>
                      <a:r>
                        <a:rPr lang="nl-NL" sz="2400" i="0" dirty="0">
                          <a:effectLst/>
                          <a:latin typeface="Calibri" panose="020F0502020204030204" pitchFamily="34" charset="0"/>
                          <a:ea typeface="Calibri" panose="020F0502020204030204" pitchFamily="34" charset="0"/>
                          <a:cs typeface="Times New Roman" panose="02020603050405020304" pitchFamily="18" charset="0"/>
                        </a:rPr>
                        <a:t>Wat betekent….?</a:t>
                      </a:r>
                    </a:p>
                  </a:txBody>
                  <a:tcPr marL="68580" marR="68580" marT="0" marB="0"/>
                </a:tc>
                <a:tc>
                  <a:txBody>
                    <a:bodyPr/>
                    <a:lstStyle/>
                    <a:p>
                      <a:pPr>
                        <a:spcAft>
                          <a:spcPts val="0"/>
                        </a:spcAft>
                      </a:pP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What</a:t>
                      </a:r>
                      <a:r>
                        <a:rPr lang="nl-NL" sz="2400" i="1" dirty="0">
                          <a:effectLst/>
                          <a:latin typeface="Calibri" panose="020F0502020204030204" pitchFamily="34" charset="0"/>
                          <a:ea typeface="Calibri" panose="020F0502020204030204" pitchFamily="34" charset="0"/>
                          <a:cs typeface="Times New Roman" panose="02020603050405020304" pitchFamily="18" charset="0"/>
                        </a:rPr>
                        <a:t> does … </a:t>
                      </a: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mean</a:t>
                      </a:r>
                      <a:r>
                        <a:rPr lang="nl-NL" sz="2400" i="1" dirty="0">
                          <a:effectLst/>
                          <a:latin typeface="Calibri" panose="020F0502020204030204" pitchFamily="34" charset="0"/>
                          <a:ea typeface="Calibri" panose="020F0502020204030204" pitchFamily="34" charset="0"/>
                          <a:cs typeface="Times New Roman" panose="02020603050405020304" pitchFamily="18" charset="0"/>
                        </a:rPr>
                        <a:t>? </a:t>
                      </a:r>
                    </a:p>
                  </a:txBody>
                  <a:tcPr marL="68580" marR="68580" marT="0" marB="0"/>
                </a:tc>
                <a:extLst>
                  <a:ext uri="{0D108BD9-81ED-4DB2-BD59-A6C34878D82A}">
                    <a16:rowId xmlns:a16="http://schemas.microsoft.com/office/drawing/2014/main" val="3716580352"/>
                  </a:ext>
                </a:extLst>
              </a:tr>
              <a:tr h="781100">
                <a:tc>
                  <a:txBody>
                    <a:bodyPr/>
                    <a:lstStyle/>
                    <a:p>
                      <a:pPr>
                        <a:spcAft>
                          <a:spcPts val="0"/>
                        </a:spcAft>
                      </a:pPr>
                      <a:r>
                        <a:rPr lang="nl-NL" sz="2400" i="0" dirty="0">
                          <a:effectLst/>
                          <a:latin typeface="Calibri" panose="020F0502020204030204" pitchFamily="34" charset="0"/>
                          <a:ea typeface="Calibri" panose="020F0502020204030204" pitchFamily="34" charset="0"/>
                          <a:cs typeface="Times New Roman" panose="02020603050405020304" pitchFamily="18" charset="0"/>
                        </a:rPr>
                        <a:t>Ik ben het met je eens./</a:t>
                      </a:r>
                    </a:p>
                    <a:p>
                      <a:pPr>
                        <a:spcAft>
                          <a:spcPts val="0"/>
                        </a:spcAft>
                      </a:pPr>
                      <a:r>
                        <a:rPr lang="nl-NL" sz="2400" i="0" dirty="0">
                          <a:effectLst/>
                          <a:latin typeface="Calibri" panose="020F0502020204030204" pitchFamily="34" charset="0"/>
                          <a:ea typeface="Calibri" panose="020F0502020204030204" pitchFamily="34" charset="0"/>
                          <a:cs typeface="Times New Roman" panose="02020603050405020304" pitchFamily="18" charset="0"/>
                        </a:rPr>
                        <a:t>Ik vind dat je gelijk hebt.</a:t>
                      </a:r>
                    </a:p>
                    <a:p>
                      <a:pPr>
                        <a:spcAft>
                          <a:spcPts val="0"/>
                        </a:spcAft>
                      </a:pPr>
                      <a:endParaRPr lang="nl-NL" sz="2400" i="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spcAft>
                          <a:spcPts val="0"/>
                        </a:spcAft>
                      </a:pPr>
                      <a:r>
                        <a:rPr lang="nl-NL" sz="2400" i="1" dirty="0">
                          <a:effectLst/>
                          <a:latin typeface="Calibri" panose="020F0502020204030204" pitchFamily="34" charset="0"/>
                          <a:ea typeface="Calibri" panose="020F0502020204030204" pitchFamily="34" charset="0"/>
                          <a:cs typeface="Times New Roman" panose="02020603050405020304" pitchFamily="18" charset="0"/>
                        </a:rPr>
                        <a:t>I </a:t>
                      </a: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agree</a:t>
                      </a:r>
                      <a:r>
                        <a:rPr lang="nl-NL" sz="2400" i="1" dirty="0">
                          <a:effectLst/>
                          <a:latin typeface="Calibri" panose="020F0502020204030204" pitchFamily="34" charset="0"/>
                          <a:ea typeface="Calibri" panose="020F0502020204030204" pitchFamily="34" charset="0"/>
                          <a:cs typeface="Times New Roman" panose="02020603050405020304" pitchFamily="18" charset="0"/>
                        </a:rPr>
                        <a:t> </a:t>
                      </a: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with</a:t>
                      </a:r>
                      <a:r>
                        <a:rPr lang="nl-NL" sz="2400" i="1" dirty="0">
                          <a:effectLst/>
                          <a:latin typeface="Calibri" panose="020F0502020204030204" pitchFamily="34" charset="0"/>
                          <a:ea typeface="Calibri" panose="020F0502020204030204" pitchFamily="34" charset="0"/>
                          <a:cs typeface="Times New Roman" panose="02020603050405020304" pitchFamily="18" charset="0"/>
                        </a:rPr>
                        <a:t> </a:t>
                      </a: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you</a:t>
                      </a:r>
                      <a:r>
                        <a:rPr lang="nl-NL" sz="2400" i="1" dirty="0">
                          <a:effectLst/>
                          <a:latin typeface="Calibri" panose="020F0502020204030204" pitchFamily="34" charset="0"/>
                          <a:ea typeface="Calibri" panose="020F0502020204030204" pitchFamily="34" charset="0"/>
                          <a:cs typeface="Times New Roman" panose="02020603050405020304" pitchFamily="18" charset="0"/>
                        </a:rPr>
                        <a:t>.</a:t>
                      </a:r>
                    </a:p>
                    <a:p>
                      <a:pPr>
                        <a:spcAft>
                          <a:spcPts val="0"/>
                        </a:spcAft>
                      </a:pPr>
                      <a:r>
                        <a:rPr lang="nl-NL" sz="2400" i="1" dirty="0">
                          <a:effectLst/>
                          <a:latin typeface="Calibri" panose="020F0502020204030204" pitchFamily="34" charset="0"/>
                          <a:ea typeface="Calibri" panose="020F0502020204030204" pitchFamily="34" charset="0"/>
                          <a:cs typeface="Times New Roman" panose="02020603050405020304" pitchFamily="18" charset="0"/>
                        </a:rPr>
                        <a:t>I </a:t>
                      </a: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think</a:t>
                      </a:r>
                      <a:r>
                        <a:rPr lang="nl-NL" sz="2400" i="1" dirty="0">
                          <a:effectLst/>
                          <a:latin typeface="Calibri" panose="020F0502020204030204" pitchFamily="34" charset="0"/>
                          <a:ea typeface="Calibri" panose="020F0502020204030204" pitchFamily="34" charset="0"/>
                          <a:cs typeface="Times New Roman" panose="02020603050405020304" pitchFamily="18" charset="0"/>
                        </a:rPr>
                        <a:t> </a:t>
                      </a: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you</a:t>
                      </a:r>
                      <a:r>
                        <a:rPr lang="nl-NL" sz="2400" i="1" dirty="0">
                          <a:effectLst/>
                          <a:latin typeface="Calibri" panose="020F0502020204030204" pitchFamily="34" charset="0"/>
                          <a:ea typeface="Calibri" panose="020F0502020204030204" pitchFamily="34" charset="0"/>
                          <a:cs typeface="Times New Roman" panose="02020603050405020304" pitchFamily="18" charset="0"/>
                        </a:rPr>
                        <a:t> are right.</a:t>
                      </a:r>
                    </a:p>
                    <a:p>
                      <a:pPr>
                        <a:spcAft>
                          <a:spcPts val="0"/>
                        </a:spcAft>
                      </a:pPr>
                      <a:r>
                        <a:rPr lang="nl-NL" sz="2400" i="1" dirty="0">
                          <a:effectLst/>
                          <a:latin typeface="Calibri" panose="020F0502020204030204" pitchFamily="34" charset="0"/>
                          <a:ea typeface="Calibri" panose="020F0502020204030204" pitchFamily="34" charset="0"/>
                          <a:cs typeface="Times New Roman" panose="02020603050405020304" pitchFamily="18" charset="0"/>
                        </a:rPr>
                        <a:t>I </a:t>
                      </a: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think</a:t>
                      </a:r>
                      <a:r>
                        <a:rPr lang="nl-NL" sz="2400" i="1" dirty="0">
                          <a:effectLst/>
                          <a:latin typeface="Calibri" panose="020F0502020204030204" pitchFamily="34" charset="0"/>
                          <a:ea typeface="Calibri" panose="020F0502020204030204" pitchFamily="34" charset="0"/>
                          <a:cs typeface="Times New Roman" panose="02020603050405020304" pitchFamily="18" charset="0"/>
                        </a:rPr>
                        <a:t> </a:t>
                      </a: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you</a:t>
                      </a:r>
                      <a:r>
                        <a:rPr lang="nl-NL" sz="2400" i="1" dirty="0">
                          <a:effectLst/>
                          <a:latin typeface="Calibri" panose="020F0502020204030204" pitchFamily="34" charset="0"/>
                          <a:ea typeface="Calibri" panose="020F0502020204030204" pitchFamily="34" charset="0"/>
                          <a:cs typeface="Times New Roman" panose="02020603050405020304" pitchFamily="18" charset="0"/>
                        </a:rPr>
                        <a:t> are </a:t>
                      </a: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absolutely</a:t>
                      </a:r>
                      <a:r>
                        <a:rPr lang="nl-NL" sz="2400" i="1" dirty="0">
                          <a:effectLst/>
                          <a:latin typeface="Calibri" panose="020F0502020204030204" pitchFamily="34" charset="0"/>
                          <a:ea typeface="Calibri" panose="020F0502020204030204" pitchFamily="34" charset="0"/>
                          <a:cs typeface="Times New Roman" panose="02020603050405020304" pitchFamily="18" charset="0"/>
                        </a:rPr>
                        <a:t> correct.</a:t>
                      </a:r>
                    </a:p>
                  </a:txBody>
                  <a:tcPr marL="68580" marR="68580" marT="0" marB="0"/>
                </a:tc>
                <a:extLst>
                  <a:ext uri="{0D108BD9-81ED-4DB2-BD59-A6C34878D82A}">
                    <a16:rowId xmlns:a16="http://schemas.microsoft.com/office/drawing/2014/main" val="3932250536"/>
                  </a:ext>
                </a:extLst>
              </a:tr>
              <a:tr h="781100">
                <a:tc>
                  <a:txBody>
                    <a:bodyPr/>
                    <a:lstStyle/>
                    <a:p>
                      <a:pPr>
                        <a:spcAft>
                          <a:spcPts val="0"/>
                        </a:spcAft>
                      </a:pPr>
                      <a:r>
                        <a:rPr lang="nl-NL" sz="2400" i="0" dirty="0">
                          <a:effectLst/>
                          <a:latin typeface="Calibri" panose="020F0502020204030204" pitchFamily="34" charset="0"/>
                          <a:ea typeface="Calibri" panose="020F0502020204030204" pitchFamily="34" charset="0"/>
                          <a:cs typeface="Times New Roman" panose="02020603050405020304" pitchFamily="18" charset="0"/>
                        </a:rPr>
                        <a:t>Daar ben ik het niet mee eens.</a:t>
                      </a:r>
                    </a:p>
                  </a:txBody>
                  <a:tcPr marL="68580" marR="68580" marT="0" marB="0"/>
                </a:tc>
                <a:tc>
                  <a:txBody>
                    <a:bodyPr/>
                    <a:lstStyle/>
                    <a:p>
                      <a:pPr>
                        <a:spcAft>
                          <a:spcPts val="0"/>
                        </a:spcAft>
                      </a:pPr>
                      <a:r>
                        <a:rPr lang="nl-NL" sz="2400" i="1" dirty="0">
                          <a:effectLst/>
                          <a:latin typeface="Calibri" panose="020F0502020204030204" pitchFamily="34" charset="0"/>
                          <a:ea typeface="Calibri" panose="020F0502020204030204" pitchFamily="34" charset="0"/>
                          <a:cs typeface="Times New Roman" panose="02020603050405020304" pitchFamily="18" charset="0"/>
                        </a:rPr>
                        <a:t>I </a:t>
                      </a: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don’t</a:t>
                      </a:r>
                      <a:r>
                        <a:rPr lang="nl-NL" sz="2400" i="1" dirty="0">
                          <a:effectLst/>
                          <a:latin typeface="Calibri" panose="020F0502020204030204" pitchFamily="34" charset="0"/>
                          <a:ea typeface="Calibri" panose="020F0502020204030204" pitchFamily="34" charset="0"/>
                          <a:cs typeface="Times New Roman" panose="02020603050405020304" pitchFamily="18" charset="0"/>
                        </a:rPr>
                        <a:t> </a:t>
                      </a: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agree</a:t>
                      </a:r>
                      <a:r>
                        <a:rPr lang="nl-NL" sz="2400" i="1" dirty="0">
                          <a:effectLst/>
                          <a:latin typeface="Calibri" panose="020F0502020204030204" pitchFamily="34" charset="0"/>
                          <a:ea typeface="Calibri" panose="020F0502020204030204" pitchFamily="34" charset="0"/>
                          <a:cs typeface="Times New Roman" panose="02020603050405020304" pitchFamily="18" charset="0"/>
                        </a:rPr>
                        <a:t>/</a:t>
                      </a: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disagree</a:t>
                      </a:r>
                      <a:r>
                        <a:rPr lang="nl-NL" sz="2400" i="1" dirty="0">
                          <a:effectLst/>
                          <a:latin typeface="Calibri" panose="020F0502020204030204" pitchFamily="34" charset="0"/>
                          <a:ea typeface="Calibri" panose="020F0502020204030204" pitchFamily="34" charset="0"/>
                          <a:cs typeface="Times New Roman" panose="02020603050405020304" pitchFamily="18" charset="0"/>
                        </a:rPr>
                        <a:t> </a:t>
                      </a: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with</a:t>
                      </a:r>
                      <a:r>
                        <a:rPr lang="nl-NL" sz="2400" i="1" dirty="0">
                          <a:effectLst/>
                          <a:latin typeface="Calibri" panose="020F0502020204030204" pitchFamily="34" charset="0"/>
                          <a:ea typeface="Calibri" panose="020F0502020204030204" pitchFamily="34" charset="0"/>
                          <a:cs typeface="Times New Roman" panose="02020603050405020304" pitchFamily="18" charset="0"/>
                        </a:rPr>
                        <a:t> </a:t>
                      </a: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that</a:t>
                      </a:r>
                      <a:r>
                        <a:rPr lang="nl-NL" sz="2400" i="1" dirty="0">
                          <a:effectLst/>
                          <a:latin typeface="Calibri" panose="020F0502020204030204" pitchFamily="34" charset="0"/>
                          <a:ea typeface="Calibri" panose="020F0502020204030204" pitchFamily="34" charset="0"/>
                          <a:cs typeface="Times New Roman" panose="02020603050405020304" pitchFamily="18" charset="0"/>
                        </a:rPr>
                        <a:t>.</a:t>
                      </a:r>
                    </a:p>
                    <a:p>
                      <a:pPr>
                        <a:spcAft>
                          <a:spcPts val="0"/>
                        </a:spcAft>
                      </a:pPr>
                      <a:r>
                        <a:rPr lang="nl-NL" sz="2400" i="1" dirty="0">
                          <a:effectLst/>
                          <a:latin typeface="Calibri" panose="020F0502020204030204" pitchFamily="34" charset="0"/>
                          <a:ea typeface="Calibri" panose="020F0502020204030204" pitchFamily="34" charset="0"/>
                          <a:cs typeface="Times New Roman" panose="02020603050405020304" pitchFamily="18" charset="0"/>
                        </a:rPr>
                        <a:t>I </a:t>
                      </a: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think</a:t>
                      </a:r>
                      <a:r>
                        <a:rPr lang="nl-NL" sz="2400" i="1" dirty="0">
                          <a:effectLst/>
                          <a:latin typeface="Calibri" panose="020F0502020204030204" pitchFamily="34" charset="0"/>
                          <a:ea typeface="Calibri" panose="020F0502020204030204" pitchFamily="34" charset="0"/>
                          <a:cs typeface="Times New Roman" panose="02020603050405020304" pitchFamily="18" charset="0"/>
                        </a:rPr>
                        <a:t> </a:t>
                      </a: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you</a:t>
                      </a:r>
                      <a:r>
                        <a:rPr lang="nl-NL" sz="2400" i="1" dirty="0">
                          <a:effectLst/>
                          <a:latin typeface="Calibri" panose="020F0502020204030204" pitchFamily="34" charset="0"/>
                          <a:ea typeface="Calibri" panose="020F0502020204030204" pitchFamily="34" charset="0"/>
                          <a:cs typeface="Times New Roman" panose="02020603050405020304" pitchFamily="18" charset="0"/>
                        </a:rPr>
                        <a:t> are wrong.</a:t>
                      </a:r>
                    </a:p>
                  </a:txBody>
                  <a:tcPr marL="68580" marR="68580" marT="0" marB="0"/>
                </a:tc>
                <a:extLst>
                  <a:ext uri="{0D108BD9-81ED-4DB2-BD59-A6C34878D82A}">
                    <a16:rowId xmlns:a16="http://schemas.microsoft.com/office/drawing/2014/main" val="3036972156"/>
                  </a:ext>
                </a:extLst>
              </a:tr>
            </a:tbl>
          </a:graphicData>
        </a:graphic>
      </p:graphicFrame>
    </p:spTree>
    <p:extLst>
      <p:ext uri="{BB962C8B-B14F-4D97-AF65-F5344CB8AC3E}">
        <p14:creationId xmlns:p14="http://schemas.microsoft.com/office/powerpoint/2010/main" val="129442729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5" name="Tijdelijke aanduiding voor tekst 2">
            <a:extLst>
              <a:ext uri="{FF2B5EF4-FFF2-40B4-BE49-F238E27FC236}">
                <a16:creationId xmlns:a16="http://schemas.microsoft.com/office/drawing/2014/main" id="{83736215-C2DE-004B-8E2B-EFDCC66492C4}"/>
              </a:ext>
            </a:extLst>
          </p:cNvPr>
          <p:cNvSpPr>
            <a:spLocks noGrp="1"/>
          </p:cNvSpPr>
          <p:nvPr>
            <p:ph type="body" idx="1"/>
          </p:nvPr>
        </p:nvSpPr>
        <p:spPr>
          <a:xfrm>
            <a:off x="2167665" y="1247887"/>
            <a:ext cx="9052560" cy="3216536"/>
          </a:xfrm>
        </p:spPr>
        <p:txBody>
          <a:bodyPr>
            <a:noAutofit/>
          </a:bodyPr>
          <a:lstStyle/>
          <a:p>
            <a:pPr>
              <a:lnSpc>
                <a:spcPct val="100000"/>
              </a:lnSpc>
            </a:pPr>
            <a:r>
              <a:rPr lang="nl-NL" sz="2400" dirty="0"/>
              <a:t>Je bent de baas van een bedrijf en je wilt het gebouw rood schilderen. In een vergadering met je medewerkers vraag je één van hen om zijn/haar mening. </a:t>
            </a:r>
          </a:p>
          <a:p>
            <a:pPr marL="342900" indent="-342900">
              <a:lnSpc>
                <a:spcPct val="100000"/>
              </a:lnSpc>
              <a:buFont typeface="Arial" panose="020B0604020202020204" pitchFamily="34" charset="0"/>
              <a:buChar char="•"/>
            </a:pPr>
            <a:r>
              <a:rPr lang="nl-NL" sz="2400" dirty="0"/>
              <a:t>Vertel de medewerkers wat je van plan bent.</a:t>
            </a:r>
          </a:p>
          <a:p>
            <a:pPr marL="342900" indent="-342900">
              <a:lnSpc>
                <a:spcPct val="100000"/>
              </a:lnSpc>
              <a:buFont typeface="Arial" panose="020B0604020202020204" pitchFamily="34" charset="0"/>
              <a:buChar char="•"/>
            </a:pPr>
            <a:r>
              <a:rPr lang="nl-NL" sz="2400" dirty="0"/>
              <a:t>Vraag één van de medewerkers om zijn/haar mening.</a:t>
            </a:r>
          </a:p>
          <a:p>
            <a:pPr marL="342900" indent="-342900">
              <a:lnSpc>
                <a:spcPct val="100000"/>
              </a:lnSpc>
              <a:buFont typeface="Arial" panose="020B0604020202020204" pitchFamily="34" charset="0"/>
              <a:buChar char="•"/>
            </a:pPr>
            <a:r>
              <a:rPr lang="nl-NL" sz="2400" dirty="0"/>
              <a:t>Vraag de medewerker om de schilder te bellen.</a:t>
            </a:r>
          </a:p>
          <a:p>
            <a:pPr marL="342900" indent="-342900">
              <a:lnSpc>
                <a:spcPct val="100000"/>
              </a:lnSpc>
              <a:buFont typeface="Arial" panose="020B0604020202020204" pitchFamily="34" charset="0"/>
              <a:buChar char="•"/>
            </a:pPr>
            <a:r>
              <a:rPr lang="nl-NL" sz="2400" dirty="0"/>
              <a:t>Beantwoord eventuele vragen van de medewerker.</a:t>
            </a:r>
          </a:p>
          <a:p>
            <a:pPr marL="342900" indent="-342900">
              <a:lnSpc>
                <a:spcPct val="100000"/>
              </a:lnSpc>
              <a:buFont typeface="Arial" panose="020B0604020202020204" pitchFamily="34" charset="0"/>
              <a:buChar char="•"/>
            </a:pPr>
            <a:r>
              <a:rPr lang="nl-NL" sz="2400" dirty="0"/>
              <a:t>Beëindig het gesprek.</a:t>
            </a:r>
          </a:p>
          <a:p>
            <a:pPr>
              <a:lnSpc>
                <a:spcPct val="100000"/>
              </a:lnSpc>
            </a:pPr>
            <a:r>
              <a:rPr lang="nl-NL" sz="2400" dirty="0"/>
              <a:t>Schrijf de zinnen op die je nodig hebt in dit gesprek. Oefen ze en oefen het gesprek. Bedenk manieren om het gesprek verder uit te breiden naar minimaal 2 minuten.</a:t>
            </a:r>
          </a:p>
          <a:p>
            <a:pPr>
              <a:lnSpc>
                <a:spcPct val="100000"/>
              </a:lnSpc>
            </a:pPr>
            <a:endParaRPr lang="nl-NL" sz="1800" dirty="0"/>
          </a:p>
          <a:p>
            <a:pPr>
              <a:lnSpc>
                <a:spcPct val="100000"/>
              </a:lnSpc>
            </a:pPr>
            <a:endParaRPr lang="nl-NL" sz="1800" dirty="0"/>
          </a:p>
        </p:txBody>
      </p:sp>
      <p:sp>
        <p:nvSpPr>
          <p:cNvPr id="16" name="Titel 1">
            <a:extLst>
              <a:ext uri="{FF2B5EF4-FFF2-40B4-BE49-F238E27FC236}">
                <a16:creationId xmlns:a16="http://schemas.microsoft.com/office/drawing/2014/main" id="{C5D971DE-1AA3-5E40-B737-05731511404F}"/>
              </a:ext>
            </a:extLst>
          </p:cNvPr>
          <p:cNvSpPr>
            <a:spLocks noGrp="1"/>
          </p:cNvSpPr>
          <p:nvPr>
            <p:ph type="title"/>
          </p:nvPr>
        </p:nvSpPr>
        <p:spPr>
          <a:xfrm>
            <a:off x="2167665" y="343169"/>
            <a:ext cx="9574062" cy="668050"/>
          </a:xfrm>
        </p:spPr>
        <p:txBody>
          <a:bodyPr>
            <a:normAutofit fontScale="90000"/>
          </a:bodyPr>
          <a:lstStyle/>
          <a:p>
            <a:r>
              <a:rPr lang="nl-NL" sz="6000" dirty="0" err="1"/>
              <a:t>Giving</a:t>
            </a:r>
            <a:r>
              <a:rPr lang="nl-NL" sz="6000" dirty="0"/>
              <a:t> </a:t>
            </a:r>
            <a:r>
              <a:rPr lang="nl-NL" sz="6000" dirty="0" err="1"/>
              <a:t>your</a:t>
            </a:r>
            <a:r>
              <a:rPr lang="nl-NL" sz="6000" dirty="0"/>
              <a:t> opinion at </a:t>
            </a:r>
            <a:r>
              <a:rPr lang="nl-NL" sz="6000" dirty="0" err="1"/>
              <a:t>work</a:t>
            </a:r>
            <a:r>
              <a:rPr lang="nl-NL" sz="6000" dirty="0"/>
              <a:t> - A</a:t>
            </a:r>
          </a:p>
        </p:txBody>
      </p:sp>
    </p:spTree>
    <p:extLst>
      <p:ext uri="{BB962C8B-B14F-4D97-AF65-F5344CB8AC3E}">
        <p14:creationId xmlns:p14="http://schemas.microsoft.com/office/powerpoint/2010/main" val="281408301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5" name="Tijdelijke aanduiding voor tekst 2">
            <a:extLst>
              <a:ext uri="{FF2B5EF4-FFF2-40B4-BE49-F238E27FC236}">
                <a16:creationId xmlns:a16="http://schemas.microsoft.com/office/drawing/2014/main" id="{83736215-C2DE-004B-8E2B-EFDCC66492C4}"/>
              </a:ext>
            </a:extLst>
          </p:cNvPr>
          <p:cNvSpPr>
            <a:spLocks noGrp="1"/>
          </p:cNvSpPr>
          <p:nvPr>
            <p:ph type="body" idx="1"/>
          </p:nvPr>
        </p:nvSpPr>
        <p:spPr>
          <a:xfrm>
            <a:off x="2167665" y="1247887"/>
            <a:ext cx="9052560" cy="3216536"/>
          </a:xfrm>
        </p:spPr>
        <p:txBody>
          <a:bodyPr>
            <a:noAutofit/>
          </a:bodyPr>
          <a:lstStyle/>
          <a:p>
            <a:pPr>
              <a:lnSpc>
                <a:spcPct val="100000"/>
              </a:lnSpc>
            </a:pPr>
            <a:r>
              <a:rPr lang="nl-NL" sz="2400" dirty="0"/>
              <a:t>Je hebt een vergadering met je baas en collega’s. Je baas vertelt iedereen dat hij het gebouw rood wil schilderen. Hij vraagt om jouw mening.</a:t>
            </a:r>
          </a:p>
          <a:p>
            <a:pPr marL="342900" indent="-342900">
              <a:lnSpc>
                <a:spcPct val="100000"/>
              </a:lnSpc>
              <a:buFont typeface="Arial" panose="020B0604020202020204" pitchFamily="34" charset="0"/>
              <a:buChar char="•"/>
            </a:pPr>
            <a:r>
              <a:rPr lang="nl-NL" sz="2400" dirty="0"/>
              <a:t>Geef je mening als daarom gevraagd wordt.</a:t>
            </a:r>
          </a:p>
          <a:p>
            <a:pPr marL="342900" indent="-342900">
              <a:lnSpc>
                <a:spcPct val="100000"/>
              </a:lnSpc>
              <a:buFont typeface="Arial" panose="020B0604020202020204" pitchFamily="34" charset="0"/>
              <a:buChar char="•"/>
            </a:pPr>
            <a:r>
              <a:rPr lang="nl-NL" sz="2400" dirty="0"/>
              <a:t>Vertel je baas dat je het niet goed begrepen hebt en vraag hem/haar de vraag te herhalen.</a:t>
            </a:r>
          </a:p>
          <a:p>
            <a:pPr marL="342900" indent="-342900">
              <a:lnSpc>
                <a:spcPct val="100000"/>
              </a:lnSpc>
              <a:buFont typeface="Arial" panose="020B0604020202020204" pitchFamily="34" charset="0"/>
              <a:buChar char="•"/>
            </a:pPr>
            <a:r>
              <a:rPr lang="nl-NL" sz="2400" dirty="0"/>
              <a:t>Vraag je baas wanneer hij/zij wil dat je de schilder belt.</a:t>
            </a:r>
          </a:p>
          <a:p>
            <a:pPr marL="342900" indent="-342900">
              <a:lnSpc>
                <a:spcPct val="100000"/>
              </a:lnSpc>
              <a:buFont typeface="Arial" panose="020B0604020202020204" pitchFamily="34" charset="0"/>
              <a:buChar char="•"/>
            </a:pPr>
            <a:r>
              <a:rPr lang="nl-NL" sz="2400" dirty="0"/>
              <a:t>Beëindig het gesprek.</a:t>
            </a:r>
          </a:p>
          <a:p>
            <a:pPr>
              <a:lnSpc>
                <a:spcPct val="100000"/>
              </a:lnSpc>
            </a:pPr>
            <a:r>
              <a:rPr lang="nl-NL" sz="2400" dirty="0"/>
              <a:t>Schrijf de zinnen op die je nodig hebt in dit gesprek. Oefen ze en oefen het gesprek. Bedenk manieren om het gesprek verder uit te breiden naar minimaal 2 minuten.</a:t>
            </a:r>
          </a:p>
          <a:p>
            <a:pPr>
              <a:lnSpc>
                <a:spcPct val="100000"/>
              </a:lnSpc>
            </a:pPr>
            <a:endParaRPr lang="nl-NL" sz="1800" dirty="0"/>
          </a:p>
          <a:p>
            <a:pPr>
              <a:lnSpc>
                <a:spcPct val="100000"/>
              </a:lnSpc>
            </a:pPr>
            <a:endParaRPr lang="nl-NL" sz="1800" dirty="0"/>
          </a:p>
        </p:txBody>
      </p:sp>
      <p:sp>
        <p:nvSpPr>
          <p:cNvPr id="16" name="Titel 1">
            <a:extLst>
              <a:ext uri="{FF2B5EF4-FFF2-40B4-BE49-F238E27FC236}">
                <a16:creationId xmlns:a16="http://schemas.microsoft.com/office/drawing/2014/main" id="{C5D971DE-1AA3-5E40-B737-05731511404F}"/>
              </a:ext>
            </a:extLst>
          </p:cNvPr>
          <p:cNvSpPr>
            <a:spLocks noGrp="1"/>
          </p:cNvSpPr>
          <p:nvPr>
            <p:ph type="title"/>
          </p:nvPr>
        </p:nvSpPr>
        <p:spPr>
          <a:xfrm>
            <a:off x="2167665" y="343169"/>
            <a:ext cx="9574062" cy="668050"/>
          </a:xfrm>
        </p:spPr>
        <p:txBody>
          <a:bodyPr>
            <a:normAutofit fontScale="90000"/>
          </a:bodyPr>
          <a:lstStyle/>
          <a:p>
            <a:r>
              <a:rPr lang="nl-NL" sz="6000" dirty="0" err="1"/>
              <a:t>Giving</a:t>
            </a:r>
            <a:r>
              <a:rPr lang="nl-NL" sz="6000" dirty="0"/>
              <a:t> </a:t>
            </a:r>
            <a:r>
              <a:rPr lang="nl-NL" sz="6000" dirty="0" err="1"/>
              <a:t>your</a:t>
            </a:r>
            <a:r>
              <a:rPr lang="nl-NL" sz="6000" dirty="0"/>
              <a:t> opinion at </a:t>
            </a:r>
            <a:r>
              <a:rPr lang="nl-NL" sz="6000" dirty="0" err="1"/>
              <a:t>work</a:t>
            </a:r>
            <a:r>
              <a:rPr lang="nl-NL" sz="6000" dirty="0"/>
              <a:t> - b</a:t>
            </a:r>
          </a:p>
        </p:txBody>
      </p:sp>
    </p:spTree>
    <p:extLst>
      <p:ext uri="{BB962C8B-B14F-4D97-AF65-F5344CB8AC3E}">
        <p14:creationId xmlns:p14="http://schemas.microsoft.com/office/powerpoint/2010/main" val="315502694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ijdelijke aanduiding voor tekst 2">
            <a:extLst>
              <a:ext uri="{FF2B5EF4-FFF2-40B4-BE49-F238E27FC236}">
                <a16:creationId xmlns:a16="http://schemas.microsoft.com/office/drawing/2014/main" id="{83736215-C2DE-004B-8E2B-EFDCC66492C4}"/>
              </a:ext>
            </a:extLst>
          </p:cNvPr>
          <p:cNvSpPr>
            <a:spLocks noGrp="1"/>
          </p:cNvSpPr>
          <p:nvPr>
            <p:ph type="body" idx="1"/>
          </p:nvPr>
        </p:nvSpPr>
        <p:spPr>
          <a:xfrm>
            <a:off x="2167665" y="1261742"/>
            <a:ext cx="9052560" cy="5374586"/>
          </a:xfrm>
        </p:spPr>
        <p:txBody>
          <a:bodyPr>
            <a:noAutofit/>
          </a:bodyPr>
          <a:lstStyle/>
          <a:p>
            <a:pPr>
              <a:lnSpc>
                <a:spcPct val="100000"/>
              </a:lnSpc>
            </a:pPr>
            <a:r>
              <a:rPr lang="nl-NL" dirty="0"/>
              <a:t>Je gebruikt de present perfect als iets in het verleden begonnen is en nog steeds aan de gang is, of als iets nog steeds zichtbaar is. </a:t>
            </a:r>
          </a:p>
          <a:p>
            <a:pPr>
              <a:lnSpc>
                <a:spcPct val="100000"/>
              </a:lnSpc>
            </a:pPr>
            <a:r>
              <a:rPr lang="nl-NL" dirty="0"/>
              <a:t>Bijv. als je wilt vertellen: </a:t>
            </a:r>
          </a:p>
          <a:p>
            <a:pPr marL="342900" indent="-342900">
              <a:lnSpc>
                <a:spcPct val="100000"/>
              </a:lnSpc>
              <a:buFont typeface="Arial" panose="020B0604020202020204" pitchFamily="34" charset="0"/>
              <a:buChar char="•"/>
            </a:pPr>
            <a:r>
              <a:rPr lang="nl-NL" dirty="0"/>
              <a:t>Hoe lang je al op deze school zit.</a:t>
            </a:r>
          </a:p>
          <a:p>
            <a:pPr marL="342900" indent="-342900">
              <a:lnSpc>
                <a:spcPct val="100000"/>
              </a:lnSpc>
              <a:buFont typeface="Arial" panose="020B0604020202020204" pitchFamily="34" charset="0"/>
              <a:buChar char="•"/>
            </a:pPr>
            <a:r>
              <a:rPr lang="nl-NL" dirty="0"/>
              <a:t>Hoe lang je al woont waar je woont.</a:t>
            </a:r>
          </a:p>
          <a:p>
            <a:pPr marL="342900" indent="-342900">
              <a:lnSpc>
                <a:spcPct val="100000"/>
              </a:lnSpc>
              <a:buFont typeface="Arial" panose="020B0604020202020204" pitchFamily="34" charset="0"/>
              <a:buChar char="•"/>
            </a:pPr>
            <a:r>
              <a:rPr lang="nl-NL" dirty="0"/>
              <a:t>Hoe lang je al een bepaalde hobby doet.</a:t>
            </a:r>
          </a:p>
          <a:p>
            <a:pPr marL="342900" indent="-342900">
              <a:lnSpc>
                <a:spcPct val="100000"/>
              </a:lnSpc>
              <a:buFont typeface="Arial" panose="020B0604020202020204" pitchFamily="34" charset="0"/>
              <a:buChar char="•"/>
            </a:pPr>
            <a:r>
              <a:rPr lang="nl-NL" dirty="0"/>
              <a:t>Als je je haar hebt geverfd.</a:t>
            </a:r>
          </a:p>
          <a:p>
            <a:pPr>
              <a:lnSpc>
                <a:spcPct val="100000"/>
              </a:lnSpc>
            </a:pPr>
            <a:r>
              <a:rPr lang="nl-NL" dirty="0"/>
              <a:t>De present perfect wordt gevormd door </a:t>
            </a:r>
            <a:r>
              <a:rPr lang="nl-NL" dirty="0" err="1"/>
              <a:t>to</a:t>
            </a:r>
            <a:r>
              <a:rPr lang="nl-NL" dirty="0"/>
              <a:t> have + voltooid deelwoord.</a:t>
            </a:r>
          </a:p>
          <a:p>
            <a:pPr>
              <a:lnSpc>
                <a:spcPct val="100000"/>
              </a:lnSpc>
            </a:pPr>
            <a:r>
              <a:rPr lang="nl-NL" dirty="0"/>
              <a:t>Voltooid deelwoord:</a:t>
            </a:r>
          </a:p>
          <a:p>
            <a:pPr>
              <a:lnSpc>
                <a:spcPct val="100000"/>
              </a:lnSpc>
            </a:pPr>
            <a:r>
              <a:rPr lang="nl-NL" dirty="0"/>
              <a:t>+ </a:t>
            </a:r>
            <a:r>
              <a:rPr lang="nl-NL" b="1" dirty="0" err="1"/>
              <a:t>ed</a:t>
            </a:r>
            <a:r>
              <a:rPr lang="nl-NL" dirty="0"/>
              <a:t>: I </a:t>
            </a:r>
            <a:r>
              <a:rPr lang="nl-NL" b="1" dirty="0"/>
              <a:t>have </a:t>
            </a:r>
            <a:r>
              <a:rPr lang="nl-NL" b="1" dirty="0" err="1"/>
              <a:t>lived</a:t>
            </a:r>
            <a:r>
              <a:rPr lang="nl-NL" dirty="0"/>
              <a:t> </a:t>
            </a:r>
            <a:r>
              <a:rPr lang="nl-NL" dirty="0" err="1"/>
              <a:t>here</a:t>
            </a:r>
            <a:r>
              <a:rPr lang="nl-NL" dirty="0"/>
              <a:t> </a:t>
            </a:r>
            <a:r>
              <a:rPr lang="nl-NL" dirty="0" err="1"/>
              <a:t>since</a:t>
            </a:r>
            <a:r>
              <a:rPr lang="nl-NL" dirty="0"/>
              <a:t> 2016.</a:t>
            </a:r>
          </a:p>
          <a:p>
            <a:pPr>
              <a:lnSpc>
                <a:spcPct val="100000"/>
              </a:lnSpc>
            </a:pPr>
            <a:r>
              <a:rPr lang="nl-NL" b="1" dirty="0"/>
              <a:t>3</a:t>
            </a:r>
            <a:r>
              <a:rPr lang="nl-NL" b="1" baseline="30000" dirty="0"/>
              <a:t>e</a:t>
            </a:r>
            <a:r>
              <a:rPr lang="nl-NL" b="1" dirty="0"/>
              <a:t> rijtje</a:t>
            </a:r>
            <a:r>
              <a:rPr lang="nl-NL" dirty="0"/>
              <a:t> (</a:t>
            </a:r>
            <a:r>
              <a:rPr lang="nl-NL" dirty="0" err="1"/>
              <a:t>to</a:t>
            </a:r>
            <a:r>
              <a:rPr lang="nl-NL" dirty="0"/>
              <a:t> </a:t>
            </a:r>
            <a:r>
              <a:rPr lang="nl-NL" dirty="0" err="1"/>
              <a:t>sing</a:t>
            </a:r>
            <a:r>
              <a:rPr lang="nl-NL" dirty="0"/>
              <a:t> – sang – </a:t>
            </a:r>
            <a:r>
              <a:rPr lang="nl-NL" dirty="0" err="1"/>
              <a:t>sung</a:t>
            </a:r>
            <a:r>
              <a:rPr lang="nl-NL" dirty="0"/>
              <a:t>): </a:t>
            </a:r>
            <a:r>
              <a:rPr lang="nl-NL" dirty="0" err="1"/>
              <a:t>She</a:t>
            </a:r>
            <a:r>
              <a:rPr lang="nl-NL" dirty="0"/>
              <a:t> </a:t>
            </a:r>
            <a:r>
              <a:rPr lang="nl-NL" b="1" dirty="0"/>
              <a:t>has </a:t>
            </a:r>
            <a:r>
              <a:rPr lang="nl-NL" b="1" dirty="0" err="1"/>
              <a:t>sung</a:t>
            </a:r>
            <a:r>
              <a:rPr lang="nl-NL" b="1" dirty="0"/>
              <a:t> </a:t>
            </a:r>
            <a:r>
              <a:rPr lang="nl-NL" dirty="0"/>
              <a:t>in </a:t>
            </a:r>
            <a:r>
              <a:rPr lang="nl-NL" dirty="0" err="1"/>
              <a:t>the</a:t>
            </a:r>
            <a:r>
              <a:rPr lang="nl-NL" dirty="0"/>
              <a:t> </a:t>
            </a:r>
            <a:r>
              <a:rPr lang="nl-NL" dirty="0" err="1"/>
              <a:t>choir</a:t>
            </a:r>
            <a:r>
              <a:rPr lang="nl-NL" dirty="0"/>
              <a:t> </a:t>
            </a:r>
            <a:r>
              <a:rPr lang="nl-NL" dirty="0" err="1"/>
              <a:t>for</a:t>
            </a:r>
            <a:r>
              <a:rPr lang="nl-NL" dirty="0"/>
              <a:t> 3 </a:t>
            </a:r>
            <a:r>
              <a:rPr lang="nl-NL" dirty="0" err="1"/>
              <a:t>years</a:t>
            </a:r>
            <a:r>
              <a:rPr lang="nl-NL" dirty="0"/>
              <a:t> </a:t>
            </a:r>
            <a:r>
              <a:rPr lang="nl-NL" dirty="0" err="1"/>
              <a:t>now</a:t>
            </a:r>
            <a:r>
              <a:rPr lang="nl-NL" dirty="0"/>
              <a:t>.</a:t>
            </a:r>
          </a:p>
          <a:p>
            <a:pPr>
              <a:lnSpc>
                <a:spcPct val="100000"/>
              </a:lnSpc>
            </a:pPr>
            <a:endParaRPr lang="nl-NL" sz="1800" dirty="0"/>
          </a:p>
        </p:txBody>
      </p:sp>
      <p:sp>
        <p:nvSpPr>
          <p:cNvPr id="16" name="Titel 1">
            <a:extLst>
              <a:ext uri="{FF2B5EF4-FFF2-40B4-BE49-F238E27FC236}">
                <a16:creationId xmlns:a16="http://schemas.microsoft.com/office/drawing/2014/main" id="{C5D971DE-1AA3-5E40-B737-05731511404F}"/>
              </a:ext>
            </a:extLst>
          </p:cNvPr>
          <p:cNvSpPr>
            <a:spLocks noGrp="1"/>
          </p:cNvSpPr>
          <p:nvPr>
            <p:ph type="title"/>
          </p:nvPr>
        </p:nvSpPr>
        <p:spPr>
          <a:xfrm>
            <a:off x="2167665" y="343169"/>
            <a:ext cx="9574062" cy="668050"/>
          </a:xfrm>
        </p:spPr>
        <p:txBody>
          <a:bodyPr>
            <a:normAutofit fontScale="90000"/>
          </a:bodyPr>
          <a:lstStyle/>
          <a:p>
            <a:r>
              <a:rPr lang="nl-NL" sz="6000" dirty="0"/>
              <a:t>Present perfect</a:t>
            </a:r>
          </a:p>
        </p:txBody>
      </p:sp>
    </p:spTree>
    <p:extLst>
      <p:ext uri="{BB962C8B-B14F-4D97-AF65-F5344CB8AC3E}">
        <p14:creationId xmlns:p14="http://schemas.microsoft.com/office/powerpoint/2010/main" val="390270933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5" name="Tijdelijke aanduiding voor tekst 2">
            <a:extLst>
              <a:ext uri="{FF2B5EF4-FFF2-40B4-BE49-F238E27FC236}">
                <a16:creationId xmlns:a16="http://schemas.microsoft.com/office/drawing/2014/main" id="{83736215-C2DE-004B-8E2B-EFDCC66492C4}"/>
              </a:ext>
            </a:extLst>
          </p:cNvPr>
          <p:cNvSpPr>
            <a:spLocks noGrp="1"/>
          </p:cNvSpPr>
          <p:nvPr>
            <p:ph type="body" idx="1"/>
          </p:nvPr>
        </p:nvSpPr>
        <p:spPr>
          <a:xfrm>
            <a:off x="2167665" y="1011219"/>
            <a:ext cx="9052560" cy="3216536"/>
          </a:xfrm>
        </p:spPr>
        <p:txBody>
          <a:bodyPr>
            <a:noAutofit/>
          </a:bodyPr>
          <a:lstStyle/>
          <a:p>
            <a:pPr>
              <a:lnSpc>
                <a:spcPct val="100000"/>
              </a:lnSpc>
            </a:pPr>
            <a:r>
              <a:rPr lang="nl-NL" sz="2400" dirty="0"/>
              <a:t>Tijdens een bijeenkomst op school vraag je een docent hoe hij/zij het zou vinden als jij en een aantal klasgenoten een schoolkrant beginnen.</a:t>
            </a:r>
          </a:p>
          <a:p>
            <a:pPr marL="342900" indent="-342900">
              <a:lnSpc>
                <a:spcPct val="100000"/>
              </a:lnSpc>
              <a:buFont typeface="Arial" panose="020B0604020202020204" pitchFamily="34" charset="0"/>
              <a:buChar char="•"/>
            </a:pPr>
            <a:r>
              <a:rPr lang="nl-NL" sz="2400" dirty="0"/>
              <a:t>Begroet je docent en vraag of hij/zij even tijd heeft.</a:t>
            </a:r>
          </a:p>
          <a:p>
            <a:pPr marL="342900" indent="-342900">
              <a:lnSpc>
                <a:spcPct val="100000"/>
              </a:lnSpc>
              <a:buFont typeface="Arial" panose="020B0604020202020204" pitchFamily="34" charset="0"/>
              <a:buChar char="•"/>
            </a:pPr>
            <a:r>
              <a:rPr lang="nl-NL" sz="2400" dirty="0"/>
              <a:t>Vertel hem dat je samen met een aantal klasgenoten een schoolkrant wilt beginnen. Vraag je docent wat hij/zij daarvan vindt. </a:t>
            </a:r>
          </a:p>
          <a:p>
            <a:pPr marL="342900" indent="-342900">
              <a:lnSpc>
                <a:spcPct val="100000"/>
              </a:lnSpc>
              <a:buFont typeface="Arial" panose="020B0604020202020204" pitchFamily="34" charset="0"/>
              <a:buChar char="•"/>
            </a:pPr>
            <a:r>
              <a:rPr lang="nl-NL" sz="2400" dirty="0"/>
              <a:t>Reageer op de mening van je docent en vraag of hij/zij jullie wil helpen.</a:t>
            </a:r>
          </a:p>
          <a:p>
            <a:pPr marL="342900" indent="-342900">
              <a:lnSpc>
                <a:spcPct val="100000"/>
              </a:lnSpc>
              <a:buFont typeface="Arial" panose="020B0604020202020204" pitchFamily="34" charset="0"/>
              <a:buChar char="•"/>
            </a:pPr>
            <a:r>
              <a:rPr lang="nl-NL" sz="2400" dirty="0"/>
              <a:t>Zeg dat je dat begrijpt, bedank je docent en beëindig het gesprek.</a:t>
            </a:r>
          </a:p>
          <a:p>
            <a:pPr>
              <a:lnSpc>
                <a:spcPct val="100000"/>
              </a:lnSpc>
            </a:pPr>
            <a:r>
              <a:rPr lang="nl-NL" sz="2400" dirty="0"/>
              <a:t>Schrijf de zinnen op die je nodig hebt in dit gesprek. Oefen ze en oefen het gesprek. Bedenk manieren om het gesprek verder uit te breiden naar minimaal 2 minuten.</a:t>
            </a:r>
          </a:p>
          <a:p>
            <a:pPr>
              <a:lnSpc>
                <a:spcPct val="100000"/>
              </a:lnSpc>
            </a:pPr>
            <a:endParaRPr lang="nl-NL" sz="1800" dirty="0"/>
          </a:p>
          <a:p>
            <a:pPr>
              <a:lnSpc>
                <a:spcPct val="100000"/>
              </a:lnSpc>
            </a:pPr>
            <a:endParaRPr lang="nl-NL" sz="1800" dirty="0"/>
          </a:p>
        </p:txBody>
      </p:sp>
      <p:sp>
        <p:nvSpPr>
          <p:cNvPr id="16" name="Titel 1">
            <a:extLst>
              <a:ext uri="{FF2B5EF4-FFF2-40B4-BE49-F238E27FC236}">
                <a16:creationId xmlns:a16="http://schemas.microsoft.com/office/drawing/2014/main" id="{C5D971DE-1AA3-5E40-B737-05731511404F}"/>
              </a:ext>
            </a:extLst>
          </p:cNvPr>
          <p:cNvSpPr>
            <a:spLocks noGrp="1"/>
          </p:cNvSpPr>
          <p:nvPr>
            <p:ph type="title"/>
          </p:nvPr>
        </p:nvSpPr>
        <p:spPr>
          <a:xfrm>
            <a:off x="2167665" y="343169"/>
            <a:ext cx="9574062" cy="668050"/>
          </a:xfrm>
        </p:spPr>
        <p:txBody>
          <a:bodyPr>
            <a:normAutofit fontScale="90000"/>
          </a:bodyPr>
          <a:lstStyle/>
          <a:p>
            <a:r>
              <a:rPr lang="nl-NL" sz="6000" dirty="0" err="1"/>
              <a:t>Giving</a:t>
            </a:r>
            <a:r>
              <a:rPr lang="nl-NL" sz="6000" dirty="0"/>
              <a:t> </a:t>
            </a:r>
            <a:r>
              <a:rPr lang="nl-NL" sz="6000" dirty="0" err="1"/>
              <a:t>your</a:t>
            </a:r>
            <a:r>
              <a:rPr lang="nl-NL" sz="6000" dirty="0"/>
              <a:t> opinion at school - A</a:t>
            </a:r>
          </a:p>
        </p:txBody>
      </p:sp>
    </p:spTree>
    <p:extLst>
      <p:ext uri="{BB962C8B-B14F-4D97-AF65-F5344CB8AC3E}">
        <p14:creationId xmlns:p14="http://schemas.microsoft.com/office/powerpoint/2010/main" val="425254397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5" name="Tijdelijke aanduiding voor tekst 2">
            <a:extLst>
              <a:ext uri="{FF2B5EF4-FFF2-40B4-BE49-F238E27FC236}">
                <a16:creationId xmlns:a16="http://schemas.microsoft.com/office/drawing/2014/main" id="{83736215-C2DE-004B-8E2B-EFDCC66492C4}"/>
              </a:ext>
            </a:extLst>
          </p:cNvPr>
          <p:cNvSpPr>
            <a:spLocks noGrp="1"/>
          </p:cNvSpPr>
          <p:nvPr>
            <p:ph type="body" idx="1"/>
          </p:nvPr>
        </p:nvSpPr>
        <p:spPr>
          <a:xfrm>
            <a:off x="2167665" y="1011219"/>
            <a:ext cx="9052560" cy="3216536"/>
          </a:xfrm>
        </p:spPr>
        <p:txBody>
          <a:bodyPr>
            <a:noAutofit/>
          </a:bodyPr>
          <a:lstStyle/>
          <a:p>
            <a:pPr>
              <a:lnSpc>
                <a:spcPct val="100000"/>
              </a:lnSpc>
            </a:pPr>
            <a:r>
              <a:rPr lang="nl-NL" sz="2400" dirty="0"/>
              <a:t>Tijdens een bijeenkomst op school vraagt een student je hoe jij het zou vinden als hij/zij met een aantal klasgenoten een schoolkrant begint.</a:t>
            </a:r>
          </a:p>
          <a:p>
            <a:pPr marL="342900" indent="-342900">
              <a:lnSpc>
                <a:spcPct val="100000"/>
              </a:lnSpc>
              <a:buFont typeface="Arial" panose="020B0604020202020204" pitchFamily="34" charset="0"/>
              <a:buChar char="•"/>
            </a:pPr>
            <a:r>
              <a:rPr lang="nl-NL" sz="2400" dirty="0"/>
              <a:t>Begroet de student en zeg dat je natuurlijk even tijd hebt.</a:t>
            </a:r>
          </a:p>
          <a:p>
            <a:pPr marL="342900" indent="-342900">
              <a:lnSpc>
                <a:spcPct val="100000"/>
              </a:lnSpc>
              <a:buFont typeface="Arial" panose="020B0604020202020204" pitchFamily="34" charset="0"/>
              <a:buChar char="•"/>
            </a:pPr>
            <a:r>
              <a:rPr lang="nl-NL" sz="2400" dirty="0"/>
              <a:t>Vertel de student dat je het een uitstekend idee vindt. </a:t>
            </a:r>
          </a:p>
          <a:p>
            <a:pPr marL="342900" indent="-342900">
              <a:lnSpc>
                <a:spcPct val="100000"/>
              </a:lnSpc>
              <a:buFont typeface="Arial" panose="020B0604020202020204" pitchFamily="34" charset="0"/>
              <a:buChar char="•"/>
            </a:pPr>
            <a:r>
              <a:rPr lang="nl-NL" sz="2400" dirty="0"/>
              <a:t>Vertel de student dat je best wil helpen, maar dat je daar helaas weinig tijd voor hebt. Maar dat je de eerste versie van de krant wel wilt lezen om er feedback op te geven.</a:t>
            </a:r>
          </a:p>
          <a:p>
            <a:pPr marL="342900" indent="-342900">
              <a:lnSpc>
                <a:spcPct val="100000"/>
              </a:lnSpc>
              <a:buFont typeface="Arial" panose="020B0604020202020204" pitchFamily="34" charset="0"/>
              <a:buChar char="•"/>
            </a:pPr>
            <a:r>
              <a:rPr lang="nl-NL" sz="2400" dirty="0"/>
              <a:t>Wens de student veel succes.</a:t>
            </a:r>
          </a:p>
          <a:p>
            <a:pPr>
              <a:lnSpc>
                <a:spcPct val="100000"/>
              </a:lnSpc>
            </a:pPr>
            <a:r>
              <a:rPr lang="nl-NL" sz="2400" dirty="0"/>
              <a:t>Schrijf de zinnen op die je nodig hebt in dit gesprek. Oefen ze en oefen het gesprek. Bedenk manieren om het gesprek verder uit te breiden naar minimaal 2 minuten.</a:t>
            </a:r>
          </a:p>
          <a:p>
            <a:pPr>
              <a:lnSpc>
                <a:spcPct val="100000"/>
              </a:lnSpc>
            </a:pPr>
            <a:endParaRPr lang="nl-NL" sz="1800" dirty="0"/>
          </a:p>
          <a:p>
            <a:pPr>
              <a:lnSpc>
                <a:spcPct val="100000"/>
              </a:lnSpc>
            </a:pPr>
            <a:endParaRPr lang="nl-NL" sz="1800" dirty="0"/>
          </a:p>
        </p:txBody>
      </p:sp>
      <p:sp>
        <p:nvSpPr>
          <p:cNvPr id="16" name="Titel 1">
            <a:extLst>
              <a:ext uri="{FF2B5EF4-FFF2-40B4-BE49-F238E27FC236}">
                <a16:creationId xmlns:a16="http://schemas.microsoft.com/office/drawing/2014/main" id="{C5D971DE-1AA3-5E40-B737-05731511404F}"/>
              </a:ext>
            </a:extLst>
          </p:cNvPr>
          <p:cNvSpPr>
            <a:spLocks noGrp="1"/>
          </p:cNvSpPr>
          <p:nvPr>
            <p:ph type="title"/>
          </p:nvPr>
        </p:nvSpPr>
        <p:spPr>
          <a:xfrm>
            <a:off x="2167665" y="343169"/>
            <a:ext cx="9574062" cy="668050"/>
          </a:xfrm>
        </p:spPr>
        <p:txBody>
          <a:bodyPr>
            <a:normAutofit fontScale="90000"/>
          </a:bodyPr>
          <a:lstStyle/>
          <a:p>
            <a:r>
              <a:rPr lang="nl-NL" sz="6000" dirty="0" err="1"/>
              <a:t>Giving</a:t>
            </a:r>
            <a:r>
              <a:rPr lang="nl-NL" sz="6000" dirty="0"/>
              <a:t> </a:t>
            </a:r>
            <a:r>
              <a:rPr lang="nl-NL" sz="6000" dirty="0" err="1"/>
              <a:t>your</a:t>
            </a:r>
            <a:r>
              <a:rPr lang="nl-NL" sz="6000" dirty="0"/>
              <a:t> opinion at school - B</a:t>
            </a:r>
          </a:p>
        </p:txBody>
      </p:sp>
    </p:spTree>
    <p:extLst>
      <p:ext uri="{BB962C8B-B14F-4D97-AF65-F5344CB8AC3E}">
        <p14:creationId xmlns:p14="http://schemas.microsoft.com/office/powerpoint/2010/main" val="187394564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ijdelijke aanduiding voor tekst 2">
            <a:extLst>
              <a:ext uri="{FF2B5EF4-FFF2-40B4-BE49-F238E27FC236}">
                <a16:creationId xmlns:a16="http://schemas.microsoft.com/office/drawing/2014/main" id="{83736215-C2DE-004B-8E2B-EFDCC66492C4}"/>
              </a:ext>
            </a:extLst>
          </p:cNvPr>
          <p:cNvSpPr>
            <a:spLocks noGrp="1"/>
          </p:cNvSpPr>
          <p:nvPr>
            <p:ph type="body" idx="1"/>
          </p:nvPr>
        </p:nvSpPr>
        <p:spPr>
          <a:xfrm>
            <a:off x="2167665" y="1247887"/>
            <a:ext cx="9052560" cy="3216536"/>
          </a:xfrm>
        </p:spPr>
        <p:txBody>
          <a:bodyPr>
            <a:noAutofit/>
          </a:bodyPr>
          <a:lstStyle/>
          <a:p>
            <a:pPr>
              <a:lnSpc>
                <a:spcPct val="100000"/>
              </a:lnSpc>
            </a:pPr>
            <a:r>
              <a:rPr lang="nl-NL" dirty="0"/>
              <a:t>Ik werk hier al 2 jaar.</a:t>
            </a:r>
          </a:p>
          <a:p>
            <a:pPr>
              <a:lnSpc>
                <a:spcPct val="100000"/>
              </a:lnSpc>
            </a:pPr>
            <a:r>
              <a:rPr lang="nl-NL" dirty="0"/>
              <a:t>Lisa voetbalt al sinds haar achtste.</a:t>
            </a:r>
          </a:p>
          <a:p>
            <a:pPr>
              <a:lnSpc>
                <a:spcPct val="100000"/>
              </a:lnSpc>
            </a:pPr>
            <a:r>
              <a:rPr lang="nl-NL" dirty="0"/>
              <a:t>Luke is al jaren mijn kapper.</a:t>
            </a:r>
          </a:p>
          <a:p>
            <a:pPr>
              <a:lnSpc>
                <a:spcPct val="100000"/>
              </a:lnSpc>
            </a:pPr>
            <a:r>
              <a:rPr lang="nl-NL" dirty="0"/>
              <a:t>Mary woont al 5 jaar in London.</a:t>
            </a:r>
          </a:p>
          <a:p>
            <a:pPr>
              <a:lnSpc>
                <a:spcPct val="100000"/>
              </a:lnSpc>
            </a:pPr>
            <a:r>
              <a:rPr lang="nl-NL" dirty="0"/>
              <a:t>Harry heeft het huis geverfd.</a:t>
            </a:r>
          </a:p>
          <a:p>
            <a:pPr>
              <a:lnSpc>
                <a:spcPct val="100000"/>
              </a:lnSpc>
            </a:pPr>
            <a:endParaRPr lang="nl-NL" dirty="0"/>
          </a:p>
          <a:p>
            <a:pPr>
              <a:lnSpc>
                <a:spcPct val="100000"/>
              </a:lnSpc>
            </a:pPr>
            <a:endParaRPr lang="nl-NL" dirty="0"/>
          </a:p>
          <a:p>
            <a:pPr>
              <a:lnSpc>
                <a:spcPct val="100000"/>
              </a:lnSpc>
            </a:pPr>
            <a:endParaRPr lang="nl-NL" sz="1800" dirty="0"/>
          </a:p>
        </p:txBody>
      </p:sp>
      <p:sp>
        <p:nvSpPr>
          <p:cNvPr id="16" name="Titel 1">
            <a:extLst>
              <a:ext uri="{FF2B5EF4-FFF2-40B4-BE49-F238E27FC236}">
                <a16:creationId xmlns:a16="http://schemas.microsoft.com/office/drawing/2014/main" id="{C5D971DE-1AA3-5E40-B737-05731511404F}"/>
              </a:ext>
            </a:extLst>
          </p:cNvPr>
          <p:cNvSpPr>
            <a:spLocks noGrp="1"/>
          </p:cNvSpPr>
          <p:nvPr>
            <p:ph type="title"/>
          </p:nvPr>
        </p:nvSpPr>
        <p:spPr>
          <a:xfrm>
            <a:off x="2167665" y="343169"/>
            <a:ext cx="9574062" cy="668050"/>
          </a:xfrm>
        </p:spPr>
        <p:txBody>
          <a:bodyPr>
            <a:normAutofit fontScale="90000"/>
          </a:bodyPr>
          <a:lstStyle/>
          <a:p>
            <a:r>
              <a:rPr lang="nl-NL" sz="6000" dirty="0"/>
              <a:t>Present perfect - </a:t>
            </a:r>
            <a:r>
              <a:rPr lang="nl-NL" sz="6000" dirty="0" err="1"/>
              <a:t>exercise</a:t>
            </a:r>
            <a:endParaRPr lang="nl-NL" sz="6000" dirty="0"/>
          </a:p>
        </p:txBody>
      </p:sp>
    </p:spTree>
    <p:extLst>
      <p:ext uri="{BB962C8B-B14F-4D97-AF65-F5344CB8AC3E}">
        <p14:creationId xmlns:p14="http://schemas.microsoft.com/office/powerpoint/2010/main" val="118191667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ijdelijke aanduiding voor tekst 2">
            <a:extLst>
              <a:ext uri="{FF2B5EF4-FFF2-40B4-BE49-F238E27FC236}">
                <a16:creationId xmlns:a16="http://schemas.microsoft.com/office/drawing/2014/main" id="{83736215-C2DE-004B-8E2B-EFDCC66492C4}"/>
              </a:ext>
            </a:extLst>
          </p:cNvPr>
          <p:cNvSpPr>
            <a:spLocks noGrp="1"/>
          </p:cNvSpPr>
          <p:nvPr>
            <p:ph type="body" idx="1"/>
          </p:nvPr>
        </p:nvSpPr>
        <p:spPr>
          <a:xfrm>
            <a:off x="2167665" y="1247887"/>
            <a:ext cx="9052560" cy="3216536"/>
          </a:xfrm>
        </p:spPr>
        <p:txBody>
          <a:bodyPr>
            <a:noAutofit/>
          </a:bodyPr>
          <a:lstStyle/>
          <a:p>
            <a:pPr>
              <a:lnSpc>
                <a:spcPct val="100000"/>
              </a:lnSpc>
            </a:pPr>
            <a:r>
              <a:rPr lang="nl-NL" dirty="0"/>
              <a:t>Ik werk hier al 2 jaar.</a:t>
            </a:r>
          </a:p>
          <a:p>
            <a:pPr>
              <a:lnSpc>
                <a:spcPct val="100000"/>
              </a:lnSpc>
            </a:pPr>
            <a:r>
              <a:rPr lang="nl-NL" i="1" dirty="0"/>
              <a:t>I have </a:t>
            </a:r>
            <a:r>
              <a:rPr lang="nl-NL" i="1" dirty="0" err="1"/>
              <a:t>worked</a:t>
            </a:r>
            <a:r>
              <a:rPr lang="nl-NL" i="1" dirty="0"/>
              <a:t> </a:t>
            </a:r>
            <a:r>
              <a:rPr lang="nl-NL" i="1" dirty="0" err="1"/>
              <a:t>here</a:t>
            </a:r>
            <a:r>
              <a:rPr lang="nl-NL" i="1" dirty="0"/>
              <a:t> </a:t>
            </a:r>
            <a:r>
              <a:rPr lang="nl-NL" i="1" dirty="0" err="1"/>
              <a:t>for</a:t>
            </a:r>
            <a:r>
              <a:rPr lang="nl-NL" i="1" dirty="0"/>
              <a:t> 2 </a:t>
            </a:r>
            <a:r>
              <a:rPr lang="nl-NL" i="1" dirty="0" err="1"/>
              <a:t>years</a:t>
            </a:r>
            <a:r>
              <a:rPr lang="nl-NL" i="1" dirty="0"/>
              <a:t> </a:t>
            </a:r>
            <a:r>
              <a:rPr lang="nl-NL" i="1" dirty="0" err="1"/>
              <a:t>now</a:t>
            </a:r>
            <a:r>
              <a:rPr lang="nl-NL" i="1" dirty="0"/>
              <a:t>.</a:t>
            </a:r>
          </a:p>
          <a:p>
            <a:pPr>
              <a:lnSpc>
                <a:spcPct val="100000"/>
              </a:lnSpc>
            </a:pPr>
            <a:r>
              <a:rPr lang="nl-NL" i="1" dirty="0"/>
              <a:t>I have been </a:t>
            </a:r>
            <a:r>
              <a:rPr lang="nl-NL" i="1" dirty="0" err="1"/>
              <a:t>working</a:t>
            </a:r>
            <a:r>
              <a:rPr lang="nl-NL" i="1" dirty="0"/>
              <a:t> </a:t>
            </a:r>
            <a:r>
              <a:rPr lang="nl-NL" i="1" dirty="0" err="1"/>
              <a:t>here</a:t>
            </a:r>
            <a:r>
              <a:rPr lang="nl-NL" i="1" dirty="0"/>
              <a:t> </a:t>
            </a:r>
            <a:r>
              <a:rPr lang="nl-NL" i="1" dirty="0" err="1"/>
              <a:t>for</a:t>
            </a:r>
            <a:r>
              <a:rPr lang="nl-NL" i="1" dirty="0"/>
              <a:t> 2 </a:t>
            </a:r>
            <a:r>
              <a:rPr lang="nl-NL" i="1" dirty="0" err="1"/>
              <a:t>years</a:t>
            </a:r>
            <a:r>
              <a:rPr lang="nl-NL" i="1" dirty="0"/>
              <a:t> </a:t>
            </a:r>
            <a:r>
              <a:rPr lang="nl-NL" i="1" dirty="0" err="1"/>
              <a:t>now</a:t>
            </a:r>
            <a:r>
              <a:rPr lang="nl-NL" i="1" dirty="0"/>
              <a:t>. </a:t>
            </a:r>
          </a:p>
          <a:p>
            <a:pPr>
              <a:lnSpc>
                <a:spcPct val="100000"/>
              </a:lnSpc>
            </a:pPr>
            <a:endParaRPr lang="nl-NL" dirty="0"/>
          </a:p>
          <a:p>
            <a:pPr>
              <a:lnSpc>
                <a:spcPct val="100000"/>
              </a:lnSpc>
            </a:pPr>
            <a:r>
              <a:rPr lang="nl-NL" dirty="0"/>
              <a:t>Lisa voetbalt al sinds haar achtste.</a:t>
            </a:r>
          </a:p>
          <a:p>
            <a:pPr>
              <a:lnSpc>
                <a:spcPct val="100000"/>
              </a:lnSpc>
            </a:pPr>
            <a:r>
              <a:rPr lang="nl-NL" i="1" dirty="0"/>
              <a:t>Lisa has </a:t>
            </a:r>
            <a:r>
              <a:rPr lang="nl-NL" i="1" dirty="0" err="1"/>
              <a:t>played</a:t>
            </a:r>
            <a:r>
              <a:rPr lang="nl-NL" i="1" dirty="0"/>
              <a:t> </a:t>
            </a:r>
            <a:r>
              <a:rPr lang="nl-NL" i="1" dirty="0" err="1"/>
              <a:t>football</a:t>
            </a:r>
            <a:r>
              <a:rPr lang="nl-NL" i="1" dirty="0"/>
              <a:t> </a:t>
            </a:r>
            <a:r>
              <a:rPr lang="nl-NL" i="1" dirty="0" err="1"/>
              <a:t>since</a:t>
            </a:r>
            <a:r>
              <a:rPr lang="nl-NL" i="1" dirty="0"/>
              <a:t> </a:t>
            </a:r>
            <a:r>
              <a:rPr lang="nl-NL" i="1" dirty="0" err="1"/>
              <a:t>she</a:t>
            </a:r>
            <a:r>
              <a:rPr lang="nl-NL" i="1" dirty="0"/>
              <a:t> was 8 </a:t>
            </a:r>
            <a:r>
              <a:rPr lang="nl-NL" i="1" dirty="0" err="1"/>
              <a:t>years</a:t>
            </a:r>
            <a:r>
              <a:rPr lang="nl-NL" i="1" dirty="0"/>
              <a:t> </a:t>
            </a:r>
            <a:r>
              <a:rPr lang="nl-NL" i="1" dirty="0" err="1"/>
              <a:t>old</a:t>
            </a:r>
            <a:r>
              <a:rPr lang="nl-NL" i="1" dirty="0"/>
              <a:t>.</a:t>
            </a:r>
          </a:p>
          <a:p>
            <a:pPr>
              <a:lnSpc>
                <a:spcPct val="100000"/>
              </a:lnSpc>
            </a:pPr>
            <a:endParaRPr lang="nl-NL" dirty="0"/>
          </a:p>
          <a:p>
            <a:pPr>
              <a:lnSpc>
                <a:spcPct val="100000"/>
              </a:lnSpc>
            </a:pPr>
            <a:r>
              <a:rPr lang="nl-NL" dirty="0"/>
              <a:t>Luke is al jaren mijn kapper.</a:t>
            </a:r>
          </a:p>
          <a:p>
            <a:pPr>
              <a:lnSpc>
                <a:spcPct val="100000"/>
              </a:lnSpc>
            </a:pPr>
            <a:r>
              <a:rPr lang="nl-NL" i="1" dirty="0"/>
              <a:t>Luke has been </a:t>
            </a:r>
            <a:r>
              <a:rPr lang="nl-NL" i="1" dirty="0" err="1"/>
              <a:t>my</a:t>
            </a:r>
            <a:r>
              <a:rPr lang="nl-NL" i="1" dirty="0"/>
              <a:t> hairdresser </a:t>
            </a:r>
            <a:r>
              <a:rPr lang="nl-NL" i="1" dirty="0" err="1"/>
              <a:t>for</a:t>
            </a:r>
            <a:r>
              <a:rPr lang="nl-NL" i="1" dirty="0"/>
              <a:t> </a:t>
            </a:r>
            <a:r>
              <a:rPr lang="nl-NL" i="1" dirty="0" err="1"/>
              <a:t>years</a:t>
            </a:r>
            <a:r>
              <a:rPr lang="nl-NL" i="1" dirty="0"/>
              <a:t>.</a:t>
            </a:r>
          </a:p>
          <a:p>
            <a:pPr>
              <a:lnSpc>
                <a:spcPct val="100000"/>
              </a:lnSpc>
            </a:pPr>
            <a:endParaRPr lang="nl-NL" dirty="0"/>
          </a:p>
          <a:p>
            <a:pPr>
              <a:lnSpc>
                <a:spcPct val="100000"/>
              </a:lnSpc>
            </a:pPr>
            <a:r>
              <a:rPr lang="nl-NL" dirty="0"/>
              <a:t>Mary woont 5 jaar in London.</a:t>
            </a:r>
          </a:p>
          <a:p>
            <a:pPr>
              <a:lnSpc>
                <a:spcPct val="100000"/>
              </a:lnSpc>
            </a:pPr>
            <a:r>
              <a:rPr lang="nl-NL" i="1" dirty="0"/>
              <a:t>Mary has </a:t>
            </a:r>
            <a:r>
              <a:rPr lang="nl-NL" i="1" dirty="0" err="1"/>
              <a:t>lived</a:t>
            </a:r>
            <a:r>
              <a:rPr lang="nl-NL" i="1" dirty="0"/>
              <a:t> in London </a:t>
            </a:r>
            <a:r>
              <a:rPr lang="nl-NL" i="1" dirty="0" err="1"/>
              <a:t>for</a:t>
            </a:r>
            <a:r>
              <a:rPr lang="nl-NL" i="1" dirty="0"/>
              <a:t> 5 </a:t>
            </a:r>
            <a:r>
              <a:rPr lang="nl-NL" i="1" dirty="0" err="1"/>
              <a:t>years</a:t>
            </a:r>
            <a:r>
              <a:rPr lang="nl-NL" i="1" dirty="0"/>
              <a:t>.</a:t>
            </a:r>
          </a:p>
          <a:p>
            <a:pPr>
              <a:lnSpc>
                <a:spcPct val="100000"/>
              </a:lnSpc>
            </a:pPr>
            <a:r>
              <a:rPr lang="nl-NL" i="1" dirty="0"/>
              <a:t>Harry has </a:t>
            </a:r>
            <a:r>
              <a:rPr lang="nl-NL" i="1" dirty="0" err="1"/>
              <a:t>painted</a:t>
            </a:r>
            <a:r>
              <a:rPr lang="nl-NL" i="1" dirty="0"/>
              <a:t> </a:t>
            </a:r>
            <a:r>
              <a:rPr lang="nl-NL" i="1" dirty="0" err="1"/>
              <a:t>the</a:t>
            </a:r>
            <a:r>
              <a:rPr lang="nl-NL" i="1" dirty="0"/>
              <a:t> house.</a:t>
            </a:r>
          </a:p>
          <a:p>
            <a:pPr>
              <a:lnSpc>
                <a:spcPct val="100000"/>
              </a:lnSpc>
            </a:pPr>
            <a:endParaRPr lang="nl-NL" dirty="0"/>
          </a:p>
          <a:p>
            <a:pPr>
              <a:lnSpc>
                <a:spcPct val="100000"/>
              </a:lnSpc>
            </a:pPr>
            <a:endParaRPr lang="nl-NL" dirty="0"/>
          </a:p>
          <a:p>
            <a:pPr>
              <a:lnSpc>
                <a:spcPct val="100000"/>
              </a:lnSpc>
            </a:pPr>
            <a:endParaRPr lang="nl-NL" sz="1800" dirty="0"/>
          </a:p>
        </p:txBody>
      </p:sp>
      <p:sp>
        <p:nvSpPr>
          <p:cNvPr id="16" name="Titel 1">
            <a:extLst>
              <a:ext uri="{FF2B5EF4-FFF2-40B4-BE49-F238E27FC236}">
                <a16:creationId xmlns:a16="http://schemas.microsoft.com/office/drawing/2014/main" id="{C5D971DE-1AA3-5E40-B737-05731511404F}"/>
              </a:ext>
            </a:extLst>
          </p:cNvPr>
          <p:cNvSpPr>
            <a:spLocks noGrp="1"/>
          </p:cNvSpPr>
          <p:nvPr>
            <p:ph type="title"/>
          </p:nvPr>
        </p:nvSpPr>
        <p:spPr>
          <a:xfrm>
            <a:off x="2167665" y="343169"/>
            <a:ext cx="9574062" cy="668050"/>
          </a:xfrm>
        </p:spPr>
        <p:txBody>
          <a:bodyPr>
            <a:normAutofit fontScale="90000"/>
          </a:bodyPr>
          <a:lstStyle/>
          <a:p>
            <a:r>
              <a:rPr lang="nl-NL" sz="6000" dirty="0"/>
              <a:t>Present perfect - </a:t>
            </a:r>
            <a:r>
              <a:rPr lang="nl-NL" sz="6000" dirty="0" err="1"/>
              <a:t>exercise</a:t>
            </a:r>
            <a:endParaRPr lang="nl-NL" sz="6000" dirty="0"/>
          </a:p>
        </p:txBody>
      </p:sp>
    </p:spTree>
    <p:extLst>
      <p:ext uri="{BB962C8B-B14F-4D97-AF65-F5344CB8AC3E}">
        <p14:creationId xmlns:p14="http://schemas.microsoft.com/office/powerpoint/2010/main" val="429105431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F70584D-4850-C64C-A392-140E07450BFC}"/>
              </a:ext>
            </a:extLst>
          </p:cNvPr>
          <p:cNvSpPr>
            <a:spLocks noGrp="1"/>
          </p:cNvSpPr>
          <p:nvPr>
            <p:ph type="title"/>
          </p:nvPr>
        </p:nvSpPr>
        <p:spPr/>
        <p:txBody>
          <a:bodyPr>
            <a:normAutofit/>
          </a:bodyPr>
          <a:lstStyle/>
          <a:p>
            <a:r>
              <a:rPr lang="nl-NL" dirty="0" err="1"/>
              <a:t>Talking</a:t>
            </a:r>
            <a:r>
              <a:rPr lang="nl-NL" dirty="0"/>
              <a:t> </a:t>
            </a:r>
            <a:r>
              <a:rPr lang="nl-NL" dirty="0" err="1"/>
              <a:t>about</a:t>
            </a:r>
            <a:r>
              <a:rPr lang="nl-NL" dirty="0"/>
              <a:t> </a:t>
            </a:r>
            <a:r>
              <a:rPr lang="nl-NL" dirty="0" err="1"/>
              <a:t>your</a:t>
            </a:r>
            <a:r>
              <a:rPr lang="nl-NL" dirty="0"/>
              <a:t> </a:t>
            </a:r>
            <a:r>
              <a:rPr lang="nl-NL" dirty="0" err="1"/>
              <a:t>education</a:t>
            </a:r>
            <a:endParaRPr lang="nl-NL" dirty="0"/>
          </a:p>
        </p:txBody>
      </p:sp>
    </p:spTree>
    <p:extLst>
      <p:ext uri="{BB962C8B-B14F-4D97-AF65-F5344CB8AC3E}">
        <p14:creationId xmlns:p14="http://schemas.microsoft.com/office/powerpoint/2010/main" val="188117002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ijdelijke aanduiding voor tekst 2">
            <a:extLst>
              <a:ext uri="{FF2B5EF4-FFF2-40B4-BE49-F238E27FC236}">
                <a16:creationId xmlns:a16="http://schemas.microsoft.com/office/drawing/2014/main" id="{83736215-C2DE-004B-8E2B-EFDCC66492C4}"/>
              </a:ext>
            </a:extLst>
          </p:cNvPr>
          <p:cNvSpPr>
            <a:spLocks noGrp="1"/>
          </p:cNvSpPr>
          <p:nvPr>
            <p:ph type="body" idx="1"/>
          </p:nvPr>
        </p:nvSpPr>
        <p:spPr>
          <a:xfrm>
            <a:off x="2167665" y="1247887"/>
            <a:ext cx="9052560" cy="3216536"/>
          </a:xfrm>
        </p:spPr>
        <p:txBody>
          <a:bodyPr>
            <a:noAutofit/>
          </a:bodyPr>
          <a:lstStyle/>
          <a:p>
            <a:pPr marL="457200" indent="-457200">
              <a:lnSpc>
                <a:spcPct val="100000"/>
              </a:lnSpc>
              <a:buFont typeface="+mj-lt"/>
              <a:buAutoNum type="arabicPeriod"/>
            </a:pPr>
            <a:endParaRPr lang="nl-NL" sz="2400" dirty="0"/>
          </a:p>
          <a:p>
            <a:pPr>
              <a:lnSpc>
                <a:spcPct val="100000"/>
              </a:lnSpc>
            </a:pPr>
            <a:endParaRPr lang="nl-NL" sz="1800" dirty="0"/>
          </a:p>
          <a:p>
            <a:pPr>
              <a:lnSpc>
                <a:spcPct val="100000"/>
              </a:lnSpc>
            </a:pPr>
            <a:endParaRPr lang="nl-NL" sz="1800" dirty="0"/>
          </a:p>
        </p:txBody>
      </p:sp>
      <p:sp>
        <p:nvSpPr>
          <p:cNvPr id="16" name="Titel 1">
            <a:extLst>
              <a:ext uri="{FF2B5EF4-FFF2-40B4-BE49-F238E27FC236}">
                <a16:creationId xmlns:a16="http://schemas.microsoft.com/office/drawing/2014/main" id="{C5D971DE-1AA3-5E40-B737-05731511404F}"/>
              </a:ext>
            </a:extLst>
          </p:cNvPr>
          <p:cNvSpPr>
            <a:spLocks noGrp="1"/>
          </p:cNvSpPr>
          <p:nvPr>
            <p:ph type="title"/>
          </p:nvPr>
        </p:nvSpPr>
        <p:spPr>
          <a:xfrm>
            <a:off x="2167665" y="343169"/>
            <a:ext cx="9574062" cy="668050"/>
          </a:xfrm>
        </p:spPr>
        <p:txBody>
          <a:bodyPr>
            <a:normAutofit fontScale="90000"/>
          </a:bodyPr>
          <a:lstStyle/>
          <a:p>
            <a:r>
              <a:rPr lang="nl-NL" sz="6000" dirty="0" err="1"/>
              <a:t>Talking</a:t>
            </a:r>
            <a:r>
              <a:rPr lang="nl-NL" sz="6000" dirty="0"/>
              <a:t> </a:t>
            </a:r>
            <a:r>
              <a:rPr lang="nl-NL" sz="6000" dirty="0" err="1"/>
              <a:t>about</a:t>
            </a:r>
            <a:r>
              <a:rPr lang="nl-NL" sz="6000" dirty="0"/>
              <a:t> </a:t>
            </a:r>
            <a:r>
              <a:rPr lang="nl-NL" sz="6000" dirty="0" err="1"/>
              <a:t>your</a:t>
            </a:r>
            <a:r>
              <a:rPr lang="nl-NL" sz="6000" dirty="0"/>
              <a:t> </a:t>
            </a:r>
            <a:r>
              <a:rPr lang="nl-NL" sz="6000" dirty="0" err="1"/>
              <a:t>education</a:t>
            </a:r>
            <a:endParaRPr lang="nl-NL" sz="6000" dirty="0"/>
          </a:p>
        </p:txBody>
      </p:sp>
      <p:graphicFrame>
        <p:nvGraphicFramePr>
          <p:cNvPr id="3" name="Tabel 2">
            <a:extLst>
              <a:ext uri="{FF2B5EF4-FFF2-40B4-BE49-F238E27FC236}">
                <a16:creationId xmlns:a16="http://schemas.microsoft.com/office/drawing/2014/main" id="{221FC467-5035-D843-B579-300B88B2E281}"/>
              </a:ext>
            </a:extLst>
          </p:cNvPr>
          <p:cNvGraphicFramePr>
            <a:graphicFrameLocks noGrp="1"/>
          </p:cNvGraphicFramePr>
          <p:nvPr>
            <p:extLst>
              <p:ext uri="{D42A27DB-BD31-4B8C-83A1-F6EECF244321}">
                <p14:modId xmlns:p14="http://schemas.microsoft.com/office/powerpoint/2010/main" val="2070336079"/>
              </p:ext>
            </p:extLst>
          </p:nvPr>
        </p:nvGraphicFramePr>
        <p:xfrm>
          <a:off x="2254422" y="1247886"/>
          <a:ext cx="9237362" cy="5134253"/>
        </p:xfrm>
        <a:graphic>
          <a:graphicData uri="http://schemas.openxmlformats.org/drawingml/2006/table">
            <a:tbl>
              <a:tblPr firstRow="1" bandRow="1">
                <a:tableStyleId>{5C22544A-7EE6-4342-B048-85BDC9FD1C3A}</a:tableStyleId>
              </a:tblPr>
              <a:tblGrid>
                <a:gridCol w="4407635">
                  <a:extLst>
                    <a:ext uri="{9D8B030D-6E8A-4147-A177-3AD203B41FA5}">
                      <a16:colId xmlns:a16="http://schemas.microsoft.com/office/drawing/2014/main" val="1223978072"/>
                    </a:ext>
                  </a:extLst>
                </a:gridCol>
                <a:gridCol w="4829727">
                  <a:extLst>
                    <a:ext uri="{9D8B030D-6E8A-4147-A177-3AD203B41FA5}">
                      <a16:colId xmlns:a16="http://schemas.microsoft.com/office/drawing/2014/main" val="3751572771"/>
                    </a:ext>
                  </a:extLst>
                </a:gridCol>
              </a:tblGrid>
              <a:tr h="395974">
                <a:tc>
                  <a:txBody>
                    <a:bodyPr/>
                    <a:lstStyle/>
                    <a:p>
                      <a:pPr>
                        <a:spcAft>
                          <a:spcPts val="0"/>
                        </a:spcAft>
                      </a:pPr>
                      <a:r>
                        <a:rPr lang="nl-NL" sz="2000" i="0" dirty="0">
                          <a:effectLst/>
                          <a:latin typeface="Calibri" panose="020F0502020204030204" pitchFamily="34" charset="0"/>
                          <a:ea typeface="Calibri" panose="020F0502020204030204" pitchFamily="34" charset="0"/>
                          <a:cs typeface="Times New Roman" panose="02020603050405020304" pitchFamily="18" charset="0"/>
                        </a:rPr>
                        <a:t>NL</a:t>
                      </a:r>
                    </a:p>
                  </a:txBody>
                  <a:tcPr marL="68580" marR="68580" marT="0" marB="0"/>
                </a:tc>
                <a:tc>
                  <a:txBody>
                    <a:bodyPr/>
                    <a:lstStyle/>
                    <a:p>
                      <a:pPr>
                        <a:spcAft>
                          <a:spcPts val="0"/>
                        </a:spcAft>
                      </a:pPr>
                      <a:r>
                        <a:rPr lang="nl-NL" sz="2000" i="0" dirty="0">
                          <a:effectLst/>
                          <a:latin typeface="Calibri" panose="020F0502020204030204" pitchFamily="34" charset="0"/>
                          <a:ea typeface="Calibri" panose="020F0502020204030204" pitchFamily="34" charset="0"/>
                          <a:cs typeface="Times New Roman" panose="02020603050405020304" pitchFamily="18" charset="0"/>
                        </a:rPr>
                        <a:t>EN</a:t>
                      </a:r>
                    </a:p>
                  </a:txBody>
                  <a:tcPr marL="68580" marR="68580" marT="0" marB="0"/>
                </a:tc>
                <a:extLst>
                  <a:ext uri="{0D108BD9-81ED-4DB2-BD59-A6C34878D82A}">
                    <a16:rowId xmlns:a16="http://schemas.microsoft.com/office/drawing/2014/main" val="3226422701"/>
                  </a:ext>
                </a:extLst>
              </a:tr>
              <a:tr h="427536">
                <a:tc>
                  <a:txBody>
                    <a:bodyPr/>
                    <a:lstStyle/>
                    <a:p>
                      <a:pPr>
                        <a:spcAft>
                          <a:spcPts val="0"/>
                        </a:spcAft>
                      </a:pPr>
                      <a:r>
                        <a:rPr lang="nl-NL" sz="2400" i="0" dirty="0">
                          <a:effectLst/>
                          <a:latin typeface="Calibri" panose="020F0502020204030204" pitchFamily="34" charset="0"/>
                          <a:ea typeface="Calibri" panose="020F0502020204030204" pitchFamily="34" charset="0"/>
                          <a:cs typeface="Times New Roman" panose="02020603050405020304" pitchFamily="18" charset="0"/>
                        </a:rPr>
                        <a:t>Ik studeer op Helicon, in Tilburg, Nederland.</a:t>
                      </a:r>
                    </a:p>
                  </a:txBody>
                  <a:tcPr marL="68580" marR="68580" marT="0" marB="0"/>
                </a:tc>
                <a:tc>
                  <a:txBody>
                    <a:bodyPr/>
                    <a:lstStyle/>
                    <a:p>
                      <a:pPr>
                        <a:spcAft>
                          <a:spcPts val="0"/>
                        </a:spcAft>
                      </a:pPr>
                      <a:r>
                        <a:rPr lang="nl-NL" sz="2400" i="1" dirty="0">
                          <a:effectLst/>
                          <a:latin typeface="Calibri" panose="020F0502020204030204" pitchFamily="34" charset="0"/>
                          <a:ea typeface="Calibri" panose="020F0502020204030204" pitchFamily="34" charset="0"/>
                          <a:cs typeface="Times New Roman" panose="02020603050405020304" pitchFamily="18" charset="0"/>
                        </a:rPr>
                        <a:t>I </a:t>
                      </a: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study</a:t>
                      </a:r>
                      <a:r>
                        <a:rPr lang="nl-NL" sz="2400" i="1" dirty="0">
                          <a:effectLst/>
                          <a:latin typeface="Calibri" panose="020F0502020204030204" pitchFamily="34" charset="0"/>
                          <a:ea typeface="Calibri" panose="020F0502020204030204" pitchFamily="34" charset="0"/>
                          <a:cs typeface="Times New Roman" panose="02020603050405020304" pitchFamily="18" charset="0"/>
                        </a:rPr>
                        <a:t> at Helicon College, in Tilburg, a </a:t>
                      </a: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city</a:t>
                      </a:r>
                      <a:r>
                        <a:rPr lang="nl-NL" sz="2400" i="1" dirty="0">
                          <a:effectLst/>
                          <a:latin typeface="Calibri" panose="020F0502020204030204" pitchFamily="34" charset="0"/>
                          <a:ea typeface="Calibri" panose="020F0502020204030204" pitchFamily="34" charset="0"/>
                          <a:cs typeface="Times New Roman" panose="02020603050405020304" pitchFamily="18" charset="0"/>
                        </a:rPr>
                        <a:t> in The Netherlands.</a:t>
                      </a:r>
                    </a:p>
                  </a:txBody>
                  <a:tcPr marL="68580" marR="68580" marT="0" marB="0"/>
                </a:tc>
                <a:extLst>
                  <a:ext uri="{0D108BD9-81ED-4DB2-BD59-A6C34878D82A}">
                    <a16:rowId xmlns:a16="http://schemas.microsoft.com/office/drawing/2014/main" val="4184376209"/>
                  </a:ext>
                </a:extLst>
              </a:tr>
              <a:tr h="427536">
                <a:tc>
                  <a:txBody>
                    <a:bodyPr/>
                    <a:lstStyle/>
                    <a:p>
                      <a:pPr>
                        <a:spcAft>
                          <a:spcPts val="0"/>
                        </a:spcAft>
                      </a:pPr>
                      <a:r>
                        <a:rPr lang="nl-NL" sz="2400" i="0" dirty="0">
                          <a:effectLst/>
                          <a:latin typeface="Calibri" panose="020F0502020204030204" pitchFamily="34" charset="0"/>
                          <a:ea typeface="Calibri" panose="020F0502020204030204" pitchFamily="34" charset="0"/>
                          <a:cs typeface="Times New Roman" panose="02020603050405020304" pitchFamily="18" charset="0"/>
                        </a:rPr>
                        <a:t>Helicon is een MBO school.</a:t>
                      </a:r>
                    </a:p>
                  </a:txBody>
                  <a:tcPr marL="68580" marR="68580" marT="0" marB="0"/>
                </a:tc>
                <a:tc>
                  <a:txBody>
                    <a:bodyPr/>
                    <a:lstStyle/>
                    <a:p>
                      <a:pPr>
                        <a:spcAft>
                          <a:spcPts val="0"/>
                        </a:spcAft>
                      </a:pPr>
                      <a:r>
                        <a:rPr lang="nl-NL" sz="2400" i="1" dirty="0">
                          <a:effectLst/>
                          <a:latin typeface="Calibri" panose="020F0502020204030204" pitchFamily="34" charset="0"/>
                          <a:ea typeface="Calibri" panose="020F0502020204030204" pitchFamily="34" charset="0"/>
                          <a:cs typeface="Times New Roman" panose="02020603050405020304" pitchFamily="18" charset="0"/>
                        </a:rPr>
                        <a:t>Helicon College is a school </a:t>
                      </a: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for</a:t>
                      </a:r>
                      <a:r>
                        <a:rPr lang="nl-NL" sz="2400" i="1" dirty="0">
                          <a:effectLst/>
                          <a:latin typeface="Calibri" panose="020F0502020204030204" pitchFamily="34" charset="0"/>
                          <a:ea typeface="Calibri" panose="020F0502020204030204" pitchFamily="34" charset="0"/>
                          <a:cs typeface="Times New Roman" panose="02020603050405020304" pitchFamily="18" charset="0"/>
                        </a:rPr>
                        <a:t> </a:t>
                      </a: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Vocational</a:t>
                      </a:r>
                      <a:r>
                        <a:rPr lang="nl-NL" sz="2400" i="1" dirty="0">
                          <a:effectLst/>
                          <a:latin typeface="Calibri" panose="020F0502020204030204" pitchFamily="34" charset="0"/>
                          <a:ea typeface="Calibri" panose="020F0502020204030204" pitchFamily="34" charset="0"/>
                          <a:cs typeface="Times New Roman" panose="02020603050405020304" pitchFamily="18" charset="0"/>
                        </a:rPr>
                        <a:t> </a:t>
                      </a: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Education</a:t>
                      </a:r>
                      <a:r>
                        <a:rPr lang="nl-NL" sz="2400" i="1" dirty="0">
                          <a:effectLst/>
                          <a:latin typeface="Calibri" panose="020F0502020204030204" pitchFamily="34" charset="0"/>
                          <a:ea typeface="Calibri" panose="020F0502020204030204" pitchFamily="34" charset="0"/>
                          <a:cs typeface="Times New Roman" panose="02020603050405020304" pitchFamily="18" charset="0"/>
                        </a:rPr>
                        <a:t>.</a:t>
                      </a:r>
                    </a:p>
                  </a:txBody>
                  <a:tcPr marL="68580" marR="68580" marT="0" marB="0"/>
                </a:tc>
                <a:extLst>
                  <a:ext uri="{0D108BD9-81ED-4DB2-BD59-A6C34878D82A}">
                    <a16:rowId xmlns:a16="http://schemas.microsoft.com/office/drawing/2014/main" val="3383931730"/>
                  </a:ext>
                </a:extLst>
              </a:tr>
              <a:tr h="781100">
                <a:tc>
                  <a:txBody>
                    <a:bodyPr/>
                    <a:lstStyle/>
                    <a:p>
                      <a:pPr>
                        <a:spcAft>
                          <a:spcPts val="0"/>
                        </a:spcAft>
                      </a:pPr>
                      <a:r>
                        <a:rPr lang="nl-NL" sz="2400" i="0" dirty="0">
                          <a:effectLst/>
                          <a:latin typeface="Calibri" panose="020F0502020204030204" pitchFamily="34" charset="0"/>
                          <a:ea typeface="Calibri" panose="020F0502020204030204" pitchFamily="34" charset="0"/>
                          <a:cs typeface="Times New Roman" panose="02020603050405020304" pitchFamily="18" charset="0"/>
                        </a:rPr>
                        <a:t>We worden opgeleid tot Adviseur duurzame leefomgeving.</a:t>
                      </a:r>
                    </a:p>
                  </a:txBody>
                  <a:tcPr marL="68580" marR="68580" marT="0" marB="0"/>
                </a:tc>
                <a:tc>
                  <a:txBody>
                    <a:bodyPr/>
                    <a:lstStyle/>
                    <a:p>
                      <a:pPr>
                        <a:spcAft>
                          <a:spcPts val="0"/>
                        </a:spcAft>
                      </a:pPr>
                      <a:r>
                        <a:rPr lang="nl-NL" sz="2400" i="1" dirty="0">
                          <a:effectLst/>
                          <a:latin typeface="Calibri" panose="020F0502020204030204" pitchFamily="34" charset="0"/>
                          <a:ea typeface="Calibri" panose="020F0502020204030204" pitchFamily="34" charset="0"/>
                          <a:cs typeface="Times New Roman" panose="02020603050405020304" pitchFamily="18" charset="0"/>
                        </a:rPr>
                        <a:t>We are </a:t>
                      </a: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being</a:t>
                      </a:r>
                      <a:r>
                        <a:rPr lang="nl-NL" sz="2400" i="1" dirty="0">
                          <a:effectLst/>
                          <a:latin typeface="Calibri" panose="020F0502020204030204" pitchFamily="34" charset="0"/>
                          <a:ea typeface="Calibri" panose="020F0502020204030204" pitchFamily="34" charset="0"/>
                          <a:cs typeface="Times New Roman" panose="02020603050405020304" pitchFamily="18" charset="0"/>
                        </a:rPr>
                        <a:t> </a:t>
                      </a: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trained</a:t>
                      </a:r>
                      <a:r>
                        <a:rPr lang="nl-NL" sz="2400" i="1" dirty="0">
                          <a:effectLst/>
                          <a:latin typeface="Calibri" panose="020F0502020204030204" pitchFamily="34" charset="0"/>
                          <a:ea typeface="Calibri" panose="020F0502020204030204" pitchFamily="34" charset="0"/>
                          <a:cs typeface="Times New Roman" panose="02020603050405020304" pitchFamily="18" charset="0"/>
                        </a:rPr>
                        <a:t> </a:t>
                      </a: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to</a:t>
                      </a:r>
                      <a:r>
                        <a:rPr lang="nl-NL" sz="2400" i="1" dirty="0">
                          <a:effectLst/>
                          <a:latin typeface="Calibri" panose="020F0502020204030204" pitchFamily="34" charset="0"/>
                          <a:ea typeface="Calibri" panose="020F0502020204030204" pitchFamily="34" charset="0"/>
                          <a:cs typeface="Times New Roman" panose="02020603050405020304" pitchFamily="18" charset="0"/>
                        </a:rPr>
                        <a:t> </a:t>
                      </a: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become</a:t>
                      </a:r>
                      <a:r>
                        <a:rPr lang="nl-NL" sz="2400" i="1" dirty="0">
                          <a:effectLst/>
                          <a:latin typeface="Calibri" panose="020F0502020204030204" pitchFamily="34" charset="0"/>
                          <a:ea typeface="Calibri" panose="020F0502020204030204" pitchFamily="34" charset="0"/>
                          <a:cs typeface="Times New Roman" panose="02020603050405020304" pitchFamily="18" charset="0"/>
                        </a:rPr>
                        <a:t> </a:t>
                      </a: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Sustainable</a:t>
                      </a:r>
                      <a:r>
                        <a:rPr lang="nl-NL" sz="2400" i="1" dirty="0">
                          <a:effectLst/>
                          <a:latin typeface="Calibri" panose="020F0502020204030204" pitchFamily="34" charset="0"/>
                          <a:ea typeface="Calibri" panose="020F0502020204030204" pitchFamily="34" charset="0"/>
                          <a:cs typeface="Times New Roman" panose="02020603050405020304" pitchFamily="18" charset="0"/>
                        </a:rPr>
                        <a:t> environment consultants.</a:t>
                      </a:r>
                    </a:p>
                  </a:txBody>
                  <a:tcPr marL="68580" marR="68580" marT="0" marB="0"/>
                </a:tc>
                <a:extLst>
                  <a:ext uri="{0D108BD9-81ED-4DB2-BD59-A6C34878D82A}">
                    <a16:rowId xmlns:a16="http://schemas.microsoft.com/office/drawing/2014/main" val="432213984"/>
                  </a:ext>
                </a:extLst>
              </a:tr>
              <a:tr h="781100">
                <a:tc>
                  <a:txBody>
                    <a:bodyPr/>
                    <a:lstStyle/>
                    <a:p>
                      <a:pPr>
                        <a:spcAft>
                          <a:spcPts val="0"/>
                        </a:spcAft>
                      </a:pPr>
                      <a:r>
                        <a:rPr lang="nl-NL" sz="2400" i="0" dirty="0">
                          <a:effectLst/>
                          <a:latin typeface="Calibri" panose="020F0502020204030204" pitchFamily="34" charset="0"/>
                          <a:ea typeface="Calibri" panose="020F0502020204030204" pitchFamily="34" charset="0"/>
                          <a:cs typeface="Times New Roman" panose="02020603050405020304" pitchFamily="18" charset="0"/>
                        </a:rPr>
                        <a:t>Mijn specialisatie is</a:t>
                      </a:r>
                    </a:p>
                  </a:txBody>
                  <a:tcPr marL="68580" marR="68580" marT="0" marB="0"/>
                </a:tc>
                <a:tc>
                  <a:txBody>
                    <a:bodyPr/>
                    <a:lstStyle/>
                    <a:p>
                      <a:pPr>
                        <a:spcAft>
                          <a:spcPts val="0"/>
                        </a:spcAft>
                      </a:pPr>
                      <a:r>
                        <a:rPr lang="nl-NL" sz="2400" i="1" dirty="0">
                          <a:effectLst/>
                          <a:latin typeface="Calibri" panose="020F0502020204030204" pitchFamily="34" charset="0"/>
                          <a:ea typeface="Calibri" panose="020F0502020204030204" pitchFamily="34" charset="0"/>
                          <a:cs typeface="Times New Roman" panose="02020603050405020304" pitchFamily="18" charset="0"/>
                        </a:rPr>
                        <a:t>My </a:t>
                      </a: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specialisation</a:t>
                      </a:r>
                      <a:r>
                        <a:rPr lang="nl-NL" sz="2400" i="1" dirty="0">
                          <a:effectLst/>
                          <a:latin typeface="Calibri" panose="020F0502020204030204" pitchFamily="34" charset="0"/>
                          <a:ea typeface="Calibri" panose="020F0502020204030204" pitchFamily="34" charset="0"/>
                          <a:cs typeface="Times New Roman" panose="02020603050405020304" pitchFamily="18" charset="0"/>
                        </a:rPr>
                        <a:t> is:</a:t>
                      </a:r>
                    </a:p>
                    <a:p>
                      <a:pPr>
                        <a:spcAft>
                          <a:spcPts val="0"/>
                        </a:spcAft>
                      </a:pPr>
                      <a:r>
                        <a:rPr lang="nl-NL" sz="2400" i="1" dirty="0">
                          <a:effectLst/>
                          <a:latin typeface="Calibri" panose="020F0502020204030204" pitchFamily="34" charset="0"/>
                          <a:ea typeface="Calibri" panose="020F0502020204030204" pitchFamily="34" charset="0"/>
                          <a:cs typeface="Times New Roman" panose="02020603050405020304" pitchFamily="18" charset="0"/>
                        </a:rPr>
                        <a:t>Lifestyle / Leisure &amp; </a:t>
                      </a: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Enterainment</a:t>
                      </a:r>
                      <a:r>
                        <a:rPr lang="nl-NL" sz="2400" i="1" dirty="0">
                          <a:effectLst/>
                          <a:latin typeface="Calibri" panose="020F0502020204030204" pitchFamily="34" charset="0"/>
                          <a:ea typeface="Calibri" panose="020F0502020204030204" pitchFamily="34" charset="0"/>
                          <a:cs typeface="Times New Roman" panose="02020603050405020304" pitchFamily="18" charset="0"/>
                        </a:rPr>
                        <a:t>/ </a:t>
                      </a: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Social</a:t>
                      </a:r>
                      <a:r>
                        <a:rPr lang="nl-NL" sz="2400" i="1" dirty="0">
                          <a:effectLst/>
                          <a:latin typeface="Calibri" panose="020F0502020204030204" pitchFamily="34" charset="0"/>
                          <a:ea typeface="Calibri" panose="020F0502020204030204" pitchFamily="34" charset="0"/>
                          <a:cs typeface="Times New Roman" panose="02020603050405020304" pitchFamily="18" charset="0"/>
                        </a:rPr>
                        <a:t> </a:t>
                      </a: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work</a:t>
                      </a:r>
                      <a:r>
                        <a:rPr lang="nl-NL" sz="2400" i="1" dirty="0">
                          <a:effectLst/>
                          <a:latin typeface="Calibri" panose="020F0502020204030204" pitchFamily="34" charset="0"/>
                          <a:ea typeface="Calibri" panose="020F0502020204030204" pitchFamily="34" charset="0"/>
                          <a:cs typeface="Times New Roman" panose="02020603050405020304" pitchFamily="18" charset="0"/>
                        </a:rPr>
                        <a:t> / Water &amp; energy / </a:t>
                      </a: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Biobased</a:t>
                      </a:r>
                      <a:r>
                        <a:rPr lang="nl-NL" sz="2400" i="1" dirty="0">
                          <a:effectLst/>
                          <a:latin typeface="Calibri" panose="020F0502020204030204" pitchFamily="34" charset="0"/>
                          <a:ea typeface="Calibri" panose="020F0502020204030204" pitchFamily="34" charset="0"/>
                          <a:cs typeface="Times New Roman" panose="02020603050405020304" pitchFamily="18" charset="0"/>
                        </a:rPr>
                        <a:t> </a:t>
                      </a: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economy</a:t>
                      </a:r>
                      <a:endParaRPr lang="nl-NL" sz="2400" i="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4213949817"/>
                  </a:ext>
                </a:extLst>
              </a:tr>
              <a:tr h="473933">
                <a:tc>
                  <a:txBody>
                    <a:bodyPr/>
                    <a:lstStyle/>
                    <a:p>
                      <a:pPr>
                        <a:spcAft>
                          <a:spcPts val="0"/>
                        </a:spcAft>
                      </a:pPr>
                      <a:r>
                        <a:rPr lang="nl-NL" sz="2400" i="0" dirty="0">
                          <a:effectLst/>
                          <a:latin typeface="Calibri" panose="020F0502020204030204" pitchFamily="34" charset="0"/>
                          <a:ea typeface="Calibri" panose="020F0502020204030204" pitchFamily="34" charset="0"/>
                          <a:cs typeface="Times New Roman" panose="02020603050405020304" pitchFamily="18" charset="0"/>
                        </a:rPr>
                        <a:t>Mijn vaardigheden zijn..</a:t>
                      </a:r>
                    </a:p>
                  </a:txBody>
                  <a:tcPr marL="68580" marR="68580" marT="0" marB="0"/>
                </a:tc>
                <a:tc>
                  <a:txBody>
                    <a:bodyPr/>
                    <a:lstStyle/>
                    <a:p>
                      <a:pPr>
                        <a:spcAft>
                          <a:spcPts val="0"/>
                        </a:spcAft>
                      </a:pPr>
                      <a:r>
                        <a:rPr lang="nl-NL" sz="2400" i="1" dirty="0">
                          <a:effectLst/>
                          <a:latin typeface="Calibri" panose="020F0502020204030204" pitchFamily="34" charset="0"/>
                          <a:ea typeface="Calibri" panose="020F0502020204030204" pitchFamily="34" charset="0"/>
                          <a:cs typeface="Times New Roman" panose="02020603050405020304" pitchFamily="18" charset="0"/>
                        </a:rPr>
                        <a:t>My skills are…. </a:t>
                      </a:r>
                    </a:p>
                  </a:txBody>
                  <a:tcPr marL="68580" marR="68580" marT="0" marB="0"/>
                </a:tc>
                <a:extLst>
                  <a:ext uri="{0D108BD9-81ED-4DB2-BD59-A6C34878D82A}">
                    <a16:rowId xmlns:a16="http://schemas.microsoft.com/office/drawing/2014/main" val="3716580352"/>
                  </a:ext>
                </a:extLst>
              </a:tr>
              <a:tr h="557166">
                <a:tc>
                  <a:txBody>
                    <a:bodyPr/>
                    <a:lstStyle/>
                    <a:p>
                      <a:pPr>
                        <a:spcAft>
                          <a:spcPts val="0"/>
                        </a:spcAft>
                      </a:pPr>
                      <a:r>
                        <a:rPr lang="nl-NL" sz="2400" i="0" dirty="0">
                          <a:effectLst/>
                          <a:latin typeface="Calibri" panose="020F0502020204030204" pitchFamily="34" charset="0"/>
                          <a:ea typeface="Calibri" panose="020F0502020204030204" pitchFamily="34" charset="0"/>
                          <a:cs typeface="Times New Roman" panose="02020603050405020304" pitchFamily="18" charset="0"/>
                        </a:rPr>
                        <a:t>Ik wil graag ….. leren</a:t>
                      </a:r>
                    </a:p>
                  </a:txBody>
                  <a:tcPr marL="68580" marR="68580" marT="0" marB="0"/>
                </a:tc>
                <a:tc>
                  <a:txBody>
                    <a:bodyPr/>
                    <a:lstStyle/>
                    <a:p>
                      <a:pPr>
                        <a:spcAft>
                          <a:spcPts val="0"/>
                        </a:spcAft>
                      </a:pPr>
                      <a:r>
                        <a:rPr lang="nl-NL" sz="2400" i="1" dirty="0">
                          <a:effectLst/>
                          <a:latin typeface="Calibri" panose="020F0502020204030204" pitchFamily="34" charset="0"/>
                          <a:ea typeface="Calibri" panose="020F0502020204030204" pitchFamily="34" charset="0"/>
                          <a:cs typeface="Times New Roman" panose="02020603050405020304" pitchFamily="18" charset="0"/>
                        </a:rPr>
                        <a:t>I </a:t>
                      </a: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would</a:t>
                      </a:r>
                      <a:r>
                        <a:rPr lang="nl-NL" sz="2400" i="1" dirty="0">
                          <a:effectLst/>
                          <a:latin typeface="Calibri" panose="020F0502020204030204" pitchFamily="34" charset="0"/>
                          <a:ea typeface="Calibri" panose="020F0502020204030204" pitchFamily="34" charset="0"/>
                          <a:cs typeface="Times New Roman" panose="02020603050405020304" pitchFamily="18" charset="0"/>
                        </a:rPr>
                        <a:t> like </a:t>
                      </a: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to</a:t>
                      </a:r>
                      <a:r>
                        <a:rPr lang="nl-NL" sz="2400" i="1" dirty="0">
                          <a:effectLst/>
                          <a:latin typeface="Calibri" panose="020F0502020204030204" pitchFamily="34" charset="0"/>
                          <a:ea typeface="Calibri" panose="020F0502020204030204" pitchFamily="34" charset="0"/>
                          <a:cs typeface="Times New Roman" panose="02020603050405020304" pitchFamily="18" charset="0"/>
                        </a:rPr>
                        <a:t> </a:t>
                      </a:r>
                      <a:r>
                        <a:rPr lang="nl-NL" sz="2400" i="1" dirty="0" err="1">
                          <a:effectLst/>
                          <a:latin typeface="Calibri" panose="020F0502020204030204" pitchFamily="34" charset="0"/>
                          <a:ea typeface="Calibri" panose="020F0502020204030204" pitchFamily="34" charset="0"/>
                          <a:cs typeface="Times New Roman" panose="02020603050405020304" pitchFamily="18" charset="0"/>
                        </a:rPr>
                        <a:t>learn</a:t>
                      </a:r>
                      <a:r>
                        <a:rPr lang="nl-NL" sz="2400" i="1" dirty="0">
                          <a:effectLst/>
                          <a:latin typeface="Calibri" panose="020F0502020204030204" pitchFamily="34" charset="0"/>
                          <a:ea typeface="Calibri" panose="020F0502020204030204" pitchFamily="34" charset="0"/>
                          <a:cs typeface="Times New Roman" panose="02020603050405020304" pitchFamily="18" charset="0"/>
                        </a:rPr>
                        <a:t>….</a:t>
                      </a:r>
                    </a:p>
                  </a:txBody>
                  <a:tcPr marL="68580" marR="68580" marT="0" marB="0"/>
                </a:tc>
                <a:extLst>
                  <a:ext uri="{0D108BD9-81ED-4DB2-BD59-A6C34878D82A}">
                    <a16:rowId xmlns:a16="http://schemas.microsoft.com/office/drawing/2014/main" val="3932250536"/>
                  </a:ext>
                </a:extLst>
              </a:tr>
            </a:tbl>
          </a:graphicData>
        </a:graphic>
      </p:graphicFrame>
    </p:spTree>
    <p:extLst>
      <p:ext uri="{BB962C8B-B14F-4D97-AF65-F5344CB8AC3E}">
        <p14:creationId xmlns:p14="http://schemas.microsoft.com/office/powerpoint/2010/main" val="345333977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ijdelijke aanduiding voor tekst 2">
            <a:extLst>
              <a:ext uri="{FF2B5EF4-FFF2-40B4-BE49-F238E27FC236}">
                <a16:creationId xmlns:a16="http://schemas.microsoft.com/office/drawing/2014/main" id="{83736215-C2DE-004B-8E2B-EFDCC66492C4}"/>
              </a:ext>
            </a:extLst>
          </p:cNvPr>
          <p:cNvSpPr>
            <a:spLocks noGrp="1"/>
          </p:cNvSpPr>
          <p:nvPr>
            <p:ph type="body" idx="1"/>
          </p:nvPr>
        </p:nvSpPr>
        <p:spPr>
          <a:xfrm>
            <a:off x="2167665" y="1247887"/>
            <a:ext cx="9052560" cy="3216536"/>
          </a:xfrm>
        </p:spPr>
        <p:txBody>
          <a:bodyPr>
            <a:noAutofit/>
          </a:bodyPr>
          <a:lstStyle/>
          <a:p>
            <a:pPr>
              <a:lnSpc>
                <a:spcPct val="100000"/>
              </a:lnSpc>
            </a:pPr>
            <a:endParaRPr lang="nl-NL" dirty="0"/>
          </a:p>
          <a:p>
            <a:pPr>
              <a:lnSpc>
                <a:spcPct val="100000"/>
              </a:lnSpc>
            </a:pPr>
            <a:endParaRPr lang="nl-NL" dirty="0"/>
          </a:p>
          <a:p>
            <a:pPr>
              <a:lnSpc>
                <a:spcPct val="100000"/>
              </a:lnSpc>
            </a:pPr>
            <a:endParaRPr lang="nl-NL" sz="1800" dirty="0"/>
          </a:p>
        </p:txBody>
      </p:sp>
      <p:sp>
        <p:nvSpPr>
          <p:cNvPr id="16" name="Titel 1">
            <a:extLst>
              <a:ext uri="{FF2B5EF4-FFF2-40B4-BE49-F238E27FC236}">
                <a16:creationId xmlns:a16="http://schemas.microsoft.com/office/drawing/2014/main" id="{C5D971DE-1AA3-5E40-B737-05731511404F}"/>
              </a:ext>
            </a:extLst>
          </p:cNvPr>
          <p:cNvSpPr>
            <a:spLocks noGrp="1"/>
          </p:cNvSpPr>
          <p:nvPr>
            <p:ph type="title"/>
          </p:nvPr>
        </p:nvSpPr>
        <p:spPr>
          <a:xfrm>
            <a:off x="2167665" y="343169"/>
            <a:ext cx="9574062" cy="668050"/>
          </a:xfrm>
        </p:spPr>
        <p:txBody>
          <a:bodyPr>
            <a:normAutofit fontScale="90000"/>
          </a:bodyPr>
          <a:lstStyle/>
          <a:p>
            <a:r>
              <a:rPr lang="nl-NL" sz="6000" dirty="0"/>
              <a:t>skills</a:t>
            </a:r>
          </a:p>
        </p:txBody>
      </p:sp>
      <p:sp>
        <p:nvSpPr>
          <p:cNvPr id="4" name="Tijdelijke aanduiding voor tekst 2">
            <a:extLst>
              <a:ext uri="{FF2B5EF4-FFF2-40B4-BE49-F238E27FC236}">
                <a16:creationId xmlns:a16="http://schemas.microsoft.com/office/drawing/2014/main" id="{D930796F-426B-4D4E-A2D9-C05CB90AC748}"/>
              </a:ext>
            </a:extLst>
          </p:cNvPr>
          <p:cNvSpPr txBox="1">
            <a:spLocks/>
          </p:cNvSpPr>
          <p:nvPr/>
        </p:nvSpPr>
        <p:spPr>
          <a:xfrm>
            <a:off x="2167665" y="1011219"/>
            <a:ext cx="9052560" cy="3216536"/>
          </a:xfrm>
          <a:prstGeom prst="rect">
            <a:avLst/>
          </a:prstGeom>
        </p:spPr>
        <p:txBody>
          <a:bodyPr vert="horz" lIns="91440" tIns="45720" rIns="91440" bIns="45720" rtlCol="0" anchor="t">
            <a:noAutofit/>
          </a:bodyPr>
          <a:lstStyle>
            <a:lvl1pPr marL="0" indent="0" algn="l" defTabSz="914400" rtl="0" eaLnBrk="1" latinLnBrk="0" hangingPunct="1">
              <a:lnSpc>
                <a:spcPct val="90000"/>
              </a:lnSpc>
              <a:spcBef>
                <a:spcPts val="1200"/>
              </a:spcBef>
              <a:buClr>
                <a:schemeClr val="accent1">
                  <a:lumMod val="75000"/>
                </a:schemeClr>
              </a:buClr>
              <a:buSzPct val="85000"/>
              <a:buFont typeface="Wingdings" pitchFamily="2" charset="2"/>
              <a:buNone/>
              <a:defRPr sz="2000" kern="1200">
                <a:solidFill>
                  <a:schemeClr val="tx1"/>
                </a:solidFill>
                <a:latin typeface="+mn-lt"/>
                <a:ea typeface="+mn-ea"/>
                <a:cs typeface="+mn-cs"/>
              </a:defRPr>
            </a:lvl1pPr>
            <a:lvl2pPr marL="457200" indent="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None/>
              <a:defRPr sz="1800" kern="1200">
                <a:solidFill>
                  <a:schemeClr val="tx1">
                    <a:tint val="75000"/>
                  </a:schemeClr>
                </a:solidFill>
                <a:latin typeface="+mn-lt"/>
                <a:ea typeface="+mn-ea"/>
                <a:cs typeface="+mn-cs"/>
              </a:defRPr>
            </a:lvl2pPr>
            <a:lvl3pPr marL="914400" indent="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None/>
              <a:defRPr sz="1600" kern="1200">
                <a:solidFill>
                  <a:schemeClr val="tx1">
                    <a:tint val="75000"/>
                  </a:schemeClr>
                </a:solidFill>
                <a:latin typeface="+mn-lt"/>
                <a:ea typeface="+mn-ea"/>
                <a:cs typeface="+mn-cs"/>
              </a:defRPr>
            </a:lvl3pPr>
            <a:lvl4pPr marL="1371600" indent="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None/>
              <a:defRPr sz="14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None/>
              <a:defRPr sz="1400" kern="1200">
                <a:solidFill>
                  <a:schemeClr val="tx1">
                    <a:tint val="75000"/>
                  </a:schemeClr>
                </a:solidFill>
                <a:latin typeface="+mn-lt"/>
                <a:ea typeface="+mn-ea"/>
                <a:cs typeface="+mn-cs"/>
              </a:defRPr>
            </a:lvl5pPr>
            <a:lvl6pPr marL="2286000" indent="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None/>
              <a:defRPr sz="14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None/>
              <a:defRPr sz="14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None/>
              <a:defRPr sz="14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None/>
              <a:defRPr sz="1400" kern="1200">
                <a:solidFill>
                  <a:schemeClr val="tx1">
                    <a:tint val="75000"/>
                  </a:schemeClr>
                </a:solidFill>
                <a:latin typeface="+mn-lt"/>
                <a:ea typeface="+mn-ea"/>
                <a:cs typeface="+mn-cs"/>
              </a:defRPr>
            </a:lvl9pPr>
          </a:lstStyle>
          <a:p>
            <a:r>
              <a:rPr lang="nl-NL" sz="2400" dirty="0" err="1"/>
              <a:t>Interpersonal</a:t>
            </a:r>
            <a:r>
              <a:rPr lang="nl-NL" sz="2400" dirty="0"/>
              <a:t> skills</a:t>
            </a:r>
          </a:p>
          <a:p>
            <a:r>
              <a:rPr lang="nl-NL" sz="2400" dirty="0" err="1"/>
              <a:t>Leadership</a:t>
            </a:r>
            <a:endParaRPr lang="nl-NL" sz="2400" dirty="0"/>
          </a:p>
          <a:p>
            <a:r>
              <a:rPr lang="nl-NL" sz="2400" dirty="0"/>
              <a:t>Communication</a:t>
            </a:r>
          </a:p>
          <a:p>
            <a:r>
              <a:rPr lang="nl-NL" sz="2400" dirty="0"/>
              <a:t>Active </a:t>
            </a:r>
            <a:r>
              <a:rPr lang="nl-NL" sz="2400" dirty="0" err="1"/>
              <a:t>listening</a:t>
            </a:r>
            <a:endParaRPr lang="nl-NL" sz="2400" dirty="0"/>
          </a:p>
          <a:p>
            <a:r>
              <a:rPr lang="nl-NL" sz="2400" dirty="0" err="1"/>
              <a:t>Work</a:t>
            </a:r>
            <a:r>
              <a:rPr lang="nl-NL" sz="2400" dirty="0"/>
              <a:t> </a:t>
            </a:r>
            <a:r>
              <a:rPr lang="nl-NL" sz="2400" dirty="0" err="1"/>
              <a:t>ethic</a:t>
            </a:r>
            <a:endParaRPr lang="nl-NL" sz="2400" dirty="0"/>
          </a:p>
          <a:p>
            <a:r>
              <a:rPr lang="nl-NL" sz="2400" dirty="0" err="1"/>
              <a:t>Problem</a:t>
            </a:r>
            <a:r>
              <a:rPr lang="nl-NL" sz="2400" dirty="0"/>
              <a:t> </a:t>
            </a:r>
            <a:r>
              <a:rPr lang="nl-NL" sz="2400" dirty="0" err="1"/>
              <a:t>solving</a:t>
            </a:r>
            <a:endParaRPr lang="nl-NL" sz="2400" dirty="0"/>
          </a:p>
          <a:p>
            <a:r>
              <a:rPr lang="nl-NL" sz="2400" dirty="0"/>
              <a:t>Teamwork skills/</a:t>
            </a:r>
            <a:r>
              <a:rPr lang="nl-NL" sz="2400" dirty="0" err="1"/>
              <a:t>collaboration</a:t>
            </a:r>
            <a:r>
              <a:rPr lang="nl-NL" sz="2400" dirty="0"/>
              <a:t> skills</a:t>
            </a:r>
          </a:p>
          <a:p>
            <a:r>
              <a:rPr lang="nl-NL" sz="2400" dirty="0" err="1"/>
              <a:t>Persistence</a:t>
            </a:r>
            <a:endParaRPr lang="nl-NL" sz="2400" dirty="0"/>
          </a:p>
          <a:p>
            <a:pPr>
              <a:lnSpc>
                <a:spcPct val="100000"/>
              </a:lnSpc>
            </a:pPr>
            <a:endParaRPr lang="nl-NL" sz="1800" dirty="0"/>
          </a:p>
          <a:p>
            <a:pPr>
              <a:lnSpc>
                <a:spcPct val="100000"/>
              </a:lnSpc>
            </a:pPr>
            <a:endParaRPr lang="nl-NL" sz="1800" dirty="0"/>
          </a:p>
        </p:txBody>
      </p:sp>
    </p:spTree>
    <p:extLst>
      <p:ext uri="{BB962C8B-B14F-4D97-AF65-F5344CB8AC3E}">
        <p14:creationId xmlns:p14="http://schemas.microsoft.com/office/powerpoint/2010/main" val="243538864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F70584D-4850-C64C-A392-140E07450BFC}"/>
              </a:ext>
            </a:extLst>
          </p:cNvPr>
          <p:cNvSpPr>
            <a:spLocks noGrp="1"/>
          </p:cNvSpPr>
          <p:nvPr>
            <p:ph type="title"/>
          </p:nvPr>
        </p:nvSpPr>
        <p:spPr/>
        <p:txBody>
          <a:bodyPr>
            <a:normAutofit/>
          </a:bodyPr>
          <a:lstStyle/>
          <a:p>
            <a:r>
              <a:rPr lang="nl-NL" dirty="0"/>
              <a:t>Language </a:t>
            </a:r>
            <a:r>
              <a:rPr lang="nl-NL" dirty="0" err="1"/>
              <a:t>practice</a:t>
            </a:r>
            <a:endParaRPr lang="nl-NL" dirty="0"/>
          </a:p>
        </p:txBody>
      </p:sp>
    </p:spTree>
    <p:extLst>
      <p:ext uri="{BB962C8B-B14F-4D97-AF65-F5344CB8AC3E}">
        <p14:creationId xmlns:p14="http://schemas.microsoft.com/office/powerpoint/2010/main" val="1573176254"/>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Houttype">
  <a:themeElements>
    <a:clrScheme name="Houttype">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Houttype">
      <a:majorFont>
        <a:latin typeface="Rockwell Condensed" panose="02060603050405020104"/>
        <a:ea typeface=""/>
        <a:cs typeface=""/>
        <a:font script="Grek" typeface="Cambria"/>
        <a:font script="Cyrl" typeface="Cambria"/>
        <a:font script="Jpan" typeface="HG明朝B"/>
        <a:font script="Hang" typeface="바탕"/>
        <a:font script="Hans" typeface="方正姚体"/>
        <a:font script="Hant" typeface="微軟正黑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Rockwell" panose="02060603020205020403"/>
        <a:ea typeface=""/>
        <a:cs typeface=""/>
        <a:font script="Grek" typeface="Cambria"/>
        <a:font script="Cyrl" typeface="Cambria"/>
        <a:font script="Jpan" typeface="HG明朝B"/>
        <a:font script="Hang" typeface="바탕"/>
        <a:font script="Hans" typeface="方正姚体"/>
        <a:font script="Hant" typeface="標楷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Houttype">
      <a:fillStyleLst>
        <a:solidFill>
          <a:schemeClr val="phClr"/>
        </a:solidFill>
        <a:blipFill rotWithShape="1">
          <a:blip xmlns:r="http://schemas.openxmlformats.org/officeDocument/2006/relationships" r:embed="rId1">
            <a:duotone>
              <a:schemeClr val="phClr">
                <a:tint val="70000"/>
                <a:shade val="63000"/>
              </a:schemeClr>
              <a:schemeClr val="phClr">
                <a:tint val="10000"/>
                <a:satMod val="150000"/>
              </a:schemeClr>
            </a:duotone>
          </a:blip>
          <a:tile tx="0" ty="0" sx="60000" sy="59000" flip="none" algn="tl"/>
        </a:blipFill>
        <a:blipFill rotWithShape="1">
          <a:blip xmlns:r="http://schemas.openxmlformats.org/officeDocument/2006/relationships" r:embed="rId1">
            <a:duotone>
              <a:schemeClr val="phClr">
                <a:shade val="36000"/>
                <a:satMod val="120000"/>
              </a:schemeClr>
              <a:schemeClr val="phClr">
                <a:tint val="40000"/>
              </a:schemeClr>
            </a:duotone>
          </a:blip>
          <a:tile tx="0" ty="0" sx="60000" sy="59000" flip="none" algn="tl"/>
        </a:blip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softEdge rad="12700"/>
          </a:effectLst>
        </a:effectStyle>
        <a:effectStyle>
          <a:effectLst>
            <a:outerShdw blurRad="50800" dist="19050" dir="5400000" algn="tl" rotWithShape="0">
              <a:srgbClr val="000000">
                <a:alpha val="60000"/>
              </a:srgbClr>
            </a:outerShdw>
            <a:softEdge rad="12700"/>
          </a:effectLst>
        </a:effectStyle>
      </a:effectStyleLst>
      <a:bgFillStyleLst>
        <a:solidFill>
          <a:schemeClr val="phClr"/>
        </a:solidFill>
        <a:solidFill>
          <a:schemeClr val="phClr">
            <a:shade val="97000"/>
            <a:satMod val="150000"/>
          </a:schemeClr>
        </a:solidFill>
        <a:blipFill rotWithShape="1">
          <a:blip xmlns:r="http://schemas.openxmlformats.org/officeDocument/2006/relationships" r:embed="rId1">
            <a:duotone>
              <a:schemeClr val="phClr">
                <a:tint val="75000"/>
                <a:shade val="58000"/>
                <a:satMod val="120000"/>
              </a:schemeClr>
              <a:schemeClr val="phClr">
                <a:tint val="50000"/>
                <a:shade val="96000"/>
              </a:schemeClr>
            </a:duotone>
          </a:blip>
          <a:tile tx="0" ty="0" sx="100000" sy="100000" flip="none" algn="tl"/>
        </a:blipFill>
      </a:bgFillStyleLst>
    </a:fmtScheme>
  </a:themeElements>
  <a:objectDefaults/>
  <a:extraClrSchemeLst/>
  <a:extLst>
    <a:ext uri="{05A4C25C-085E-4340-85A3-A5531E510DB2}">
      <thm15:themeFamily xmlns:thm15="http://schemas.microsoft.com/office/thememl/2012/main" name="Wood Type" id="{7ACABC62-BF99-48CF-A9DC-4DB89C7B13DC}" vid="{142A1326-48AB-42A9-8428-CB14AA30176D}"/>
    </a:ext>
  </a:extLst>
</a:theme>
</file>

<file path=ppt/theme/theme2.xml><?xml version="1.0" encoding="utf-8"?>
<a:theme xmlns:a="http://schemas.openxmlformats.org/drawingml/2006/main" name="Kantoorth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{1B678C7F-9105-AF4C-B176-01BE2461D364}tf10001070</Template>
  <TotalTime>23186</TotalTime>
  <Words>2934</Words>
  <Application>Microsoft Macintosh PowerPoint</Application>
  <PresentationFormat>Breedbeeld</PresentationFormat>
  <Paragraphs>321</Paragraphs>
  <Slides>31</Slides>
  <Notes>16</Notes>
  <HiddenSlides>10</HiddenSlides>
  <MMClips>0</MMClips>
  <ScaleCrop>false</ScaleCrop>
  <HeadingPairs>
    <vt:vector size="6" baseType="variant">
      <vt:variant>
        <vt:lpstr>Gebruikte lettertypen</vt:lpstr>
      </vt:variant>
      <vt:variant>
        <vt:i4>7</vt:i4>
      </vt:variant>
      <vt:variant>
        <vt:lpstr>Thema</vt:lpstr>
      </vt:variant>
      <vt:variant>
        <vt:i4>1</vt:i4>
      </vt:variant>
      <vt:variant>
        <vt:lpstr>Diatitels</vt:lpstr>
      </vt:variant>
      <vt:variant>
        <vt:i4>31</vt:i4>
      </vt:variant>
    </vt:vector>
  </HeadingPairs>
  <TitlesOfParts>
    <vt:vector size="39" baseType="lpstr">
      <vt:lpstr>Arial</vt:lpstr>
      <vt:lpstr>Calibri</vt:lpstr>
      <vt:lpstr>Rockwell</vt:lpstr>
      <vt:lpstr>Rockwell Condensed</vt:lpstr>
      <vt:lpstr>Rockwell Extra Bold</vt:lpstr>
      <vt:lpstr>Times New Roman</vt:lpstr>
      <vt:lpstr>Wingdings</vt:lpstr>
      <vt:lpstr>Houttype</vt:lpstr>
      <vt:lpstr>B1-A2 talking about your education Phone conversations</vt:lpstr>
      <vt:lpstr>A bit of grammar</vt:lpstr>
      <vt:lpstr>Present perfect</vt:lpstr>
      <vt:lpstr>Present perfect - exercise</vt:lpstr>
      <vt:lpstr>Present perfect - exercise</vt:lpstr>
      <vt:lpstr>Talking about your education</vt:lpstr>
      <vt:lpstr>Talking about your education</vt:lpstr>
      <vt:lpstr>skills</vt:lpstr>
      <vt:lpstr>Language practice</vt:lpstr>
      <vt:lpstr>Talking about your education - A</vt:lpstr>
      <vt:lpstr>Talking about your education - b</vt:lpstr>
      <vt:lpstr>Telephone conversations</vt:lpstr>
      <vt:lpstr>Starting a telephone conversation</vt:lpstr>
      <vt:lpstr>Starting a telephone conversation</vt:lpstr>
      <vt:lpstr>Telephone conversations</vt:lpstr>
      <vt:lpstr>Telephone conversations</vt:lpstr>
      <vt:lpstr>Language practice</vt:lpstr>
      <vt:lpstr>Phone conversation at work - a</vt:lpstr>
      <vt:lpstr>Phone conversation at work - b</vt:lpstr>
      <vt:lpstr>Phone conversation at work - a</vt:lpstr>
      <vt:lpstr>Phone conversation at work - b</vt:lpstr>
      <vt:lpstr>Phone conversation at work - a</vt:lpstr>
      <vt:lpstr>Phone conversation at work - b</vt:lpstr>
      <vt:lpstr>Phone conversation at work - a</vt:lpstr>
      <vt:lpstr>Phone conversation at work - B</vt:lpstr>
      <vt:lpstr>Who, what, where, when, why, how?</vt:lpstr>
      <vt:lpstr>In a meeting</vt:lpstr>
      <vt:lpstr>Giving your opinion at work - A</vt:lpstr>
      <vt:lpstr>Giving your opinion at work - b</vt:lpstr>
      <vt:lpstr>Giving your opinion at school - A</vt:lpstr>
      <vt:lpstr>Giving your opinion at school - B</vt:lpstr>
    </vt:vector>
  </TitlesOfParts>
  <Company/>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Week 2 - Thursday</dc:title>
  <dc:creator>nathalie keunen</dc:creator>
  <cp:lastModifiedBy>nathalie keunen</cp:lastModifiedBy>
  <cp:revision>202</cp:revision>
  <cp:lastPrinted>2020-11-12T13:33:30Z</cp:lastPrinted>
  <dcterms:created xsi:type="dcterms:W3CDTF">2020-09-03T05:43:53Z</dcterms:created>
  <dcterms:modified xsi:type="dcterms:W3CDTF">2020-11-24T11:01:13Z</dcterms:modified>
</cp:coreProperties>
</file>