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sldIdLst>
    <p:sldId id="256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1EE72F7-E4BC-48B0-A7F3-39736F927C03}" v="426" dt="2020-09-23T18:36:18.6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620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anne van den" userId="21f8b476-2067-4ee6-9ace-ec4b0fc6a6c3" providerId="ADAL" clId="{C1EE72F7-E4BC-48B0-A7F3-39736F927C03}"/>
    <pc:docChg chg="custSel addSld modSld">
      <pc:chgData name="Rianne van den" userId="21f8b476-2067-4ee6-9ace-ec4b0fc6a6c3" providerId="ADAL" clId="{C1EE72F7-E4BC-48B0-A7F3-39736F927C03}" dt="2020-09-23T18:57:02.800" v="467" actId="20577"/>
      <pc:docMkLst>
        <pc:docMk/>
      </pc:docMkLst>
      <pc:sldChg chg="modSp mod">
        <pc:chgData name="Rianne van den" userId="21f8b476-2067-4ee6-9ace-ec4b0fc6a6c3" providerId="ADAL" clId="{C1EE72F7-E4BC-48B0-A7F3-39736F927C03}" dt="2020-09-23T18:15:46.997" v="22" actId="20577"/>
        <pc:sldMkLst>
          <pc:docMk/>
          <pc:sldMk cId="4240300181" sldId="256"/>
        </pc:sldMkLst>
        <pc:spChg chg="mod">
          <ac:chgData name="Rianne van den" userId="21f8b476-2067-4ee6-9ace-ec4b0fc6a6c3" providerId="ADAL" clId="{C1EE72F7-E4BC-48B0-A7F3-39736F927C03}" dt="2020-09-23T18:15:46.997" v="22" actId="20577"/>
          <ac:spMkLst>
            <pc:docMk/>
            <pc:sldMk cId="4240300181" sldId="256"/>
            <ac:spMk id="4" creationId="{00000000-0000-0000-0000-000000000000}"/>
          </ac:spMkLst>
        </pc:spChg>
      </pc:sldChg>
      <pc:sldChg chg="modSp mod">
        <pc:chgData name="Rianne van den" userId="21f8b476-2067-4ee6-9ace-ec4b0fc6a6c3" providerId="ADAL" clId="{C1EE72F7-E4BC-48B0-A7F3-39736F927C03}" dt="2020-09-23T18:36:18.664" v="413" actId="20577"/>
        <pc:sldMkLst>
          <pc:docMk/>
          <pc:sldMk cId="1900244631" sldId="258"/>
        </pc:sldMkLst>
        <pc:spChg chg="mod">
          <ac:chgData name="Rianne van den" userId="21f8b476-2067-4ee6-9ace-ec4b0fc6a6c3" providerId="ADAL" clId="{C1EE72F7-E4BC-48B0-A7F3-39736F927C03}" dt="2020-09-23T18:36:18.664" v="413" actId="20577"/>
          <ac:spMkLst>
            <pc:docMk/>
            <pc:sldMk cId="1900244631" sldId="258"/>
            <ac:spMk id="3" creationId="{00000000-0000-0000-0000-000000000000}"/>
          </ac:spMkLst>
        </pc:spChg>
      </pc:sldChg>
      <pc:sldChg chg="addSp delSp modSp mod">
        <pc:chgData name="Rianne van den" userId="21f8b476-2067-4ee6-9ace-ec4b0fc6a6c3" providerId="ADAL" clId="{C1EE72F7-E4BC-48B0-A7F3-39736F927C03}" dt="2020-09-23T18:20:59.953" v="343" actId="5793"/>
        <pc:sldMkLst>
          <pc:docMk/>
          <pc:sldMk cId="2832527614" sldId="259"/>
        </pc:sldMkLst>
        <pc:spChg chg="mod">
          <ac:chgData name="Rianne van den" userId="21f8b476-2067-4ee6-9ace-ec4b0fc6a6c3" providerId="ADAL" clId="{C1EE72F7-E4BC-48B0-A7F3-39736F927C03}" dt="2020-09-23T18:19:54.109" v="322" actId="20577"/>
          <ac:spMkLst>
            <pc:docMk/>
            <pc:sldMk cId="2832527614" sldId="259"/>
            <ac:spMk id="2" creationId="{00000000-0000-0000-0000-000000000000}"/>
          </ac:spMkLst>
        </pc:spChg>
        <pc:spChg chg="del mod">
          <ac:chgData name="Rianne van den" userId="21f8b476-2067-4ee6-9ace-ec4b0fc6a6c3" providerId="ADAL" clId="{C1EE72F7-E4BC-48B0-A7F3-39736F927C03}" dt="2020-09-23T18:19:58.618" v="324"/>
          <ac:spMkLst>
            <pc:docMk/>
            <pc:sldMk cId="2832527614" sldId="259"/>
            <ac:spMk id="3" creationId="{00000000-0000-0000-0000-000000000000}"/>
          </ac:spMkLst>
        </pc:spChg>
        <pc:spChg chg="add mod">
          <ac:chgData name="Rianne van den" userId="21f8b476-2067-4ee6-9ace-ec4b0fc6a6c3" providerId="ADAL" clId="{C1EE72F7-E4BC-48B0-A7F3-39736F927C03}" dt="2020-09-23T18:20:59.953" v="343" actId="5793"/>
          <ac:spMkLst>
            <pc:docMk/>
            <pc:sldMk cId="2832527614" sldId="259"/>
            <ac:spMk id="18" creationId="{017619D9-10E5-4765-8CD5-66F1F9D564CA}"/>
          </ac:spMkLst>
        </pc:spChg>
        <pc:graphicFrameChg chg="add del mod">
          <ac:chgData name="Rianne van den" userId="21f8b476-2067-4ee6-9ace-ec4b0fc6a6c3" providerId="ADAL" clId="{C1EE72F7-E4BC-48B0-A7F3-39736F927C03}" dt="2020-09-23T18:20:07.155" v="337" actId="478"/>
          <ac:graphicFrameMkLst>
            <pc:docMk/>
            <pc:sldMk cId="2832527614" sldId="259"/>
            <ac:graphicFrameMk id="4" creationId="{CDE28C04-B643-49AD-B3B6-3F3BB6F1B791}"/>
          </ac:graphicFrameMkLst>
        </pc:graphicFrameChg>
        <pc:graphicFrameChg chg="add del mod">
          <ac:chgData name="Rianne van den" userId="21f8b476-2067-4ee6-9ace-ec4b0fc6a6c3" providerId="ADAL" clId="{C1EE72F7-E4BC-48B0-A7F3-39736F927C03}" dt="2020-09-23T18:20:07.155" v="337" actId="478"/>
          <ac:graphicFrameMkLst>
            <pc:docMk/>
            <pc:sldMk cId="2832527614" sldId="259"/>
            <ac:graphicFrameMk id="5" creationId="{3A82FC8C-7E0F-4173-96C6-EED62A66081C}"/>
          </ac:graphicFrameMkLst>
        </pc:graphicFrameChg>
        <pc:graphicFrameChg chg="add del mod">
          <ac:chgData name="Rianne van den" userId="21f8b476-2067-4ee6-9ace-ec4b0fc6a6c3" providerId="ADAL" clId="{C1EE72F7-E4BC-48B0-A7F3-39736F927C03}" dt="2020-09-23T18:20:07.155" v="337" actId="478"/>
          <ac:graphicFrameMkLst>
            <pc:docMk/>
            <pc:sldMk cId="2832527614" sldId="259"/>
            <ac:graphicFrameMk id="6" creationId="{D0BD9845-E6E9-4622-8EF6-3622D955085E}"/>
          </ac:graphicFrameMkLst>
        </pc:graphicFrameChg>
        <pc:graphicFrameChg chg="add del mod">
          <ac:chgData name="Rianne van den" userId="21f8b476-2067-4ee6-9ace-ec4b0fc6a6c3" providerId="ADAL" clId="{C1EE72F7-E4BC-48B0-A7F3-39736F927C03}" dt="2020-09-23T18:20:07.155" v="337" actId="478"/>
          <ac:graphicFrameMkLst>
            <pc:docMk/>
            <pc:sldMk cId="2832527614" sldId="259"/>
            <ac:graphicFrameMk id="7" creationId="{B044F22F-186C-4DFC-A7F9-DC638BE590B3}"/>
          </ac:graphicFrameMkLst>
        </pc:graphicFrameChg>
        <pc:graphicFrameChg chg="add del mod">
          <ac:chgData name="Rianne van den" userId="21f8b476-2067-4ee6-9ace-ec4b0fc6a6c3" providerId="ADAL" clId="{C1EE72F7-E4BC-48B0-A7F3-39736F927C03}" dt="2020-09-23T18:20:07.155" v="337" actId="478"/>
          <ac:graphicFrameMkLst>
            <pc:docMk/>
            <pc:sldMk cId="2832527614" sldId="259"/>
            <ac:graphicFrameMk id="8" creationId="{5CDDECBD-37A2-4899-AC64-2D1230915109}"/>
          </ac:graphicFrameMkLst>
        </pc:graphicFrameChg>
        <pc:graphicFrameChg chg="add del mod">
          <ac:chgData name="Rianne van den" userId="21f8b476-2067-4ee6-9ace-ec4b0fc6a6c3" providerId="ADAL" clId="{C1EE72F7-E4BC-48B0-A7F3-39736F927C03}" dt="2020-09-23T18:20:07.155" v="337" actId="478"/>
          <ac:graphicFrameMkLst>
            <pc:docMk/>
            <pc:sldMk cId="2832527614" sldId="259"/>
            <ac:graphicFrameMk id="9" creationId="{D6780603-3096-4728-862C-4155D5D71904}"/>
          </ac:graphicFrameMkLst>
        </pc:graphicFrameChg>
        <pc:graphicFrameChg chg="add del mod">
          <ac:chgData name="Rianne van den" userId="21f8b476-2067-4ee6-9ace-ec4b0fc6a6c3" providerId="ADAL" clId="{C1EE72F7-E4BC-48B0-A7F3-39736F927C03}" dt="2020-09-23T18:20:07.155" v="337" actId="478"/>
          <ac:graphicFrameMkLst>
            <pc:docMk/>
            <pc:sldMk cId="2832527614" sldId="259"/>
            <ac:graphicFrameMk id="10" creationId="{A1E2A28A-A2EB-4ACE-ABAF-23AF942596B6}"/>
          </ac:graphicFrameMkLst>
        </pc:graphicFrameChg>
        <pc:graphicFrameChg chg="add del mod">
          <ac:chgData name="Rianne van den" userId="21f8b476-2067-4ee6-9ace-ec4b0fc6a6c3" providerId="ADAL" clId="{C1EE72F7-E4BC-48B0-A7F3-39736F927C03}" dt="2020-09-23T18:20:07.155" v="337" actId="478"/>
          <ac:graphicFrameMkLst>
            <pc:docMk/>
            <pc:sldMk cId="2832527614" sldId="259"/>
            <ac:graphicFrameMk id="11" creationId="{6E716958-2584-4B31-A035-5129C090702C}"/>
          </ac:graphicFrameMkLst>
        </pc:graphicFrameChg>
        <pc:graphicFrameChg chg="add del mod">
          <ac:chgData name="Rianne van den" userId="21f8b476-2067-4ee6-9ace-ec4b0fc6a6c3" providerId="ADAL" clId="{C1EE72F7-E4BC-48B0-A7F3-39736F927C03}" dt="2020-09-23T18:20:07.155" v="337" actId="478"/>
          <ac:graphicFrameMkLst>
            <pc:docMk/>
            <pc:sldMk cId="2832527614" sldId="259"/>
            <ac:graphicFrameMk id="12" creationId="{1D095E27-646D-4B25-AF0C-5D728F4ADD53}"/>
          </ac:graphicFrameMkLst>
        </pc:graphicFrameChg>
        <pc:graphicFrameChg chg="add del mod">
          <ac:chgData name="Rianne van den" userId="21f8b476-2067-4ee6-9ace-ec4b0fc6a6c3" providerId="ADAL" clId="{C1EE72F7-E4BC-48B0-A7F3-39736F927C03}" dt="2020-09-23T18:20:07.155" v="337" actId="478"/>
          <ac:graphicFrameMkLst>
            <pc:docMk/>
            <pc:sldMk cId="2832527614" sldId="259"/>
            <ac:graphicFrameMk id="13" creationId="{341C2289-F2E6-4179-AE36-B15CF8E7B18A}"/>
          </ac:graphicFrameMkLst>
        </pc:graphicFrameChg>
        <pc:graphicFrameChg chg="add del mod">
          <ac:chgData name="Rianne van den" userId="21f8b476-2067-4ee6-9ace-ec4b0fc6a6c3" providerId="ADAL" clId="{C1EE72F7-E4BC-48B0-A7F3-39736F927C03}" dt="2020-09-23T18:20:07.155" v="337" actId="478"/>
          <ac:graphicFrameMkLst>
            <pc:docMk/>
            <pc:sldMk cId="2832527614" sldId="259"/>
            <ac:graphicFrameMk id="14" creationId="{2AA442B1-782C-459C-9A55-19BB22335EA7}"/>
          </ac:graphicFrameMkLst>
        </pc:graphicFrameChg>
        <pc:graphicFrameChg chg="add del mod">
          <ac:chgData name="Rianne van den" userId="21f8b476-2067-4ee6-9ace-ec4b0fc6a6c3" providerId="ADAL" clId="{C1EE72F7-E4BC-48B0-A7F3-39736F927C03}" dt="2020-09-23T18:20:07.155" v="337" actId="478"/>
          <ac:graphicFrameMkLst>
            <pc:docMk/>
            <pc:sldMk cId="2832527614" sldId="259"/>
            <ac:graphicFrameMk id="15" creationId="{79E76300-08D8-4E26-B696-7ABAFE6066DB}"/>
          </ac:graphicFrameMkLst>
        </pc:graphicFrameChg>
        <pc:graphicFrameChg chg="add del mod">
          <ac:chgData name="Rianne van den" userId="21f8b476-2067-4ee6-9ace-ec4b0fc6a6c3" providerId="ADAL" clId="{C1EE72F7-E4BC-48B0-A7F3-39736F927C03}" dt="2020-09-23T18:20:07.155" v="337" actId="478"/>
          <ac:graphicFrameMkLst>
            <pc:docMk/>
            <pc:sldMk cId="2832527614" sldId="259"/>
            <ac:graphicFrameMk id="16" creationId="{4C523C71-CE69-4261-BA79-F6FED41963B5}"/>
          </ac:graphicFrameMkLst>
        </pc:graphicFrameChg>
      </pc:sldChg>
      <pc:sldChg chg="modSp new mod">
        <pc:chgData name="Rianne van den" userId="21f8b476-2067-4ee6-9ace-ec4b0fc6a6c3" providerId="ADAL" clId="{C1EE72F7-E4BC-48B0-A7F3-39736F927C03}" dt="2020-09-23T18:57:02.800" v="467" actId="20577"/>
        <pc:sldMkLst>
          <pc:docMk/>
          <pc:sldMk cId="1834183179" sldId="260"/>
        </pc:sldMkLst>
        <pc:spChg chg="mod">
          <ac:chgData name="Rianne van den" userId="21f8b476-2067-4ee6-9ace-ec4b0fc6a6c3" providerId="ADAL" clId="{C1EE72F7-E4BC-48B0-A7F3-39736F927C03}" dt="2020-09-23T18:56:25.691" v="434" actId="20577"/>
          <ac:spMkLst>
            <pc:docMk/>
            <pc:sldMk cId="1834183179" sldId="260"/>
            <ac:spMk id="2" creationId="{45D2A1F6-00D9-40AB-BB20-A4BE6CC8F924}"/>
          </ac:spMkLst>
        </pc:spChg>
        <pc:spChg chg="mod">
          <ac:chgData name="Rianne van den" userId="21f8b476-2067-4ee6-9ace-ec4b0fc6a6c3" providerId="ADAL" clId="{C1EE72F7-E4BC-48B0-A7F3-39736F927C03}" dt="2020-09-23T18:57:02.800" v="467" actId="20577"/>
          <ac:spMkLst>
            <pc:docMk/>
            <pc:sldMk cId="1834183179" sldId="260"/>
            <ac:spMk id="3" creationId="{9A16B198-E6CA-4365-AD57-685A6005377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24687E-B770-4A34-A5E7-50074C81A3E6}" type="datetimeFigureOut">
              <a:rPr lang="nl-NL" smtClean="0"/>
              <a:t>5-10-2020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DA6F7-488D-4D70-B623-C9D1EC33E6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6567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5-10-2020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5-10-2020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5-10-2020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5-10-2020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5-10-2020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5-10-2020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5-10-2020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5-10-2020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5-10-2020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5-10-2020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5-10-2020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3600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Examen spreken-gesprekken voeren verkennen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In deze les gaan jullie:</a:t>
            </a:r>
          </a:p>
          <a:p>
            <a:r>
              <a:rPr lang="nl-NL" dirty="0" smtClean="0"/>
              <a:t>het examen spreken verkennen</a:t>
            </a:r>
          </a:p>
          <a:p>
            <a:r>
              <a:rPr lang="nl-NL" dirty="0" smtClean="0"/>
              <a:t>het exa</a:t>
            </a:r>
            <a:r>
              <a:rPr lang="nl-NL" dirty="0" smtClean="0"/>
              <a:t>men gesprekken voeren verkennen.</a:t>
            </a:r>
          </a:p>
          <a:p>
            <a:r>
              <a:rPr lang="nl-NL" dirty="0" smtClean="0"/>
              <a:t>inschatten aan welke verbeterpunten je nog kunt werken bij de deelvaardigheid spreken.</a:t>
            </a:r>
          </a:p>
          <a:p>
            <a:r>
              <a:rPr lang="nl-NL" dirty="0" smtClean="0"/>
              <a:t>Start maken met het voorbereiden van het examen spreken.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examen spreken verkennen</a:t>
            </a:r>
            <a:endParaRPr lang="nl-NL" dirty="0"/>
          </a:p>
        </p:txBody>
      </p:sp>
      <p:sp>
        <p:nvSpPr>
          <p:cNvPr id="18" name="Tijdelijke aanduiding voor inhoud 17">
            <a:extLst>
              <a:ext uri="{FF2B5EF4-FFF2-40B4-BE49-F238E27FC236}">
                <a16:creationId xmlns:a16="http://schemas.microsoft.com/office/drawing/2014/main" id="{017619D9-10E5-4765-8CD5-66F1F9D564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Ga naar de wiki van Nederlands naar tabblad examen documenten en planning.</a:t>
            </a:r>
          </a:p>
          <a:p>
            <a:r>
              <a:rPr lang="nl-NL" dirty="0" smtClean="0"/>
              <a:t>Open het document ‘Exa</a:t>
            </a:r>
            <a:r>
              <a:rPr lang="nl-NL" dirty="0" smtClean="0"/>
              <a:t>menopdracht spreken 3F november 2020.’</a:t>
            </a:r>
          </a:p>
          <a:p>
            <a:r>
              <a:rPr lang="nl-NL" dirty="0" smtClean="0"/>
              <a:t>Maak: Hoofdstuk 4 Spreken opdracht 1  (</a:t>
            </a:r>
            <a:r>
              <a:rPr lang="nl-NL" dirty="0" err="1" smtClean="0"/>
              <a:t>blz</a:t>
            </a:r>
            <a:r>
              <a:rPr lang="nl-NL" dirty="0" smtClean="0"/>
              <a:t> 171) in je werkboek.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D2A1F6-00D9-40AB-BB20-A4BE6CC8F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het examen spreken verkennen.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A16B198-E6CA-4365-AD57-685A600537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is het onderwerp van de presentatie?</a:t>
            </a:r>
          </a:p>
          <a:p>
            <a:r>
              <a:rPr lang="nl-NL" dirty="0" smtClean="0"/>
              <a:t>Wat is het spreekdoel?</a:t>
            </a:r>
          </a:p>
          <a:p>
            <a:r>
              <a:rPr lang="nl-NL" dirty="0" smtClean="0"/>
              <a:t>Wie is het publiek?</a:t>
            </a:r>
          </a:p>
          <a:p>
            <a:r>
              <a:rPr lang="nl-NL" dirty="0" smtClean="0"/>
              <a:t>Hoelang moet de presentatie minimaal en maximaal duren?</a:t>
            </a:r>
          </a:p>
          <a:p>
            <a:r>
              <a:rPr lang="nl-NL" dirty="0" smtClean="0"/>
              <a:t>Welk hulpmiddel mag je gebruiken tijdens de presentatie?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34183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examen gesprekken voeren verkennen.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Ga naar de wiki van Nederlands naar tabblad examen documenten en planning.</a:t>
            </a:r>
          </a:p>
          <a:p>
            <a:r>
              <a:rPr lang="nl-NL" dirty="0"/>
              <a:t>Open het document ‘Examenopdracht </a:t>
            </a:r>
            <a:r>
              <a:rPr lang="nl-NL" dirty="0" smtClean="0"/>
              <a:t>gesprekken </a:t>
            </a:r>
            <a:r>
              <a:rPr lang="nl-NL" dirty="0"/>
              <a:t>3F november 2020.’</a:t>
            </a:r>
          </a:p>
          <a:p>
            <a:r>
              <a:rPr lang="nl-NL" dirty="0"/>
              <a:t>Maak: Hoofdstuk </a:t>
            </a:r>
            <a:r>
              <a:rPr lang="nl-NL" dirty="0" smtClean="0"/>
              <a:t>5 Gespreken </a:t>
            </a:r>
            <a:r>
              <a:rPr lang="nl-NL" dirty="0"/>
              <a:t>opdracht 1  (</a:t>
            </a:r>
            <a:r>
              <a:rPr lang="nl-NL" dirty="0" err="1"/>
              <a:t>blz</a:t>
            </a:r>
            <a:r>
              <a:rPr lang="nl-NL" dirty="0"/>
              <a:t> </a:t>
            </a:r>
            <a:r>
              <a:rPr lang="nl-NL" dirty="0" smtClean="0"/>
              <a:t>195) </a:t>
            </a:r>
            <a:r>
              <a:rPr lang="nl-NL" dirty="0"/>
              <a:t>in je werkboek.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251473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het examen gesprekken voeren verkennen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is het onderwerp van het gesprek?</a:t>
            </a:r>
          </a:p>
          <a:p>
            <a:r>
              <a:rPr lang="nl-NL" dirty="0" smtClean="0"/>
              <a:t>Wat voor soort gesprek moet ik voeren?</a:t>
            </a:r>
          </a:p>
          <a:p>
            <a:r>
              <a:rPr lang="nl-NL" dirty="0" smtClean="0"/>
              <a:t>Wat is het doel van het gesprek?</a:t>
            </a:r>
          </a:p>
          <a:p>
            <a:r>
              <a:rPr lang="nl-NL" dirty="0" smtClean="0"/>
              <a:t>Met wie voer ik het gesprek?</a:t>
            </a:r>
          </a:p>
          <a:p>
            <a:r>
              <a:rPr lang="nl-NL" dirty="0" smtClean="0"/>
              <a:t>Is er een bron die ik moet gebruiken? Zo ja, welke bron?</a:t>
            </a:r>
          </a:p>
          <a:p>
            <a:r>
              <a:rPr lang="nl-NL" dirty="0" smtClean="0"/>
              <a:t>Hoelang moet het gesprek minimaal en maximaal duren?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67480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Zelfevaluatie deelvaardigheid spreken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Ga naar de Wiki van Nederlands.</a:t>
            </a:r>
          </a:p>
          <a:p>
            <a:r>
              <a:rPr lang="nl-NL" dirty="0" smtClean="0"/>
              <a:t>Open het document Zelfevaluatie spreken 3F.</a:t>
            </a:r>
          </a:p>
          <a:p>
            <a:r>
              <a:rPr lang="nl-NL" dirty="0" smtClean="0"/>
              <a:t>Vul de zelfevaluatie in en beantwoord de vragen in het document.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657505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Examen spreken voorbereiden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Werk samen met een klasgenoot.</a:t>
            </a:r>
          </a:p>
          <a:p>
            <a:r>
              <a:rPr lang="nl-NL" dirty="0" smtClean="0"/>
              <a:t>Maak opdracht 8 – 15 (blz. 179-187) in je werkboek. Maak gebruik van de werkelijke examenopdracht en niet de examenopdracht (zie wiki) die in het werkboek staat. 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677135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 de volgende les…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gaan we verder met het voorbereiden van het examen spreken.</a:t>
            </a:r>
          </a:p>
          <a:p>
            <a:r>
              <a:rPr lang="nl-NL" dirty="0" smtClean="0"/>
              <a:t>gaan we het examen gesprekken voeren voorbereiden.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2822853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911511E76398478117834BDA658B6E" ma:contentTypeVersion="10" ma:contentTypeDescription="Een nieuw document maken." ma:contentTypeScope="" ma:versionID="993a27deb877726d9057bb5f3ca52294">
  <xsd:schema xmlns:xsd="http://www.w3.org/2001/XMLSchema" xmlns:xs="http://www.w3.org/2001/XMLSchema" xmlns:p="http://schemas.microsoft.com/office/2006/metadata/properties" xmlns:ns3="5cdedd98-05a6-4844-a2be-4403c98339c5" xmlns:ns4="9332b1e5-03ec-4bd9-988a-b56970a22ef6" targetNamespace="http://schemas.microsoft.com/office/2006/metadata/properties" ma:root="true" ma:fieldsID="26783357eb4376f1743456c5ee919fcb" ns3:_="" ns4:_="">
    <xsd:import namespace="5cdedd98-05a6-4844-a2be-4403c98339c5"/>
    <xsd:import namespace="9332b1e5-03ec-4bd9-988a-b56970a22ef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dedd98-05a6-4844-a2be-4403c98339c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32b1e5-03ec-4bd9-988a-b56970a22ef6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BCAEDDA-6B85-421A-A92E-9210982F7F2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cdedd98-05a6-4844-a2be-4403c98339c5"/>
    <ds:schemaRef ds:uri="9332b1e5-03ec-4bd9-988a-b56970a22e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C2BB4DB-4D72-48C1-88C4-821B72BBD3C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EB4E9DB-10FF-4A6C-9031-18D7428A9844}">
  <ds:schemaRefs>
    <ds:schemaRef ds:uri="http://schemas.microsoft.com/office/2006/documentManagement/types"/>
    <ds:schemaRef ds:uri="5cdedd98-05a6-4844-a2be-4403c98339c5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9332b1e5-03ec-4bd9-988a-b56970a22ef6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1743</TotalTime>
  <Words>329</Words>
  <Application>Microsoft Office PowerPoint</Application>
  <PresentationFormat>Diavoorstelling (4:3)</PresentationFormat>
  <Paragraphs>38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Calibri</vt:lpstr>
      <vt:lpstr>Kantoorthema</vt:lpstr>
      <vt:lpstr>PowerPoint-presentatie</vt:lpstr>
      <vt:lpstr>Inhoud</vt:lpstr>
      <vt:lpstr>Het examen spreken verkennen</vt:lpstr>
      <vt:lpstr>Opdracht het examen spreken verkennen.</vt:lpstr>
      <vt:lpstr>Het examen gesprekken voeren verkennen.</vt:lpstr>
      <vt:lpstr>Opdracht het examen gesprekken voeren verkennen</vt:lpstr>
      <vt:lpstr>Zelfevaluatie deelvaardigheid spreken</vt:lpstr>
      <vt:lpstr>Examen spreken voorbereiden</vt:lpstr>
      <vt:lpstr>In de volgende les…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Rianne van den Hombergh</cp:lastModifiedBy>
  <cp:revision>23</cp:revision>
  <dcterms:created xsi:type="dcterms:W3CDTF">2013-11-15T15:05:42Z</dcterms:created>
  <dcterms:modified xsi:type="dcterms:W3CDTF">2020-10-05T14:14:49Z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0x010100C1911511E76398478117834BDA658B6E</vt:lpwstr>
  </property>
</Properties>
</file>