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9"/>
  </p:notesMasterIdLst>
  <p:sldIdLst>
    <p:sldId id="256" r:id="rId2"/>
    <p:sldId id="280" r:id="rId3"/>
    <p:sldId id="434" r:id="rId4"/>
    <p:sldId id="406" r:id="rId5"/>
    <p:sldId id="433" r:id="rId6"/>
    <p:sldId id="407" r:id="rId7"/>
    <p:sldId id="435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54"/>
    <p:restoredTop sz="94778"/>
  </p:normalViewPr>
  <p:slideViewPr>
    <p:cSldViewPr snapToGrid="0" snapToObjects="1">
      <p:cViewPr varScale="1">
        <p:scale>
          <a:sx n="62" d="100"/>
          <a:sy n="62" d="100"/>
        </p:scale>
        <p:origin x="224" y="6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4999-5D35-8B42-B6B5-2FEB9BFE7AB8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68E7-66F3-AB42-8609-EC5F53621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18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953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859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809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8545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A2 </a:t>
            </a:r>
            <a:r>
              <a:rPr lang="nl-NL" dirty="0" err="1"/>
              <a:t>conversation</a:t>
            </a:r>
            <a:r>
              <a:rPr lang="nl-NL" dirty="0"/>
              <a:t> &amp; </a:t>
            </a:r>
            <a:r>
              <a:rPr lang="nl-NL" dirty="0" err="1"/>
              <a:t>speaking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Speaking</a:t>
            </a:r>
            <a:r>
              <a:rPr lang="nl-NL" dirty="0"/>
              <a:t> Test </a:t>
            </a:r>
            <a:r>
              <a:rPr lang="nl-NL" dirty="0" err="1"/>
              <a:t>conversation</a:t>
            </a:r>
            <a:r>
              <a:rPr lang="nl-NL" dirty="0"/>
              <a:t> &amp; </a:t>
            </a:r>
            <a:r>
              <a:rPr lang="nl-NL" dirty="0" err="1"/>
              <a:t>presentation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87825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Speaking</a:t>
            </a:r>
            <a:r>
              <a:rPr lang="nl-NL" sz="6000" dirty="0"/>
              <a:t> test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 week 8 </a:t>
            </a:r>
            <a:r>
              <a:rPr lang="nl-NL" sz="2400" dirty="0" err="1"/>
              <a:t>and</a:t>
            </a:r>
            <a:r>
              <a:rPr lang="nl-NL" sz="2400" dirty="0"/>
              <a:t> 9 </a:t>
            </a:r>
            <a:r>
              <a:rPr lang="nl-NL" sz="2400" dirty="0" err="1"/>
              <a:t>you’ll</a:t>
            </a:r>
            <a:r>
              <a:rPr lang="nl-NL" sz="2400" dirty="0"/>
              <a:t> do a </a:t>
            </a:r>
            <a:r>
              <a:rPr lang="nl-NL" sz="2400" dirty="0" err="1"/>
              <a:t>speaking</a:t>
            </a:r>
            <a:r>
              <a:rPr lang="nl-NL" sz="2400" dirty="0"/>
              <a:t> test in pairs. </a:t>
            </a:r>
            <a:r>
              <a:rPr lang="nl-NL" sz="2400" dirty="0" err="1"/>
              <a:t>During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speaking</a:t>
            </a:r>
            <a:r>
              <a:rPr lang="nl-NL" sz="2400" dirty="0"/>
              <a:t> test </a:t>
            </a:r>
            <a:r>
              <a:rPr lang="nl-NL" sz="2400" dirty="0" err="1"/>
              <a:t>you’ll</a:t>
            </a:r>
            <a:r>
              <a:rPr lang="nl-NL" sz="2400" dirty="0"/>
              <a:t> have a </a:t>
            </a:r>
            <a:r>
              <a:rPr lang="nl-NL" sz="2400" dirty="0" err="1"/>
              <a:t>conversation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a </a:t>
            </a:r>
            <a:r>
              <a:rPr lang="nl-NL" sz="2400" dirty="0" err="1"/>
              <a:t>presentation</a:t>
            </a:r>
            <a:r>
              <a:rPr lang="nl-NL" sz="2400" dirty="0"/>
              <a:t> in English.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During</a:t>
            </a:r>
            <a:r>
              <a:rPr lang="nl-NL" sz="2400" dirty="0"/>
              <a:t> week 7 </a:t>
            </a:r>
            <a:r>
              <a:rPr lang="nl-NL" sz="2400" dirty="0" err="1"/>
              <a:t>and</a:t>
            </a:r>
            <a:r>
              <a:rPr lang="nl-NL" sz="2400" dirty="0"/>
              <a:t> week 8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prepare</a:t>
            </a:r>
            <a:r>
              <a:rPr lang="nl-NL" sz="2400" dirty="0"/>
              <a:t>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test.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 </a:t>
            </a:r>
            <a:r>
              <a:rPr lang="nl-NL" sz="2400" dirty="0" err="1"/>
              <a:t>the</a:t>
            </a:r>
            <a:r>
              <a:rPr lang="nl-NL" sz="2400" dirty="0"/>
              <a:t> next slides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learn</a:t>
            </a:r>
            <a:r>
              <a:rPr lang="nl-NL" sz="2400" dirty="0"/>
              <a:t> </a:t>
            </a:r>
            <a:r>
              <a:rPr lang="nl-NL" sz="2400" dirty="0" err="1"/>
              <a:t>what</a:t>
            </a:r>
            <a:r>
              <a:rPr lang="nl-NL" sz="2400" dirty="0"/>
              <a:t> is </a:t>
            </a:r>
            <a:r>
              <a:rPr lang="nl-NL" sz="2400" dirty="0" err="1"/>
              <a:t>expected</a:t>
            </a:r>
            <a:r>
              <a:rPr lang="nl-NL" sz="2400" dirty="0"/>
              <a:t> </a:t>
            </a:r>
            <a:r>
              <a:rPr lang="nl-NL" sz="2400" dirty="0" err="1"/>
              <a:t>from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.</a:t>
            </a:r>
            <a:endParaRPr lang="nl-NL" sz="3200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69769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conversation</a:t>
            </a:r>
            <a:r>
              <a:rPr lang="nl-NL" sz="6000" dirty="0"/>
              <a:t> - </a:t>
            </a:r>
            <a:r>
              <a:rPr lang="nl-NL" sz="6000" dirty="0" err="1"/>
              <a:t>preparation</a:t>
            </a:r>
            <a:endParaRPr lang="nl-NL" sz="600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Study</a:t>
            </a:r>
            <a:r>
              <a:rPr lang="nl-NL" sz="2400" dirty="0"/>
              <a:t> </a:t>
            </a:r>
            <a:r>
              <a:rPr lang="nl-NL" sz="2400" dirty="0" err="1"/>
              <a:t>all</a:t>
            </a:r>
            <a:r>
              <a:rPr lang="nl-NL" sz="2400" dirty="0"/>
              <a:t> </a:t>
            </a:r>
            <a:r>
              <a:rPr lang="nl-NL" sz="2400" dirty="0" err="1"/>
              <a:t>sentences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vocabulary</a:t>
            </a:r>
            <a:r>
              <a:rPr lang="nl-NL" sz="2400" dirty="0"/>
              <a:t> </a:t>
            </a:r>
            <a:r>
              <a:rPr lang="nl-NL" sz="2400" dirty="0" err="1"/>
              <a:t>lists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Wiki (A1 or A2).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Find</a:t>
            </a:r>
            <a:r>
              <a:rPr lang="nl-NL" sz="2400" dirty="0"/>
              <a:t> a </a:t>
            </a:r>
            <a:r>
              <a:rPr lang="nl-NL" sz="2400" dirty="0" err="1"/>
              <a:t>speaking</a:t>
            </a:r>
            <a:r>
              <a:rPr lang="nl-NL" sz="2400" dirty="0"/>
              <a:t> partner.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Practise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speech cards on </a:t>
            </a:r>
            <a:r>
              <a:rPr lang="nl-NL" sz="2400" dirty="0" err="1"/>
              <a:t>the</a:t>
            </a:r>
            <a:r>
              <a:rPr lang="nl-NL" sz="2400" dirty="0"/>
              <a:t> Wiki, </a:t>
            </a:r>
            <a:r>
              <a:rPr lang="nl-NL" sz="2400" dirty="0" err="1"/>
              <a:t>improvise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elaborate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topic (</a:t>
            </a:r>
            <a:r>
              <a:rPr lang="nl-NL" sz="2400" dirty="0" err="1"/>
              <a:t>try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talk more </a:t>
            </a:r>
            <a:r>
              <a:rPr lang="nl-NL" sz="2400" dirty="0" err="1"/>
              <a:t>about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topic </a:t>
            </a:r>
            <a:r>
              <a:rPr lang="nl-NL" sz="2400" dirty="0" err="1"/>
              <a:t>when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finish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speech card).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Record </a:t>
            </a:r>
            <a:r>
              <a:rPr lang="nl-NL" sz="2400" dirty="0" err="1"/>
              <a:t>and</a:t>
            </a:r>
            <a:r>
              <a:rPr lang="nl-NL" sz="2400" dirty="0"/>
              <a:t> upload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conversations</a:t>
            </a:r>
            <a:r>
              <a:rPr lang="nl-NL" sz="2400" dirty="0"/>
              <a:t> </a:t>
            </a:r>
            <a:r>
              <a:rPr lang="nl-NL" sz="2400" dirty="0" err="1"/>
              <a:t>for</a:t>
            </a:r>
            <a:r>
              <a:rPr lang="nl-NL" sz="2400" dirty="0"/>
              <a:t> feedback.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During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test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find</a:t>
            </a:r>
            <a:r>
              <a:rPr lang="nl-NL" sz="2400" dirty="0"/>
              <a:t> out </a:t>
            </a:r>
            <a:r>
              <a:rPr lang="nl-NL" sz="2400" dirty="0" err="1"/>
              <a:t>the</a:t>
            </a:r>
            <a:r>
              <a:rPr lang="nl-NL" sz="2400" dirty="0"/>
              <a:t> topic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conversation</a:t>
            </a:r>
            <a:r>
              <a:rPr lang="nl-NL" sz="2400" dirty="0"/>
              <a:t>. The </a:t>
            </a:r>
            <a:r>
              <a:rPr lang="nl-NL" sz="2400" dirty="0" err="1"/>
              <a:t>conversation</a:t>
            </a:r>
            <a:r>
              <a:rPr lang="nl-NL" sz="2400" dirty="0"/>
              <a:t> </a:t>
            </a:r>
            <a:r>
              <a:rPr lang="nl-NL" sz="2400" dirty="0" err="1"/>
              <a:t>will</a:t>
            </a:r>
            <a:r>
              <a:rPr lang="nl-NL" sz="2400" dirty="0"/>
              <a:t> take 6 minutes. </a:t>
            </a:r>
            <a:endParaRPr lang="nl-NL" sz="3200" dirty="0"/>
          </a:p>
          <a:p>
            <a:endParaRPr lang="nl-NL" sz="3200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025893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presentation</a:t>
            </a:r>
            <a:r>
              <a:rPr lang="nl-NL" sz="6000" dirty="0"/>
              <a:t> - </a:t>
            </a:r>
            <a:r>
              <a:rPr lang="nl-NL" sz="6000" dirty="0" err="1"/>
              <a:t>preparation</a:t>
            </a:r>
            <a:endParaRPr lang="nl-NL" sz="600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Choose</a:t>
            </a:r>
            <a:r>
              <a:rPr lang="nl-NL" sz="2400" dirty="0"/>
              <a:t> a topic </a:t>
            </a:r>
            <a:r>
              <a:rPr lang="nl-NL" sz="2400" dirty="0" err="1"/>
              <a:t>for</a:t>
            </a:r>
            <a:r>
              <a:rPr lang="nl-NL" sz="2400" dirty="0"/>
              <a:t> a duo </a:t>
            </a:r>
            <a:r>
              <a:rPr lang="nl-NL" sz="2400" dirty="0" err="1"/>
              <a:t>presentation</a:t>
            </a:r>
            <a:r>
              <a:rPr lang="nl-NL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Prepare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presentation</a:t>
            </a:r>
            <a:r>
              <a:rPr lang="nl-NL" sz="2400" dirty="0"/>
              <a:t> </a:t>
            </a:r>
            <a:r>
              <a:rPr lang="nl-NL" sz="2400" dirty="0" err="1"/>
              <a:t>using</a:t>
            </a:r>
            <a:r>
              <a:rPr lang="nl-NL" sz="2400" dirty="0"/>
              <a:t> a PowerPoint </a:t>
            </a:r>
            <a:r>
              <a:rPr lang="nl-NL" sz="2400" dirty="0" err="1"/>
              <a:t>with</a:t>
            </a:r>
            <a:r>
              <a:rPr lang="nl-NL" sz="2400" dirty="0"/>
              <a:t> 5 slides, </a:t>
            </a:r>
            <a:r>
              <a:rPr lang="nl-NL" sz="2400" dirty="0" err="1"/>
              <a:t>containing</a:t>
            </a:r>
            <a:r>
              <a:rPr lang="nl-NL" sz="2400" dirty="0"/>
              <a:t> no </a:t>
            </a:r>
            <a:r>
              <a:rPr lang="nl-NL" sz="2400" dirty="0" err="1"/>
              <a:t>words</a:t>
            </a:r>
            <a:r>
              <a:rPr lang="nl-NL" sz="2400" dirty="0"/>
              <a:t>, </a:t>
            </a:r>
            <a:r>
              <a:rPr lang="nl-NL" sz="2400" dirty="0" err="1"/>
              <a:t>just</a:t>
            </a:r>
            <a:r>
              <a:rPr lang="nl-NL" sz="2400" dirty="0"/>
              <a:t> </a:t>
            </a:r>
            <a:r>
              <a:rPr lang="nl-NL" sz="2400" dirty="0" err="1"/>
              <a:t>photos</a:t>
            </a:r>
            <a:r>
              <a:rPr lang="nl-NL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Each</a:t>
            </a:r>
            <a:r>
              <a:rPr lang="nl-NL" sz="2400" dirty="0"/>
              <a:t> slide </a:t>
            </a:r>
            <a:r>
              <a:rPr lang="nl-NL" sz="2400" dirty="0" err="1"/>
              <a:t>contains</a:t>
            </a:r>
            <a:r>
              <a:rPr lang="nl-NL" sz="2400" dirty="0"/>
              <a:t> </a:t>
            </a:r>
            <a:r>
              <a:rPr lang="nl-NL" sz="2400" dirty="0" err="1"/>
              <a:t>one</a:t>
            </a:r>
            <a:r>
              <a:rPr lang="nl-NL" sz="2400" dirty="0"/>
              <a:t> sub-topic.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Practise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presentation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a </a:t>
            </a:r>
            <a:r>
              <a:rPr lang="nl-NL" sz="2400" dirty="0" err="1"/>
              <a:t>total</a:t>
            </a:r>
            <a:r>
              <a:rPr lang="nl-NL" sz="2400" dirty="0"/>
              <a:t> of 5 minutes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each</a:t>
            </a:r>
            <a:r>
              <a:rPr lang="nl-NL" sz="2400" dirty="0"/>
              <a:t> of </a:t>
            </a:r>
            <a:r>
              <a:rPr lang="nl-NL" sz="2400" dirty="0" err="1"/>
              <a:t>you</a:t>
            </a:r>
            <a:r>
              <a:rPr lang="nl-NL" sz="2400" dirty="0"/>
              <a:t> presenting half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presentation</a:t>
            </a:r>
            <a:r>
              <a:rPr lang="nl-NL" sz="2400" dirty="0"/>
              <a:t>.</a:t>
            </a:r>
            <a:endParaRPr lang="nl-NL" sz="3200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263728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3565" y="343169"/>
            <a:ext cx="8128000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Schedule: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08E6469B-1CF2-1247-94C5-A9CDE3B86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585079"/>
              </p:ext>
            </p:extLst>
          </p:nvPr>
        </p:nvGraphicFramePr>
        <p:xfrm>
          <a:off x="2073564" y="1280775"/>
          <a:ext cx="8128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472">
                  <a:extLst>
                    <a:ext uri="{9D8B030D-6E8A-4147-A177-3AD203B41FA5}">
                      <a16:colId xmlns:a16="http://schemas.microsoft.com/office/drawing/2014/main" val="2567772724"/>
                    </a:ext>
                  </a:extLst>
                </a:gridCol>
                <a:gridCol w="6585528">
                  <a:extLst>
                    <a:ext uri="{9D8B030D-6E8A-4147-A177-3AD203B41FA5}">
                      <a16:colId xmlns:a16="http://schemas.microsoft.com/office/drawing/2014/main" val="38539755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Lesson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626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Tue</a:t>
                      </a:r>
                      <a:r>
                        <a:rPr lang="nl-NL" sz="2400" dirty="0"/>
                        <a:t> 5/1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Assignment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explanation</a:t>
                      </a:r>
                      <a:r>
                        <a:rPr lang="nl-NL" sz="2400" dirty="0"/>
                        <a:t> &amp; start </a:t>
                      </a:r>
                      <a:r>
                        <a:rPr lang="nl-NL" sz="2400" dirty="0" err="1"/>
                        <a:t>preparation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060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Thu</a:t>
                      </a:r>
                      <a:r>
                        <a:rPr lang="nl-NL" sz="2400" dirty="0"/>
                        <a:t> 7/1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Learning </a:t>
                      </a:r>
                      <a:r>
                        <a:rPr lang="nl-NL" sz="2400" dirty="0" err="1"/>
                        <a:t>about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linking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words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and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summations</a:t>
                      </a:r>
                      <a:endParaRPr lang="nl-NL" sz="2400" dirty="0"/>
                    </a:p>
                    <a:p>
                      <a:r>
                        <a:rPr lang="nl-NL" sz="2400" dirty="0"/>
                        <a:t>Preparing </a:t>
                      </a:r>
                      <a:r>
                        <a:rPr lang="nl-NL" sz="2400" dirty="0" err="1"/>
                        <a:t>presentation</a:t>
                      </a:r>
                      <a:r>
                        <a:rPr lang="nl-NL" sz="2400" dirty="0"/>
                        <a:t> &amp; </a:t>
                      </a:r>
                      <a:r>
                        <a:rPr lang="nl-NL" sz="2400" dirty="0" err="1"/>
                        <a:t>studying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for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conversation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38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Tue</a:t>
                      </a:r>
                      <a:r>
                        <a:rPr lang="nl-NL" sz="2400" dirty="0"/>
                        <a:t> 12/1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Handing</a:t>
                      </a:r>
                      <a:r>
                        <a:rPr lang="nl-NL" sz="2400" dirty="0"/>
                        <a:t> in </a:t>
                      </a:r>
                      <a:r>
                        <a:rPr lang="nl-NL" sz="2400" dirty="0" err="1"/>
                        <a:t>presentation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for</a:t>
                      </a:r>
                      <a:r>
                        <a:rPr lang="nl-NL" sz="2400" dirty="0"/>
                        <a:t> feedback &amp; </a:t>
                      </a:r>
                      <a:r>
                        <a:rPr lang="nl-NL" sz="2400" dirty="0" err="1"/>
                        <a:t>studying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for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conversation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269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Thu</a:t>
                      </a:r>
                      <a:r>
                        <a:rPr lang="nl-NL" sz="2400" dirty="0"/>
                        <a:t> 14/1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Speaking</a:t>
                      </a:r>
                      <a:r>
                        <a:rPr lang="nl-NL" sz="2400" dirty="0"/>
                        <a:t> test </a:t>
                      </a:r>
                      <a:r>
                        <a:rPr lang="nl-NL" sz="2400" dirty="0" err="1"/>
                        <a:t>groups</a:t>
                      </a:r>
                      <a:r>
                        <a:rPr lang="nl-NL" sz="2400" dirty="0"/>
                        <a:t> 1&amp;2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638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Tue</a:t>
                      </a:r>
                      <a:r>
                        <a:rPr lang="nl-NL" sz="2400" dirty="0"/>
                        <a:t> 19/1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Speaking</a:t>
                      </a:r>
                      <a:r>
                        <a:rPr lang="nl-NL" sz="2400" dirty="0"/>
                        <a:t> test </a:t>
                      </a:r>
                      <a:r>
                        <a:rPr lang="nl-NL" sz="2400" dirty="0" err="1"/>
                        <a:t>groups</a:t>
                      </a:r>
                      <a:r>
                        <a:rPr lang="nl-NL" sz="2400" dirty="0"/>
                        <a:t> 3&amp;4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134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Thu</a:t>
                      </a:r>
                      <a:r>
                        <a:rPr lang="nl-NL" sz="2400" dirty="0"/>
                        <a:t> 21/1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Speaking</a:t>
                      </a:r>
                      <a:r>
                        <a:rPr lang="nl-NL" sz="2400" dirty="0"/>
                        <a:t> test </a:t>
                      </a:r>
                      <a:r>
                        <a:rPr lang="nl-NL" sz="2400" dirty="0" err="1"/>
                        <a:t>groups</a:t>
                      </a:r>
                      <a:r>
                        <a:rPr lang="nl-NL" sz="2400" dirty="0"/>
                        <a:t> 5, 6&amp;7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30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920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189F6312-EEE5-654A-A425-8A92DB54DC8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59526" y="374072"/>
          <a:ext cx="9799965" cy="618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01000">
                  <a:extLst>
                    <a:ext uri="{9D8B030D-6E8A-4147-A177-3AD203B41FA5}">
                      <a16:colId xmlns:a16="http://schemas.microsoft.com/office/drawing/2014/main" val="4264005914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1741692852"/>
                    </a:ext>
                  </a:extLst>
                </a:gridCol>
                <a:gridCol w="623454">
                  <a:extLst>
                    <a:ext uri="{9D8B030D-6E8A-4147-A177-3AD203B41FA5}">
                      <a16:colId xmlns:a16="http://schemas.microsoft.com/office/drawing/2014/main" val="2101202971"/>
                    </a:ext>
                  </a:extLst>
                </a:gridCol>
                <a:gridCol w="623456">
                  <a:extLst>
                    <a:ext uri="{9D8B030D-6E8A-4147-A177-3AD203B41FA5}">
                      <a16:colId xmlns:a16="http://schemas.microsoft.com/office/drawing/2014/main" val="1105683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1" dirty="0">
                          <a:solidFill>
                            <a:schemeClr val="bg1"/>
                          </a:solidFill>
                          <a:effectLst/>
                        </a:rPr>
                        <a:t>A2: Onderdeel</a:t>
                      </a:r>
                      <a:endParaRPr lang="nl-NL" sz="2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Voldoende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Excellent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980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SAM= Samenhang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(opbouw met voegwoorden -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because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but,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this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etc.)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426212"/>
                  </a:ext>
                </a:extLst>
              </a:tr>
              <a:tr h="1247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Ws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Bereik en beheersing van de woordenschat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(voldoende woordenschat om je te redden bij belangrijke levensbehoeften &amp; minimaal goed gebruik van lidwoorden a/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844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Prod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Productiestrategieën 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(je kunt de presentatie gaande houden door bijv. een woord waarvan je de Engelse term niet kent in het Engels te beschrijven)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2085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Gr= Grammaticale correctheid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(woordvolgorde meestal correct en werkwoordsvormen meestal correct bij veel voorkomende werkwoorden)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1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</a:t>
                      </a: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Vloeiendheid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spreektempo is vrij laag, maar  je gebruikt korte zinsdelen met voldoende gemak)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2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Uit= Uitspraak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bent over het algemeen duidelijk verstaanbaar, ondanks een accent)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430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DOEL= Afstemming taalgebruik op doel en publiek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(gebruik van beleefdheidsvormen)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348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142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21708</TotalTime>
  <Words>417</Words>
  <Application>Microsoft Macintosh PowerPoint</Application>
  <PresentationFormat>Breedbeeld</PresentationFormat>
  <Paragraphs>66</Paragraphs>
  <Slides>7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5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A2 conversation &amp; speaking</vt:lpstr>
      <vt:lpstr>Speaking Test conversation &amp; presentation</vt:lpstr>
      <vt:lpstr>Speaking test</vt:lpstr>
      <vt:lpstr>conversation - preparation</vt:lpstr>
      <vt:lpstr>presentation - preparation</vt:lpstr>
      <vt:lpstr>Schedule: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167</cp:revision>
  <cp:lastPrinted>2020-11-12T13:33:30Z</cp:lastPrinted>
  <dcterms:created xsi:type="dcterms:W3CDTF">2020-09-03T05:43:53Z</dcterms:created>
  <dcterms:modified xsi:type="dcterms:W3CDTF">2021-01-04T13:02:10Z</dcterms:modified>
</cp:coreProperties>
</file>