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8" r:id="rId3"/>
    <p:sldId id="299" r:id="rId4"/>
    <p:sldId id="300" r:id="rId5"/>
    <p:sldId id="295" r:id="rId6"/>
    <p:sldId id="296" r:id="rId7"/>
    <p:sldId id="292" r:id="rId8"/>
    <p:sldId id="298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9202" autoAdjust="0"/>
  </p:normalViewPr>
  <p:slideViewPr>
    <p:cSldViewPr>
      <p:cViewPr varScale="1">
        <p:scale>
          <a:sx n="50" d="100"/>
          <a:sy n="50" d="100"/>
        </p:scale>
        <p:origin x="1956" y="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29FE22-13E6-4BA6-B6A7-8C2D551EFFA4}" type="datetimeFigureOut">
              <a:rPr lang="nl-NL" smtClean="0"/>
              <a:t>7-11-2019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B32C65-5005-4605-8066-6953C27C5E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9271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87623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39731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88843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00495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Filmpje – Wat is Ethiek – Stilzetten en ethische dilemma’s bespreken klassikaal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25913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fontAlgn="base">
              <a:buFont typeface="Arial" panose="020B0604020202020204" pitchFamily="34" charset="0"/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11956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7-11-2019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7-11-2019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7-11-2019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5lmJ0DCb_to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043608" y="1412776"/>
            <a:ext cx="5328592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000" u="sng" dirty="0">
                <a:latin typeface="Arial" pitchFamily="34" charset="0"/>
                <a:cs typeface="Arial" pitchFamily="34" charset="0"/>
              </a:rPr>
              <a:t>Welkom!</a:t>
            </a:r>
          </a:p>
          <a:p>
            <a:pPr algn="ctr"/>
            <a:r>
              <a:rPr lang="nl-NL" sz="2800" u="sng" dirty="0">
                <a:latin typeface="Arial" pitchFamily="34" charset="0"/>
                <a:cs typeface="Arial" pitchFamily="34" charset="0"/>
              </a:rPr>
              <a:t>Klas 1A</a:t>
            </a:r>
          </a:p>
          <a:p>
            <a:pPr algn="ctr"/>
            <a:endParaRPr lang="nl-NL" sz="2800" u="sng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nl-NL" sz="2800" u="sng" dirty="0">
                <a:latin typeface="Arial" pitchFamily="34" charset="0"/>
                <a:cs typeface="Arial" pitchFamily="34" charset="0"/>
              </a:rPr>
              <a:t>Periode 2, lesweek 2</a:t>
            </a:r>
          </a:p>
          <a:p>
            <a:pPr algn="ctr"/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Programma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Ethische dilemma’s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Vlog – maatschappelijke stage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B44A9D04-30C9-4317-A868-2BF251155FC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8225"/>
          <a:stretch/>
        </p:blipFill>
        <p:spPr>
          <a:xfrm>
            <a:off x="2195736" y="1340768"/>
            <a:ext cx="5760640" cy="487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0719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Beoordelingsformulier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8D12750F-4E54-4E99-94FF-2761C526AC9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1754"/>
          <a:stretch/>
        </p:blipFill>
        <p:spPr>
          <a:xfrm>
            <a:off x="1835696" y="1359387"/>
            <a:ext cx="5970858" cy="4139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7876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332656"/>
            <a:ext cx="6645424" cy="648072"/>
          </a:xfrm>
        </p:spPr>
        <p:txBody>
          <a:bodyPr/>
          <a:lstStyle/>
          <a:p>
            <a:pPr algn="l"/>
            <a:r>
              <a:rPr lang="nl-NL" dirty="0"/>
              <a:t>Ethiek, wat is dat?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24F287A7-ECF9-4EA6-8FFF-C3007E51D9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9806" y="1556792"/>
            <a:ext cx="7585066" cy="3081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110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fbeeldingsresultaat voor filmpje">
            <a:hlinkClick r:id="rId3"/>
            <a:extLst>
              <a:ext uri="{FF2B5EF4-FFF2-40B4-BE49-F238E27FC236}">
                <a16:creationId xmlns:a16="http://schemas.microsoft.com/office/drawing/2014/main" id="{7CE31755-60A1-400C-BD72-965780FBB2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908634"/>
            <a:ext cx="7145720" cy="3040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82718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BA27CA-ABCE-4890-BDBB-49AD83A33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In groepjes, de volgende dilemma’s bespreken: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941DF668-83D7-4593-B424-F153D7E4DD8C}"/>
              </a:ext>
            </a:extLst>
          </p:cNvPr>
          <p:cNvSpPr txBox="1"/>
          <p:nvPr/>
        </p:nvSpPr>
        <p:spPr>
          <a:xfrm>
            <a:off x="1547664" y="1340768"/>
            <a:ext cx="727280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Mag de overheid je verplichten dat je donor wordt?</a:t>
            </a:r>
          </a:p>
          <a:p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Hoe sta jij tegenover (gemeentelijke) permanent toezicht via drones voor een veilige omgeving?</a:t>
            </a:r>
          </a:p>
          <a:p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In hoeverre moeten we fietsers verbieden hun telefoon te gebruiken?</a:t>
            </a:r>
          </a:p>
          <a:p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Zouden alle drugs niet legaal moeten zijn?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Heb je nog een eigen ethisch dilemma?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611111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19B9BF-7D07-4F0D-B4B8-0E9A63D4E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1720" y="260648"/>
            <a:ext cx="6645424" cy="648072"/>
          </a:xfrm>
        </p:spPr>
        <p:txBody>
          <a:bodyPr/>
          <a:lstStyle/>
          <a:p>
            <a:pPr algn="l"/>
            <a:r>
              <a:rPr lang="nl-NL" dirty="0"/>
              <a:t>Kort nabespreken</a:t>
            </a:r>
          </a:p>
        </p:txBody>
      </p:sp>
      <p:pic>
        <p:nvPicPr>
          <p:cNvPr id="2050" name="Picture 2" descr="Afbeeldingsresultaat voor ethische dilemma's">
            <a:extLst>
              <a:ext uri="{FF2B5EF4-FFF2-40B4-BE49-F238E27FC236}">
                <a16:creationId xmlns:a16="http://schemas.microsoft.com/office/drawing/2014/main" id="{69319838-E974-4D96-9E31-158F24AA99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900" y="1447428"/>
            <a:ext cx="5348622" cy="3565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077285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978</TotalTime>
  <Words>104</Words>
  <Application>Microsoft Office PowerPoint</Application>
  <PresentationFormat>Diavoorstelling (4:3)</PresentationFormat>
  <Paragraphs>27</Paragraphs>
  <Slides>8</Slides>
  <Notes>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Calibri</vt:lpstr>
      <vt:lpstr>Kantoorthema</vt:lpstr>
      <vt:lpstr>PowerPoint-presentatie</vt:lpstr>
      <vt:lpstr>Programma</vt:lpstr>
      <vt:lpstr>Vlog – maatschappelijke stage</vt:lpstr>
      <vt:lpstr>Beoordelingsformulier</vt:lpstr>
      <vt:lpstr>Ethiek, wat is dat?</vt:lpstr>
      <vt:lpstr>PowerPoint-presentatie</vt:lpstr>
      <vt:lpstr>In groepjes, de volgende dilemma’s bespreken:</vt:lpstr>
      <vt:lpstr>Kort nabespreken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Valerie van den Berg</cp:lastModifiedBy>
  <cp:revision>58</cp:revision>
  <dcterms:created xsi:type="dcterms:W3CDTF">2013-11-15T15:05:42Z</dcterms:created>
  <dcterms:modified xsi:type="dcterms:W3CDTF">2019-11-07T10:42:14Z</dcterms:modified>
</cp:coreProperties>
</file>