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92" r:id="rId4"/>
    <p:sldId id="297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868" autoAdjust="0"/>
  </p:normalViewPr>
  <p:slideViewPr>
    <p:cSldViewPr>
      <p:cViewPr varScale="1">
        <p:scale>
          <a:sx n="64" d="100"/>
          <a:sy n="64" d="100"/>
        </p:scale>
        <p:origin x="156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9FE22-13E6-4BA6-B6A7-8C2D551EFFA4}" type="datetimeFigureOut">
              <a:rPr lang="nl-NL" smtClean="0"/>
              <a:t>4-9-2019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32C65-5005-4605-8066-6953C27C5E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9271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Wat moet er volgens jullie op het voorblad staan? In word laten zien hoe dit automatisch gegenereerd kan worden (Checklist afvinken)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1195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4-9-2019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4-9-2019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4-9-2019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043608" y="1412776"/>
            <a:ext cx="532859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u="sng" dirty="0">
                <a:latin typeface="Arial" pitchFamily="34" charset="0"/>
                <a:cs typeface="Arial" pitchFamily="34" charset="0"/>
              </a:rPr>
              <a:t>Welkom!</a:t>
            </a: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Klas 1B</a:t>
            </a:r>
          </a:p>
          <a:p>
            <a:pPr algn="ctr"/>
            <a:endParaRPr lang="nl-NL" sz="2800" u="sng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Periode 1, lesweek 3</a:t>
            </a:r>
          </a:p>
          <a:p>
            <a:pPr algn="ctr"/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Flow &amp; Energie</a:t>
            </a:r>
          </a:p>
          <a:p>
            <a:r>
              <a:rPr lang="nl-NL" dirty="0"/>
              <a:t>Input portfolio</a:t>
            </a:r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BA27CA-ABCE-4890-BDBB-49AD83A33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Flow &amp; Energie; de sleutels tot jouw waarden en talent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AF070388-3414-42D5-A2BE-9B71A5D87FAE}"/>
              </a:ext>
            </a:extLst>
          </p:cNvPr>
          <p:cNvSpPr/>
          <p:nvPr/>
        </p:nvSpPr>
        <p:spPr>
          <a:xfrm>
            <a:off x="827584" y="1412776"/>
            <a:ext cx="795637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Interview elkaar in tweetallen (2x10 minuten)</a:t>
            </a:r>
          </a:p>
          <a:p>
            <a:endParaRPr lang="nl-NL" sz="2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Wanneer kom jij in een </a:t>
            </a:r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flow 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en vergeet je alles om je heen?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Geef drie voorbeelden van flow-situaties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Wat zegt dit over jou?</a:t>
            </a:r>
          </a:p>
          <a:p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Waardoor ga jij fluitend op weg? Wat geeft jou </a:t>
            </a:r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energie 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en zorgt ervoor dat jij plezier hebt in de dingen die jij doet?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Maak een top 5 lijstje van jouw energiegevers.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Wat zegt dit over jou?</a:t>
            </a:r>
          </a:p>
        </p:txBody>
      </p:sp>
      <p:pic>
        <p:nvPicPr>
          <p:cNvPr id="1026" name="Picture 2" descr="Afbeeldingsresultaat voor flow">
            <a:extLst>
              <a:ext uri="{FF2B5EF4-FFF2-40B4-BE49-F238E27FC236}">
                <a16:creationId xmlns:a16="http://schemas.microsoft.com/office/drawing/2014/main" id="{15176510-8515-4B17-9196-8F9AE91146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458" y="4365104"/>
            <a:ext cx="4203959" cy="236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11111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6BA0BB-55CA-4A86-A595-7EB1AD5B4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Portfolio – wix.com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C18F1611-CEB5-4FD6-BB0C-3875923ED3CB}"/>
              </a:ext>
            </a:extLst>
          </p:cNvPr>
          <p:cNvSpPr txBox="1"/>
          <p:nvPr/>
        </p:nvSpPr>
        <p:spPr>
          <a:xfrm>
            <a:off x="1187624" y="1256429"/>
            <a:ext cx="59766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Wat heb je over jezelf geleerd?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Maak een item voor in je portfolio</a:t>
            </a:r>
          </a:p>
        </p:txBody>
      </p:sp>
      <p:pic>
        <p:nvPicPr>
          <p:cNvPr id="2050" name="Picture 2" descr="Afbeeldingsresultaat voor portfolio">
            <a:extLst>
              <a:ext uri="{FF2B5EF4-FFF2-40B4-BE49-F238E27FC236}">
                <a16:creationId xmlns:a16="http://schemas.microsoft.com/office/drawing/2014/main" id="{76CAED2C-A82C-4BAF-9C5B-AD72570B3B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86237"/>
            <a:ext cx="6497561" cy="2429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454975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1046</TotalTime>
  <Words>143</Words>
  <Application>Microsoft Office PowerPoint</Application>
  <PresentationFormat>Diavoorstelling (4:3)</PresentationFormat>
  <Paragraphs>22</Paragraphs>
  <Slides>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Calibri</vt:lpstr>
      <vt:lpstr>Kantoorthema</vt:lpstr>
      <vt:lpstr>PowerPoint-presentatie</vt:lpstr>
      <vt:lpstr>Programma</vt:lpstr>
      <vt:lpstr>Flow &amp; Energie; de sleutels tot jouw waarden en talent</vt:lpstr>
      <vt:lpstr>Portfolio – wix.com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Valerie van den Berg</cp:lastModifiedBy>
  <cp:revision>42</cp:revision>
  <dcterms:created xsi:type="dcterms:W3CDTF">2013-11-15T15:05:42Z</dcterms:created>
  <dcterms:modified xsi:type="dcterms:W3CDTF">2019-09-04T15:09:46Z</dcterms:modified>
</cp:coreProperties>
</file>