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80" r:id="rId3"/>
    <p:sldId id="305" r:id="rId4"/>
    <p:sldId id="312" r:id="rId5"/>
    <p:sldId id="285" r:id="rId6"/>
    <p:sldId id="315" r:id="rId7"/>
    <p:sldId id="310" r:id="rId8"/>
    <p:sldId id="303" r:id="rId9"/>
    <p:sldId id="311" r:id="rId10"/>
    <p:sldId id="306" r:id="rId11"/>
    <p:sldId id="307" r:id="rId12"/>
    <p:sldId id="313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86"/>
    <p:restoredTop sz="95768"/>
  </p:normalViewPr>
  <p:slideViewPr>
    <p:cSldViewPr snapToGrid="0" snapToObjects="1">
      <p:cViewPr varScale="1">
        <p:scale>
          <a:sx n="110" d="100"/>
          <a:sy n="110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22-09-2020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5 - </a:t>
            </a:r>
            <a:r>
              <a:rPr lang="nl-NL" dirty="0" err="1"/>
              <a:t>Tuesday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045485"/>
              </p:ext>
            </p:extLst>
          </p:nvPr>
        </p:nvGraphicFramePr>
        <p:xfrm>
          <a:off x="709523" y="1118272"/>
          <a:ext cx="11016311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Past Continuous</a:t>
                      </a:r>
                      <a:endParaRPr lang="nl-NL" sz="1800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aan de gang was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Was/were +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-ing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Last Friday 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 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car for hours.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When the school burnt down, my friends and 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 watching.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Last Friday 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wasn’t 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car for hours.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When the school burnt down, my friends and 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weren’t watching.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car for hours last Friday?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you and your friends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watching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when the school burnt down?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continuous</a:t>
            </a:r>
            <a:endParaRPr lang="nl-NL" sz="18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34D1B6D-A94A-0C4B-A6D7-D6F73085E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340126"/>
            <a:ext cx="958554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 de past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 je in het Nederlands ‘was/waren aan het …’ zou zeggen.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 &amp; he/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was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we,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were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372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Harry was aan het afwassen.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Zij waren aan het eten.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De bel ging een uur geleden.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Zij waren aan het voetballen, toen moeder zei ‘pas op’.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797288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972296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Harry was aan het afwassen.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/>
                </a:solidFill>
              </a:rPr>
              <a:t>Harry was </a:t>
            </a:r>
            <a:r>
              <a:rPr lang="nl-NL" sz="2400" dirty="0" err="1">
                <a:solidFill>
                  <a:schemeClr val="tx1"/>
                </a:solidFill>
              </a:rPr>
              <a:t>doing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the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dishes</a:t>
            </a:r>
            <a:r>
              <a:rPr lang="nl-NL" sz="24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Zij waren aan het eten.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>
                <a:solidFill>
                  <a:schemeClr val="tx1"/>
                </a:solidFill>
              </a:rPr>
              <a:t>They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were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eating</a:t>
            </a:r>
            <a:r>
              <a:rPr lang="nl-NL" sz="24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De bel ging een uur geleden. 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/>
                </a:solidFill>
              </a:rPr>
              <a:t>The </a:t>
            </a:r>
            <a:r>
              <a:rPr lang="nl-NL" sz="2400" dirty="0" err="1">
                <a:solidFill>
                  <a:schemeClr val="tx1"/>
                </a:solidFill>
              </a:rPr>
              <a:t>bell</a:t>
            </a:r>
            <a:r>
              <a:rPr lang="nl-NL" sz="2400" dirty="0">
                <a:solidFill>
                  <a:schemeClr val="tx1"/>
                </a:solidFill>
              </a:rPr>
              <a:t> rang </a:t>
            </a:r>
            <a:r>
              <a:rPr lang="nl-NL" sz="2400" dirty="0" err="1">
                <a:solidFill>
                  <a:schemeClr val="tx1"/>
                </a:solidFill>
              </a:rPr>
              <a:t>an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hour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ago</a:t>
            </a:r>
            <a:r>
              <a:rPr lang="nl-NL" sz="24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Zij waren aan het voetballen, toen moeder zei ‘pas op’.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>
                <a:solidFill>
                  <a:schemeClr val="tx1"/>
                </a:solidFill>
              </a:rPr>
              <a:t>They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were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playing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footbal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when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mother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said</a:t>
            </a:r>
            <a:r>
              <a:rPr lang="nl-NL" sz="2400" dirty="0">
                <a:solidFill>
                  <a:schemeClr val="tx1"/>
                </a:solidFill>
              </a:rPr>
              <a:t> ‘ </a:t>
            </a:r>
            <a:r>
              <a:rPr lang="nl-NL" sz="2400" dirty="0" err="1">
                <a:solidFill>
                  <a:schemeClr val="tx1"/>
                </a:solidFill>
              </a:rPr>
              <a:t>watch</a:t>
            </a:r>
            <a:r>
              <a:rPr lang="nl-NL" sz="2400" dirty="0">
                <a:solidFill>
                  <a:schemeClr val="tx1"/>
                </a:solidFill>
              </a:rPr>
              <a:t> out’.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83702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Grammar</a:t>
            </a:r>
            <a:br>
              <a:rPr lang="nl-NL" dirty="0"/>
            </a:br>
            <a:r>
              <a:rPr lang="nl-NL" dirty="0"/>
              <a:t>present </a:t>
            </a:r>
            <a:r>
              <a:rPr lang="nl-NL" dirty="0" err="1"/>
              <a:t>tense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40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682772"/>
              </p:ext>
            </p:extLst>
          </p:nvPr>
        </p:nvGraphicFramePr>
        <p:xfrm>
          <a:off x="709523" y="1118272"/>
          <a:ext cx="11016311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Present Simple 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GB" sz="1400" b="1" i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zonder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400" b="1" i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hww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nl-NL" sz="14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Tegenwoordige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tijd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Gewoonte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Feit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He, she, it +s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+es: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-s klank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-o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</a:t>
                      </a:r>
                      <a:r>
                        <a:rPr lang="nl-NL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ies</a:t>
                      </a: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medeklinker +y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washes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always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carries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doesn’t wash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don’t 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doesn’t 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always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carry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he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he always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carry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simple</a:t>
            </a:r>
            <a:r>
              <a:rPr lang="nl-NL" sz="6000" dirty="0"/>
              <a:t> </a:t>
            </a:r>
            <a:r>
              <a:rPr lang="nl-NL" sz="1800" dirty="0"/>
              <a:t>zonder hulpwerkwoorden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2201E02-7D36-CD4A-9F88-41722BA2F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186237"/>
            <a:ext cx="839620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Voorbeelden van werkwoorden die eindigen op -s klank/-o/-medeklinker + y: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s klank: 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wash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kiss	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o: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go 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do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Medeklinker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hurry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worry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+y</a:t>
            </a:r>
          </a:p>
        </p:txBody>
      </p:sp>
    </p:spTree>
    <p:extLst>
      <p:ext uri="{BB962C8B-B14F-4D97-AF65-F5344CB8AC3E}">
        <p14:creationId xmlns:p14="http://schemas.microsoft.com/office/powerpoint/2010/main" val="343695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09523" y="1118272"/>
          <a:ext cx="11016311" cy="3179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Present </a:t>
                      </a:r>
                      <a:r>
                        <a:rPr lang="en-GB" sz="17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Continuous</a:t>
                      </a:r>
                      <a:endParaRPr lang="nl-NL" sz="17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nu aan de gang is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in de nabije toekomst gaat gebeuren.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Am/is/are + ing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am 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clothes now.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Jill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 leaving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I’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 not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clothes now.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Jill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isn’t leaving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Are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your clothes now?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Jill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leaving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continuous</a:t>
            </a:r>
            <a:endParaRPr lang="nl-NL" sz="18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34D1B6D-A94A-0C4B-A6D7-D6F73085E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032350"/>
            <a:ext cx="958554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 de present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 je in het Nederlands ‘aan het …’ zou zeggen.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 vervalt voor werkwoorden die eindigen op –e: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leaving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losing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liking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056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Amy wast elke ochtend haar haar.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Lucy wast niet elke ochtend haar haar.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Ralph is niet aan het opletten.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Herhaling - Korte vertaaloefening</a:t>
            </a:r>
          </a:p>
        </p:txBody>
      </p:sp>
    </p:spTree>
    <p:extLst>
      <p:ext uri="{BB962C8B-B14F-4D97-AF65-F5344CB8AC3E}">
        <p14:creationId xmlns:p14="http://schemas.microsoft.com/office/powerpoint/2010/main" val="260042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Amy wast elke ochtend haar haar.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(Every </a:t>
            </a:r>
            <a:r>
              <a:rPr lang="nl-NL" sz="2200" dirty="0" err="1">
                <a:solidFill>
                  <a:schemeClr val="tx1"/>
                </a:solidFill>
              </a:rPr>
              <a:t>morning</a:t>
            </a:r>
            <a:r>
              <a:rPr lang="nl-NL" sz="2200" dirty="0">
                <a:solidFill>
                  <a:schemeClr val="tx1"/>
                </a:solidFill>
              </a:rPr>
              <a:t>,) Amy </a:t>
            </a:r>
            <a:r>
              <a:rPr lang="nl-NL" sz="2200" dirty="0" err="1">
                <a:solidFill>
                  <a:schemeClr val="tx1"/>
                </a:solidFill>
              </a:rPr>
              <a:t>washes</a:t>
            </a:r>
            <a:r>
              <a:rPr lang="nl-NL" sz="2200" dirty="0">
                <a:solidFill>
                  <a:schemeClr val="tx1"/>
                </a:solidFill>
              </a:rPr>
              <a:t> her hair (</a:t>
            </a:r>
            <a:r>
              <a:rPr lang="nl-NL" sz="2200" dirty="0" err="1">
                <a:solidFill>
                  <a:schemeClr val="tx1"/>
                </a:solidFill>
              </a:rPr>
              <a:t>every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morning</a:t>
            </a:r>
            <a:r>
              <a:rPr lang="nl-NL" sz="2200" dirty="0">
                <a:solidFill>
                  <a:schemeClr val="tx1"/>
                </a:solidFill>
              </a:rPr>
              <a:t>).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Lucy wast niet elke ochtend haar haar.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Lucy </a:t>
            </a:r>
            <a:r>
              <a:rPr lang="nl-NL" sz="2200" dirty="0" err="1">
                <a:solidFill>
                  <a:schemeClr val="tx1"/>
                </a:solidFill>
              </a:rPr>
              <a:t>doesn’t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wash</a:t>
            </a:r>
            <a:r>
              <a:rPr lang="nl-NL" sz="2200" dirty="0">
                <a:solidFill>
                  <a:schemeClr val="tx1"/>
                </a:solidFill>
              </a:rPr>
              <a:t> her hair </a:t>
            </a:r>
            <a:r>
              <a:rPr lang="nl-NL" sz="2200" dirty="0" err="1">
                <a:solidFill>
                  <a:schemeClr val="tx1"/>
                </a:solidFill>
              </a:rPr>
              <a:t>every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morning</a:t>
            </a:r>
            <a:r>
              <a:rPr lang="nl-NL" sz="2200" dirty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Ralph is niet aan het opletten.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Ralph </a:t>
            </a:r>
            <a:r>
              <a:rPr lang="nl-NL" sz="2200" dirty="0" err="1">
                <a:solidFill>
                  <a:schemeClr val="tx1"/>
                </a:solidFill>
              </a:rPr>
              <a:t>isn’t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paying</a:t>
            </a:r>
            <a:r>
              <a:rPr lang="nl-NL" sz="2200" dirty="0">
                <a:solidFill>
                  <a:schemeClr val="tx1"/>
                </a:solidFill>
              </a:rPr>
              <a:t> attention.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Herhaling - Korte vertaaloefening</a:t>
            </a:r>
          </a:p>
        </p:txBody>
      </p:sp>
    </p:spTree>
    <p:extLst>
      <p:ext uri="{BB962C8B-B14F-4D97-AF65-F5344CB8AC3E}">
        <p14:creationId xmlns:p14="http://schemas.microsoft.com/office/powerpoint/2010/main" val="237880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943927"/>
              </p:ext>
            </p:extLst>
          </p:nvPr>
        </p:nvGraphicFramePr>
        <p:xfrm>
          <a:off x="709523" y="1118272"/>
          <a:ext cx="11016311" cy="3179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Past Simple</a:t>
                      </a:r>
                      <a:endParaRPr lang="nl-NL" sz="18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Vroeger gebeurd,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 niet meer geldig/zichtbaar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Altijd als er een tijd in het verleden bij staat; bijv. ‘Last week’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ed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2e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rijtje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passed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test.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went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holiday last year.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didn’t pass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test.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didn’t 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holiday last year.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your test?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holiday last year?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simple</a:t>
            </a:r>
            <a:r>
              <a:rPr lang="nl-NL" sz="6000" dirty="0"/>
              <a:t> </a:t>
            </a:r>
            <a:r>
              <a:rPr lang="nl-NL" sz="1800" dirty="0"/>
              <a:t>zonder hulpwerkwoorden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2201E02-7D36-CD4A-9F88-41722BA2F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340126"/>
            <a:ext cx="761029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Onregelmatige werkwoorden – leer A1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lijstje in Wiki,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bijv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do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did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done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eat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ate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eaten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go – went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gone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8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nl-NL" sz="1800" dirty="0"/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Gisteren schreef Jessie een brief.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Wij aten vorige week kip.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Peter sloot de deur niet.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Heb jij veel geld uitgegeven?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Ik ontmoette hem in 2019.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84908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677194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nl-NL" sz="2400" dirty="0"/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Gisteren schreef Jessie een brief.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Yesterday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Jessie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wrote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letter (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yesterday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Wij aten vorige week kip.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(Last week) We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ate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chicken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(last week).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Peter sloot de deur niet.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Peter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didn’t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close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door.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Heb jij veel geld uitgegeven?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Did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you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spend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lot of/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much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money?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Ik ontmoette hem in 2019.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 met </a:t>
            </a:r>
            <a:r>
              <a:rPr lang="nl-NL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him</a:t>
            </a:r>
            <a:r>
              <a:rPr lang="nl-N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 2019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785411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16533</TotalTime>
  <Words>915</Words>
  <Application>Microsoft Macintosh PowerPoint</Application>
  <PresentationFormat>Breedbeeld</PresentationFormat>
  <Paragraphs>195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Week 5 - Tuesday</vt:lpstr>
      <vt:lpstr>Grammar present tense</vt:lpstr>
      <vt:lpstr>Present simple zonder hulpwerkwoorden</vt:lpstr>
      <vt:lpstr>Present continuous</vt:lpstr>
      <vt:lpstr>Herhaling - Korte vertaaloefening</vt:lpstr>
      <vt:lpstr>Herhaling - Korte vertaaloefening</vt:lpstr>
      <vt:lpstr>Past simple zonder hulpwerkwoorden</vt:lpstr>
      <vt:lpstr>VertaalOefening</vt:lpstr>
      <vt:lpstr>VertaalOefening</vt:lpstr>
      <vt:lpstr>Past continuous</vt:lpstr>
      <vt:lpstr>VertaalOefening</vt:lpstr>
      <vt:lpstr>VertaalOefening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59</cp:revision>
  <dcterms:created xsi:type="dcterms:W3CDTF">2020-09-03T05:43:53Z</dcterms:created>
  <dcterms:modified xsi:type="dcterms:W3CDTF">2020-09-22T16:45:36Z</dcterms:modified>
</cp:coreProperties>
</file>