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8" r:id="rId3"/>
    <p:sldId id="292" r:id="rId4"/>
    <p:sldId id="293" r:id="rId5"/>
    <p:sldId id="296" r:id="rId6"/>
    <p:sldId id="299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8275" autoAdjust="0"/>
  </p:normalViewPr>
  <p:slideViewPr>
    <p:cSldViewPr>
      <p:cViewPr varScale="1">
        <p:scale>
          <a:sx n="49" d="100"/>
          <a:sy n="49" d="100"/>
        </p:scale>
        <p:origin x="1986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29FE22-13E6-4BA6-B6A7-8C2D551EFFA4}" type="datetimeFigureOut">
              <a:rPr lang="nl-NL" smtClean="0"/>
              <a:t>12-9-2019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B32C65-5005-4605-8066-6953C27C5E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9271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87623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fontAlgn="base">
              <a:buFont typeface="Arial" panose="020B0604020202020204" pitchFamily="34" charset="0"/>
              <a:buNone/>
            </a:pPr>
            <a:r>
              <a:rPr lang="nl-NL" dirty="0"/>
              <a:t>Beoordelingsformulier op dit punt kort doorspreken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11956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 fontAlgn="base">
              <a:buFont typeface="Arial" panose="020B0604020202020204" pitchFamily="34" charset="0"/>
              <a:buChar char="•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92169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 fontAlgn="base">
              <a:buFont typeface="Arial" panose="020B0604020202020204" pitchFamily="34" charset="0"/>
              <a:buChar char="•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21849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fontAlgn="base">
              <a:buFont typeface="Arial" panose="020B0604020202020204" pitchFamily="34" charset="0"/>
              <a:buNone/>
            </a:pPr>
            <a:r>
              <a:rPr lang="nl-NL" dirty="0"/>
              <a:t>Welke is waar?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80673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12-9-2019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12-9-2019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12-9-2019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043608" y="1412776"/>
            <a:ext cx="5328592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000" u="sng" dirty="0">
                <a:latin typeface="Arial" pitchFamily="34" charset="0"/>
                <a:cs typeface="Arial" pitchFamily="34" charset="0"/>
              </a:rPr>
              <a:t>Welkom!</a:t>
            </a:r>
          </a:p>
          <a:p>
            <a:pPr algn="ctr"/>
            <a:r>
              <a:rPr lang="nl-NL" sz="2800" u="sng" dirty="0">
                <a:latin typeface="Arial" pitchFamily="34" charset="0"/>
                <a:cs typeface="Arial" pitchFamily="34" charset="0"/>
              </a:rPr>
              <a:t>Klas 1A</a:t>
            </a:r>
          </a:p>
          <a:p>
            <a:pPr algn="ctr"/>
            <a:endParaRPr lang="nl-NL" sz="2800" u="sng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nl-NL" sz="2800" u="sng" dirty="0">
                <a:latin typeface="Arial" pitchFamily="34" charset="0"/>
                <a:cs typeface="Arial" pitchFamily="34" charset="0"/>
              </a:rPr>
              <a:t>Periode 1, lesweek 4</a:t>
            </a:r>
          </a:p>
          <a:p>
            <a:pPr algn="ctr"/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Programma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691680" y="1196752"/>
            <a:ext cx="6995120" cy="4929411"/>
          </a:xfrm>
        </p:spPr>
        <p:txBody>
          <a:bodyPr/>
          <a:lstStyle/>
          <a:p>
            <a:r>
              <a:rPr lang="nl-NL" dirty="0"/>
              <a:t>Stel jezelf voor aan de hand van je hand</a:t>
            </a:r>
          </a:p>
          <a:p>
            <a:r>
              <a:rPr lang="nl-NL" dirty="0"/>
              <a:t>Feedback 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BA27CA-ABCE-4890-BDBB-49AD83A33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IBS – Mijn leefomgeving – Onderdeel </a:t>
            </a:r>
            <a:r>
              <a:rPr lang="nl-NL" dirty="0" err="1"/>
              <a:t>beoordelingsfomulier</a:t>
            </a:r>
            <a:r>
              <a:rPr lang="nl-NL" dirty="0"/>
              <a:t> presentatie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9F9589C0-1ABC-4670-B6C4-9341DF8DE99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1705"/>
          <a:stretch/>
        </p:blipFill>
        <p:spPr>
          <a:xfrm>
            <a:off x="1534142" y="1329913"/>
            <a:ext cx="6075716" cy="5226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1111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BA27CA-ABCE-4890-BDBB-49AD83A33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Presenteren van het verhalencafé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F9ADA468-E580-4F07-8E0D-9757792D9692}"/>
              </a:ext>
            </a:extLst>
          </p:cNvPr>
          <p:cNvSpPr txBox="1"/>
          <p:nvPr/>
        </p:nvSpPr>
        <p:spPr>
          <a:xfrm>
            <a:off x="755576" y="1253150"/>
            <a:ext cx="750805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Hoe vond je het om een korte presentatie te geven?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En jezelf terug te zien?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Wie heeft er al ideeën voor een creatieve presentatievorm?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A497FB6E-B3B0-4742-9ED1-C38BF48824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4489" y="3499919"/>
            <a:ext cx="4135022" cy="3102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6365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BA27CA-ABCE-4890-BDBB-49AD83A33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Stel jezelf voor aan de hand van je hand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F9ADA468-E580-4F07-8E0D-9757792D9692}"/>
              </a:ext>
            </a:extLst>
          </p:cNvPr>
          <p:cNvSpPr txBox="1"/>
          <p:nvPr/>
        </p:nvSpPr>
        <p:spPr>
          <a:xfrm>
            <a:off x="1007096" y="1600919"/>
            <a:ext cx="8136904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200" dirty="0">
                <a:latin typeface="Arial" panose="020B0604020202020204" pitchFamily="34" charset="0"/>
                <a:cs typeface="Arial" panose="020B0604020202020204" pitchFamily="34" charset="0"/>
              </a:rPr>
              <a:t>Trek je hand over op een leeg A4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200" dirty="0">
                <a:latin typeface="Arial" panose="020B0604020202020204" pitchFamily="34" charset="0"/>
                <a:cs typeface="Arial" panose="020B0604020202020204" pitchFamily="34" charset="0"/>
              </a:rPr>
              <a:t>Schrijf daarbinnen het volgende op:</a:t>
            </a:r>
            <a:br>
              <a:rPr lang="nl-NL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nl-NL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200" b="1" dirty="0">
                <a:latin typeface="Arial" panose="020B0604020202020204" pitchFamily="34" charset="0"/>
                <a:cs typeface="Arial" panose="020B0604020202020204" pitchFamily="34" charset="0"/>
              </a:rPr>
              <a:t>Duim: </a:t>
            </a:r>
            <a:r>
              <a:rPr lang="nl-NL" sz="2200" dirty="0">
                <a:latin typeface="Arial" panose="020B0604020202020204" pitchFamily="34" charset="0"/>
                <a:cs typeface="Arial" panose="020B0604020202020204" pitchFamily="34" charset="0"/>
              </a:rPr>
              <a:t>Waar ben jij goed in? Wat vind je leuk om te doen? Waar krijg je energie van en waar je voldoening uit?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200" b="1" dirty="0">
                <a:latin typeface="Arial" panose="020B0604020202020204" pitchFamily="34" charset="0"/>
                <a:cs typeface="Arial" panose="020B0604020202020204" pitchFamily="34" charset="0"/>
              </a:rPr>
              <a:t>Wijsvinger: </a:t>
            </a:r>
            <a:r>
              <a:rPr lang="nl-NL" sz="2200" dirty="0">
                <a:latin typeface="Arial" panose="020B0604020202020204" pitchFamily="34" charset="0"/>
                <a:cs typeface="Arial" panose="020B0604020202020204" pitchFamily="34" charset="0"/>
              </a:rPr>
              <a:t>Wat zijn je ambities? Wat wil je nog bereiken? Wat staat er op je bucketlist?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200" b="1" dirty="0">
                <a:latin typeface="Arial" panose="020B0604020202020204" pitchFamily="34" charset="0"/>
                <a:cs typeface="Arial" panose="020B0604020202020204" pitchFamily="34" charset="0"/>
              </a:rPr>
              <a:t>Middelvinger: </a:t>
            </a:r>
            <a:r>
              <a:rPr lang="nl-NL" sz="2200" dirty="0">
                <a:latin typeface="Arial" panose="020B0604020202020204" pitchFamily="34" charset="0"/>
                <a:cs typeface="Arial" panose="020B0604020202020204" pitchFamily="34" charset="0"/>
              </a:rPr>
              <a:t>Waar baal je van? Wat haalt het bloed onder je nagels vandaan?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200" b="1" dirty="0">
                <a:latin typeface="Arial" panose="020B0604020202020204" pitchFamily="34" charset="0"/>
                <a:cs typeface="Arial" panose="020B0604020202020204" pitchFamily="34" charset="0"/>
              </a:rPr>
              <a:t>Ringvinger: </a:t>
            </a:r>
            <a:r>
              <a:rPr lang="nl-NL" sz="2200" dirty="0">
                <a:latin typeface="Arial" panose="020B0604020202020204" pitchFamily="34" charset="0"/>
                <a:cs typeface="Arial" panose="020B0604020202020204" pitchFamily="34" charset="0"/>
              </a:rPr>
              <a:t>Wat inspireert jou? Of heb je bepaalde waarden die je heel erg belangrijk vindt?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b="1" dirty="0">
                <a:latin typeface="Arial" panose="020B0604020202020204" pitchFamily="34" charset="0"/>
                <a:cs typeface="Arial" panose="020B0604020202020204" pitchFamily="34" charset="0"/>
              </a:rPr>
              <a:t> Pink: </a:t>
            </a:r>
            <a:r>
              <a:rPr lang="nl-NL" sz="2200" dirty="0">
                <a:latin typeface="Arial" panose="020B0604020202020204" pitchFamily="34" charset="0"/>
                <a:cs typeface="Arial" panose="020B0604020202020204" pitchFamily="34" charset="0"/>
              </a:rPr>
              <a:t>Waar wil je in groeien? Wat zijn jouw leer- en of         verbeterpunten?</a:t>
            </a:r>
          </a:p>
          <a:p>
            <a:endParaRPr lang="nl-NL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31949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BA27CA-ABCE-4890-BDBB-49AD83A33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Oefening: Presenteer in je IBS groepje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965126B1-B0BF-4CFD-9F0D-5B48FB22B209}"/>
              </a:ext>
            </a:extLst>
          </p:cNvPr>
          <p:cNvSpPr/>
          <p:nvPr/>
        </p:nvSpPr>
        <p:spPr>
          <a:xfrm>
            <a:off x="755576" y="1242797"/>
            <a:ext cx="820891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Neem je korte presentatie op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Bespreek de presentatie met behulp van onderstaand schema na met jouw groepje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Bekijk jouw eigen filmfragment kritisch. Wat herken je uit de feedback en wat zie je nog meer? Werk jouw eigen sterkten en zwakten uit.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Verwerk in je digitaal portfolio (wix.com)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9E7A41E4-CC49-4AEF-BABD-4F20093D04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51636"/>
            <a:ext cx="9227327" cy="3115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21912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786</TotalTime>
  <Words>158</Words>
  <Application>Microsoft Office PowerPoint</Application>
  <PresentationFormat>Diavoorstelling (4:3)</PresentationFormat>
  <Paragraphs>32</Paragraphs>
  <Slides>6</Slides>
  <Notes>5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9" baseType="lpstr">
      <vt:lpstr>Arial</vt:lpstr>
      <vt:lpstr>Calibri</vt:lpstr>
      <vt:lpstr>Kantoorthema</vt:lpstr>
      <vt:lpstr>PowerPoint-presentatie</vt:lpstr>
      <vt:lpstr>Programma</vt:lpstr>
      <vt:lpstr>IBS – Mijn leefomgeving – Onderdeel beoordelingsfomulier presentatie</vt:lpstr>
      <vt:lpstr>Presenteren van het verhalencafé</vt:lpstr>
      <vt:lpstr>Stel jezelf voor aan de hand van je hand</vt:lpstr>
      <vt:lpstr>Oefening: Presenteer in je IBS groepje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Valerie van den Berg</cp:lastModifiedBy>
  <cp:revision>46</cp:revision>
  <dcterms:created xsi:type="dcterms:W3CDTF">2013-11-15T15:05:42Z</dcterms:created>
  <dcterms:modified xsi:type="dcterms:W3CDTF">2019-09-12T09:39:56Z</dcterms:modified>
</cp:coreProperties>
</file>