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8"/>
  </p:notesMasterIdLst>
  <p:sldIdLst>
    <p:sldId id="256" r:id="rId2"/>
    <p:sldId id="258" r:id="rId3"/>
    <p:sldId id="297" r:id="rId4"/>
    <p:sldId id="298" r:id="rId5"/>
    <p:sldId id="296" r:id="rId6"/>
    <p:sldId id="295" r:id="rId7"/>
  </p:sldIdLst>
  <p:sldSz cx="9144000" cy="6858000" type="screen4x3"/>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68275" autoAdjust="0"/>
  </p:normalViewPr>
  <p:slideViewPr>
    <p:cSldViewPr>
      <p:cViewPr varScale="1">
        <p:scale>
          <a:sx n="49" d="100"/>
          <a:sy n="49" d="100"/>
        </p:scale>
        <p:origin x="1986" y="48"/>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129FE22-13E6-4BA6-B6A7-8C2D551EFFA4}" type="datetimeFigureOut">
              <a:rPr lang="nl-NL" smtClean="0"/>
              <a:t>24-9-2019</a:t>
            </a:fld>
            <a:endParaRPr lang="nl-NL"/>
          </a:p>
        </p:txBody>
      </p:sp>
      <p:sp>
        <p:nvSpPr>
          <p:cNvPr id="4" name="Tijdelijke aanduiding voor dia-afbeelding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6" name="Tijdelijke aanduiding voor voetteks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0B32C65-5005-4605-8066-6953C27C5E63}" type="slidenum">
              <a:rPr lang="nl-NL" smtClean="0"/>
              <a:t>‹nr.›</a:t>
            </a:fld>
            <a:endParaRPr lang="nl-NL"/>
          </a:p>
        </p:txBody>
      </p:sp>
    </p:spTree>
    <p:extLst>
      <p:ext uri="{BB962C8B-B14F-4D97-AF65-F5344CB8AC3E}">
        <p14:creationId xmlns:p14="http://schemas.microsoft.com/office/powerpoint/2010/main" val="75927129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Wie kent het? Wie heeft het weleens gespeeld? Wat zijn </a:t>
            </a:r>
            <a:r>
              <a:rPr lang="nl-NL"/>
              <a:t>je ervaringen?</a:t>
            </a:r>
            <a:endParaRPr lang="nl-NL" dirty="0"/>
          </a:p>
        </p:txBody>
      </p:sp>
      <p:sp>
        <p:nvSpPr>
          <p:cNvPr id="4" name="Tijdelijke aanduiding voor dianummer 3"/>
          <p:cNvSpPr>
            <a:spLocks noGrp="1"/>
          </p:cNvSpPr>
          <p:nvPr>
            <p:ph type="sldNum" sz="quarter" idx="5"/>
          </p:nvPr>
        </p:nvSpPr>
        <p:spPr/>
        <p:txBody>
          <a:bodyPr/>
          <a:lstStyle/>
          <a:p>
            <a:fld id="{10B32C65-5005-4605-8066-6953C27C5E63}" type="slidenum">
              <a:rPr lang="nl-NL" smtClean="0"/>
              <a:t>2</a:t>
            </a:fld>
            <a:endParaRPr lang="nl-NL"/>
          </a:p>
        </p:txBody>
      </p:sp>
    </p:spTree>
    <p:extLst>
      <p:ext uri="{BB962C8B-B14F-4D97-AF65-F5344CB8AC3E}">
        <p14:creationId xmlns:p14="http://schemas.microsoft.com/office/powerpoint/2010/main" val="391876237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5"/>
          </p:nvPr>
        </p:nvSpPr>
        <p:spPr/>
        <p:txBody>
          <a:bodyPr/>
          <a:lstStyle/>
          <a:p>
            <a:fld id="{10B32C65-5005-4605-8066-6953C27C5E63}" type="slidenum">
              <a:rPr lang="nl-NL" smtClean="0"/>
              <a:t>3</a:t>
            </a:fld>
            <a:endParaRPr lang="nl-NL"/>
          </a:p>
        </p:txBody>
      </p:sp>
    </p:spTree>
    <p:extLst>
      <p:ext uri="{BB962C8B-B14F-4D97-AF65-F5344CB8AC3E}">
        <p14:creationId xmlns:p14="http://schemas.microsoft.com/office/powerpoint/2010/main" val="295004959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5"/>
          </p:nvPr>
        </p:nvSpPr>
        <p:spPr/>
        <p:txBody>
          <a:bodyPr/>
          <a:lstStyle/>
          <a:p>
            <a:fld id="{10B32C65-5005-4605-8066-6953C27C5E63}" type="slidenum">
              <a:rPr lang="nl-NL" smtClean="0"/>
              <a:t>4</a:t>
            </a:fld>
            <a:endParaRPr lang="nl-NL"/>
          </a:p>
        </p:txBody>
      </p:sp>
    </p:spTree>
    <p:extLst>
      <p:ext uri="{BB962C8B-B14F-4D97-AF65-F5344CB8AC3E}">
        <p14:creationId xmlns:p14="http://schemas.microsoft.com/office/powerpoint/2010/main" val="241153823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Wie kent het? Wie heeft het weleens gespeeld? Wat zijn </a:t>
            </a:r>
            <a:r>
              <a:rPr lang="nl-NL"/>
              <a:t>je ervaringen?</a:t>
            </a:r>
            <a:endParaRPr lang="nl-NL" dirty="0"/>
          </a:p>
        </p:txBody>
      </p:sp>
      <p:sp>
        <p:nvSpPr>
          <p:cNvPr id="4" name="Tijdelijke aanduiding voor dianummer 3"/>
          <p:cNvSpPr>
            <a:spLocks noGrp="1"/>
          </p:cNvSpPr>
          <p:nvPr>
            <p:ph type="sldNum" sz="quarter" idx="5"/>
          </p:nvPr>
        </p:nvSpPr>
        <p:spPr/>
        <p:txBody>
          <a:bodyPr/>
          <a:lstStyle/>
          <a:p>
            <a:fld id="{10B32C65-5005-4605-8066-6953C27C5E63}" type="slidenum">
              <a:rPr lang="nl-NL" smtClean="0"/>
              <a:t>5</a:t>
            </a:fld>
            <a:endParaRPr lang="nl-NL"/>
          </a:p>
        </p:txBody>
      </p:sp>
    </p:spTree>
    <p:extLst>
      <p:ext uri="{BB962C8B-B14F-4D97-AF65-F5344CB8AC3E}">
        <p14:creationId xmlns:p14="http://schemas.microsoft.com/office/powerpoint/2010/main" val="75207691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5"/>
          </p:nvPr>
        </p:nvSpPr>
        <p:spPr/>
        <p:txBody>
          <a:bodyPr/>
          <a:lstStyle/>
          <a:p>
            <a:fld id="{10B32C65-5005-4605-8066-6953C27C5E63}" type="slidenum">
              <a:rPr lang="nl-NL" smtClean="0"/>
              <a:t>6</a:t>
            </a:fld>
            <a:endParaRPr lang="nl-NL"/>
          </a:p>
        </p:txBody>
      </p:sp>
    </p:spTree>
    <p:extLst>
      <p:ext uri="{BB962C8B-B14F-4D97-AF65-F5344CB8AC3E}">
        <p14:creationId xmlns:p14="http://schemas.microsoft.com/office/powerpoint/2010/main" val="295004959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5"/>
            <a:ext cx="7772400" cy="1470025"/>
          </a:xfrm>
        </p:spPr>
        <p:txBody>
          <a:bodyPr>
            <a:normAutofit/>
          </a:bodyPr>
          <a:lstStyle>
            <a:lvl1pPr>
              <a:defRPr sz="2800">
                <a:latin typeface="Arial" pitchFamily="34" charset="0"/>
                <a:cs typeface="Arial" pitchFamily="34" charset="0"/>
              </a:defRPr>
            </a:lvl1pPr>
          </a:lstStyle>
          <a:p>
            <a:r>
              <a:rPr lang="nl-NL" dirty="0"/>
              <a:t>Klik om de stijl te bewerken</a:t>
            </a:r>
          </a:p>
        </p:txBody>
      </p:sp>
      <p:sp>
        <p:nvSpPr>
          <p:cNvPr id="3" name="Ondertitel 2"/>
          <p:cNvSpPr>
            <a:spLocks noGrp="1"/>
          </p:cNvSpPr>
          <p:nvPr>
            <p:ph type="subTitle" idx="1"/>
          </p:nvPr>
        </p:nvSpPr>
        <p:spPr>
          <a:xfrm>
            <a:off x="1371600" y="3886200"/>
            <a:ext cx="6400800" cy="1752600"/>
          </a:xfrm>
        </p:spPr>
        <p:txBody>
          <a:bodyPr>
            <a:normAutofit/>
          </a:bodyPr>
          <a:lstStyle>
            <a:lvl1pPr marL="0" indent="0" algn="ctr">
              <a:buNone/>
              <a:defRPr sz="1800">
                <a:solidFill>
                  <a:schemeClr val="tx1">
                    <a:tint val="75000"/>
                  </a:schemeClr>
                </a:solidFill>
                <a:latin typeface="Arial" pitchFamily="34" charset="0"/>
                <a:cs typeface="Arial"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dirty="0"/>
              <a:t>Klik om de ondertitelstijl van het model te bewerken</a:t>
            </a:r>
          </a:p>
        </p:txBody>
      </p:sp>
      <p:sp>
        <p:nvSpPr>
          <p:cNvPr id="4" name="Tijdelijke aanduiding voor datum 3"/>
          <p:cNvSpPr>
            <a:spLocks noGrp="1"/>
          </p:cNvSpPr>
          <p:nvPr>
            <p:ph type="dt" sz="half" idx="10"/>
          </p:nvPr>
        </p:nvSpPr>
        <p:spPr/>
        <p:txBody>
          <a:bodyPr/>
          <a:lstStyle>
            <a:lvl1pPr>
              <a:defRPr>
                <a:latin typeface="Arial" panose="020B0604020202020204" pitchFamily="34" charset="0"/>
                <a:cs typeface="Arial" panose="020B0604020202020204" pitchFamily="34" charset="0"/>
              </a:defRPr>
            </a:lvl1pPr>
          </a:lstStyle>
          <a:p>
            <a:fld id="{FDFED390-F77C-4CDE-BB93-EE6416285244}" type="datetimeFigureOut">
              <a:rPr lang="nl-NL" smtClean="0"/>
              <a:pPr/>
              <a:t>24-9-2019</a:t>
            </a:fld>
            <a:endParaRPr lang="nl-NL"/>
          </a:p>
        </p:txBody>
      </p:sp>
      <p:sp>
        <p:nvSpPr>
          <p:cNvPr id="5" name="Tijdelijke aanduiding voor voettekst 4"/>
          <p:cNvSpPr>
            <a:spLocks noGrp="1"/>
          </p:cNvSpPr>
          <p:nvPr>
            <p:ph type="ftr" sz="quarter" idx="11"/>
          </p:nvPr>
        </p:nvSpPr>
        <p:spPr/>
        <p:txBody>
          <a:bodyPr/>
          <a:lstStyle>
            <a:lvl1pPr>
              <a:defRPr>
                <a:latin typeface="Arial" panose="020B0604020202020204" pitchFamily="34" charset="0"/>
                <a:cs typeface="Arial" panose="020B0604020202020204" pitchFamily="34" charset="0"/>
              </a:defRPr>
            </a:lvl1pPr>
          </a:lstStyle>
          <a:p>
            <a:endParaRPr lang="nl-NL"/>
          </a:p>
        </p:txBody>
      </p:sp>
      <p:sp>
        <p:nvSpPr>
          <p:cNvPr id="6" name="Tijdelijke aanduiding voor dianummer 5"/>
          <p:cNvSpPr>
            <a:spLocks noGrp="1"/>
          </p:cNvSpPr>
          <p:nvPr>
            <p:ph type="sldNum" sz="quarter" idx="12"/>
          </p:nvPr>
        </p:nvSpPr>
        <p:spPr/>
        <p:txBody>
          <a:bodyPr/>
          <a:lstStyle>
            <a:lvl1pPr>
              <a:defRPr>
                <a:latin typeface="Arial" panose="020B0604020202020204" pitchFamily="34" charset="0"/>
                <a:cs typeface="Arial" panose="020B0604020202020204" pitchFamily="34" charset="0"/>
              </a:defRPr>
            </a:lvl1pPr>
          </a:lstStyle>
          <a:p>
            <a:fld id="{053308CA-A037-474B-AA6E-6C7C048F3532}" type="slidenum">
              <a:rPr lang="nl-NL" smtClean="0"/>
              <a:pPr/>
              <a:t>‹nr.›</a:t>
            </a:fld>
            <a:endParaRPr lang="nl-NL"/>
          </a:p>
        </p:txBody>
      </p:sp>
    </p:spTree>
    <p:extLst>
      <p:ext uri="{BB962C8B-B14F-4D97-AF65-F5344CB8AC3E}">
        <p14:creationId xmlns:p14="http://schemas.microsoft.com/office/powerpoint/2010/main" val="29619270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6629400" y="274638"/>
            <a:ext cx="2057400" cy="5851525"/>
          </a:xfrm>
        </p:spPr>
        <p:txBody>
          <a:bodyPr vert="eaVert"/>
          <a:lstStyle>
            <a:lvl1pPr>
              <a:defRPr>
                <a:latin typeface="Arial" panose="020B0604020202020204" pitchFamily="34" charset="0"/>
                <a:cs typeface="Arial" panose="020B0604020202020204" pitchFamily="34" charset="0"/>
              </a:defRPr>
            </a:lvl1pPr>
          </a:lstStyle>
          <a:p>
            <a:r>
              <a:rPr lang="nl-NL"/>
              <a:t>Klik om de stijl te bewerken</a:t>
            </a:r>
          </a:p>
        </p:txBody>
      </p:sp>
      <p:sp>
        <p:nvSpPr>
          <p:cNvPr id="3" name="Tijdelijke aanduiding voor verticale tekst 2"/>
          <p:cNvSpPr>
            <a:spLocks noGrp="1"/>
          </p:cNvSpPr>
          <p:nvPr>
            <p:ph type="body" orient="vert" idx="1"/>
          </p:nvPr>
        </p:nvSpPr>
        <p:spPr>
          <a:xfrm>
            <a:off x="457200" y="274638"/>
            <a:ext cx="6019800" cy="5851525"/>
          </a:xfrm>
        </p:spPr>
        <p:txBody>
          <a:bodyPr vert="eaVert"/>
          <a:lstStyle>
            <a:lvl1pPr>
              <a:defRPr>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p:cNvSpPr>
            <a:spLocks noGrp="1"/>
          </p:cNvSpPr>
          <p:nvPr>
            <p:ph type="dt" sz="half" idx="10"/>
          </p:nvPr>
        </p:nvSpPr>
        <p:spPr/>
        <p:txBody>
          <a:bodyPr/>
          <a:lstStyle>
            <a:lvl1pPr>
              <a:defRPr>
                <a:latin typeface="Arial" panose="020B0604020202020204" pitchFamily="34" charset="0"/>
                <a:cs typeface="Arial" panose="020B0604020202020204" pitchFamily="34" charset="0"/>
              </a:defRPr>
            </a:lvl1pPr>
          </a:lstStyle>
          <a:p>
            <a:fld id="{FDFED390-F77C-4CDE-BB93-EE6416285244}" type="datetimeFigureOut">
              <a:rPr lang="nl-NL" smtClean="0"/>
              <a:pPr/>
              <a:t>24-9-2019</a:t>
            </a:fld>
            <a:endParaRPr lang="nl-NL"/>
          </a:p>
        </p:txBody>
      </p:sp>
      <p:sp>
        <p:nvSpPr>
          <p:cNvPr id="5" name="Tijdelijke aanduiding voor voettekst 4"/>
          <p:cNvSpPr>
            <a:spLocks noGrp="1"/>
          </p:cNvSpPr>
          <p:nvPr>
            <p:ph type="ftr" sz="quarter" idx="11"/>
          </p:nvPr>
        </p:nvSpPr>
        <p:spPr/>
        <p:txBody>
          <a:bodyPr/>
          <a:lstStyle>
            <a:lvl1pPr>
              <a:defRPr>
                <a:latin typeface="Arial" panose="020B0604020202020204" pitchFamily="34" charset="0"/>
                <a:cs typeface="Arial" panose="020B0604020202020204" pitchFamily="34" charset="0"/>
              </a:defRPr>
            </a:lvl1pPr>
          </a:lstStyle>
          <a:p>
            <a:endParaRPr lang="nl-NL"/>
          </a:p>
        </p:txBody>
      </p:sp>
      <p:sp>
        <p:nvSpPr>
          <p:cNvPr id="6" name="Tijdelijke aanduiding voor dianummer 5"/>
          <p:cNvSpPr>
            <a:spLocks noGrp="1"/>
          </p:cNvSpPr>
          <p:nvPr>
            <p:ph type="sldNum" sz="quarter" idx="12"/>
          </p:nvPr>
        </p:nvSpPr>
        <p:spPr/>
        <p:txBody>
          <a:bodyPr/>
          <a:lstStyle>
            <a:lvl1pPr>
              <a:defRPr>
                <a:latin typeface="Arial" panose="020B0604020202020204" pitchFamily="34" charset="0"/>
                <a:cs typeface="Arial" panose="020B0604020202020204" pitchFamily="34" charset="0"/>
              </a:defRPr>
            </a:lvl1pPr>
          </a:lstStyle>
          <a:p>
            <a:fld id="{053308CA-A037-474B-AA6E-6C7C048F3532}" type="slidenum">
              <a:rPr lang="nl-NL" smtClean="0"/>
              <a:pPr/>
              <a:t>‹nr.›</a:t>
            </a:fld>
            <a:endParaRPr lang="nl-NL"/>
          </a:p>
        </p:txBody>
      </p:sp>
    </p:spTree>
    <p:extLst>
      <p:ext uri="{BB962C8B-B14F-4D97-AF65-F5344CB8AC3E}">
        <p14:creationId xmlns:p14="http://schemas.microsoft.com/office/powerpoint/2010/main" val="117271926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a:xfrm>
            <a:off x="1979712" y="332656"/>
            <a:ext cx="6645424" cy="648072"/>
          </a:xfrm>
        </p:spPr>
        <p:txBody>
          <a:bodyPr>
            <a:noAutofit/>
          </a:bodyPr>
          <a:lstStyle>
            <a:lvl1pPr algn="r">
              <a:defRPr sz="2800" b="1">
                <a:latin typeface="Arial" pitchFamily="34" charset="0"/>
                <a:cs typeface="Arial" pitchFamily="34" charset="0"/>
              </a:defRPr>
            </a:lvl1pPr>
          </a:lstStyle>
          <a:p>
            <a:r>
              <a:rPr lang="nl-NL" dirty="0"/>
              <a:t>Klik om de stijl te bewerken</a:t>
            </a:r>
          </a:p>
        </p:txBody>
      </p:sp>
      <p:sp>
        <p:nvSpPr>
          <p:cNvPr id="3" name="Tijdelijke aanduiding voor inhoud 2"/>
          <p:cNvSpPr>
            <a:spLocks noGrp="1"/>
          </p:cNvSpPr>
          <p:nvPr>
            <p:ph idx="1"/>
          </p:nvPr>
        </p:nvSpPr>
        <p:spPr>
          <a:xfrm>
            <a:off x="2051720" y="1196752"/>
            <a:ext cx="6635080" cy="4929411"/>
          </a:xfrm>
        </p:spPr>
        <p:txBody>
          <a:bodyPr>
            <a:normAutofit/>
          </a:bodyPr>
          <a:lstStyle>
            <a:lvl1pPr>
              <a:defRPr sz="2800">
                <a:latin typeface="Arial" pitchFamily="34" charset="0"/>
                <a:cs typeface="Arial" pitchFamily="34" charset="0"/>
              </a:defRPr>
            </a:lvl1pPr>
            <a:lvl2pPr>
              <a:defRPr sz="2400">
                <a:latin typeface="Arial" pitchFamily="34" charset="0"/>
                <a:cs typeface="Arial" pitchFamily="34" charset="0"/>
              </a:defRPr>
            </a:lvl2pPr>
            <a:lvl3pPr>
              <a:defRPr sz="2000">
                <a:latin typeface="Arial" pitchFamily="34" charset="0"/>
                <a:cs typeface="Arial" pitchFamily="34" charset="0"/>
              </a:defRPr>
            </a:lvl3pPr>
            <a:lvl4pPr>
              <a:defRPr sz="1800">
                <a:latin typeface="Arial" pitchFamily="34" charset="0"/>
                <a:cs typeface="Arial" pitchFamily="34" charset="0"/>
              </a:defRPr>
            </a:lvl4pPr>
            <a:lvl5pPr>
              <a:defRPr sz="1800">
                <a:latin typeface="Arial" pitchFamily="34" charset="0"/>
                <a:cs typeface="Arial" pitchFamily="34" charset="0"/>
              </a:defRPr>
            </a:lvl5pPr>
          </a:lstStyle>
          <a:p>
            <a:pPr lvl="0"/>
            <a:r>
              <a:rPr lang="nl-NL" dirty="0"/>
              <a:t>Klik om de modelstijlen te bewerken</a:t>
            </a:r>
          </a:p>
          <a:p>
            <a:pPr lvl="1"/>
            <a:r>
              <a:rPr lang="nl-NL" dirty="0"/>
              <a:t>Tweede niveau</a:t>
            </a:r>
          </a:p>
          <a:p>
            <a:pPr lvl="2"/>
            <a:r>
              <a:rPr lang="nl-NL" dirty="0"/>
              <a:t>Derde niveau</a:t>
            </a:r>
          </a:p>
          <a:p>
            <a:pPr lvl="3"/>
            <a:r>
              <a:rPr lang="nl-NL" dirty="0"/>
              <a:t>Vierde niveau</a:t>
            </a:r>
          </a:p>
          <a:p>
            <a:pPr lvl="4"/>
            <a:r>
              <a:rPr lang="nl-NL" dirty="0"/>
              <a:t>Vijfde niveau</a:t>
            </a:r>
          </a:p>
        </p:txBody>
      </p:sp>
      <p:sp>
        <p:nvSpPr>
          <p:cNvPr id="4" name="Tijdelijke aanduiding voor datum 3"/>
          <p:cNvSpPr>
            <a:spLocks noGrp="1"/>
          </p:cNvSpPr>
          <p:nvPr>
            <p:ph type="dt" sz="half" idx="10"/>
          </p:nvPr>
        </p:nvSpPr>
        <p:spPr/>
        <p:txBody>
          <a:bodyPr/>
          <a:lstStyle>
            <a:lvl1pPr>
              <a:defRPr>
                <a:latin typeface="Arial" panose="020B0604020202020204" pitchFamily="34" charset="0"/>
                <a:cs typeface="Arial" panose="020B0604020202020204" pitchFamily="34" charset="0"/>
              </a:defRPr>
            </a:lvl1pPr>
          </a:lstStyle>
          <a:p>
            <a:fld id="{FDFED390-F77C-4CDE-BB93-EE6416285244}" type="datetimeFigureOut">
              <a:rPr lang="nl-NL" smtClean="0"/>
              <a:pPr/>
              <a:t>24-9-2019</a:t>
            </a:fld>
            <a:endParaRPr lang="nl-NL"/>
          </a:p>
        </p:txBody>
      </p:sp>
      <p:sp>
        <p:nvSpPr>
          <p:cNvPr id="5" name="Tijdelijke aanduiding voor voettekst 4"/>
          <p:cNvSpPr>
            <a:spLocks noGrp="1"/>
          </p:cNvSpPr>
          <p:nvPr>
            <p:ph type="ftr" sz="quarter" idx="11"/>
          </p:nvPr>
        </p:nvSpPr>
        <p:spPr/>
        <p:txBody>
          <a:bodyPr/>
          <a:lstStyle>
            <a:lvl1pPr>
              <a:defRPr>
                <a:latin typeface="Arial" panose="020B0604020202020204" pitchFamily="34" charset="0"/>
                <a:cs typeface="Arial" panose="020B0604020202020204" pitchFamily="34" charset="0"/>
              </a:defRPr>
            </a:lvl1pPr>
          </a:lstStyle>
          <a:p>
            <a:endParaRPr lang="nl-NL"/>
          </a:p>
        </p:txBody>
      </p:sp>
      <p:sp>
        <p:nvSpPr>
          <p:cNvPr id="6" name="Tijdelijke aanduiding voor dianummer 5"/>
          <p:cNvSpPr>
            <a:spLocks noGrp="1"/>
          </p:cNvSpPr>
          <p:nvPr>
            <p:ph type="sldNum" sz="quarter" idx="12"/>
          </p:nvPr>
        </p:nvSpPr>
        <p:spPr/>
        <p:txBody>
          <a:bodyPr/>
          <a:lstStyle>
            <a:lvl1pPr>
              <a:defRPr>
                <a:latin typeface="Arial" panose="020B0604020202020204" pitchFamily="34" charset="0"/>
                <a:cs typeface="Arial" panose="020B0604020202020204" pitchFamily="34" charset="0"/>
              </a:defRPr>
            </a:lvl1pPr>
          </a:lstStyle>
          <a:p>
            <a:fld id="{053308CA-A037-474B-AA6E-6C7C048F3532}" type="slidenum">
              <a:rPr lang="nl-NL" smtClean="0"/>
              <a:pPr/>
              <a:t>‹nr.›</a:t>
            </a:fld>
            <a:endParaRPr lang="nl-NL"/>
          </a:p>
        </p:txBody>
      </p:sp>
    </p:spTree>
    <p:extLst>
      <p:ext uri="{BB962C8B-B14F-4D97-AF65-F5344CB8AC3E}">
        <p14:creationId xmlns:p14="http://schemas.microsoft.com/office/powerpoint/2010/main" val="296768833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nchor="t">
            <a:normAutofit/>
          </a:bodyPr>
          <a:lstStyle>
            <a:lvl1pPr algn="l">
              <a:defRPr sz="3600" b="1" cap="all">
                <a:latin typeface="Arial" pitchFamily="34" charset="0"/>
                <a:cs typeface="Arial" pitchFamily="34" charset="0"/>
              </a:defRPr>
            </a:lvl1pPr>
          </a:lstStyle>
          <a:p>
            <a:r>
              <a:rPr lang="nl-NL" dirty="0"/>
              <a:t>Klik om de stijl te bewerken</a:t>
            </a:r>
          </a:p>
        </p:txBody>
      </p:sp>
      <p:sp>
        <p:nvSpPr>
          <p:cNvPr id="3" name="Tijdelijke aanduiding voor tekst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latin typeface="Arial" pitchFamily="34" charset="0"/>
                <a:cs typeface="Arial" pitchFamily="34" charset="0"/>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dirty="0"/>
              <a:t>Klik om de modelstijlen te bewerken</a:t>
            </a:r>
          </a:p>
        </p:txBody>
      </p:sp>
      <p:sp>
        <p:nvSpPr>
          <p:cNvPr id="4" name="Tijdelijke aanduiding voor datum 3"/>
          <p:cNvSpPr>
            <a:spLocks noGrp="1"/>
          </p:cNvSpPr>
          <p:nvPr>
            <p:ph type="dt" sz="half" idx="10"/>
          </p:nvPr>
        </p:nvSpPr>
        <p:spPr/>
        <p:txBody>
          <a:bodyPr/>
          <a:lstStyle>
            <a:lvl1pPr>
              <a:defRPr>
                <a:latin typeface="Arial" panose="020B0604020202020204" pitchFamily="34" charset="0"/>
                <a:cs typeface="Arial" panose="020B0604020202020204" pitchFamily="34" charset="0"/>
              </a:defRPr>
            </a:lvl1pPr>
          </a:lstStyle>
          <a:p>
            <a:fld id="{FDFED390-F77C-4CDE-BB93-EE6416285244}" type="datetimeFigureOut">
              <a:rPr lang="nl-NL" smtClean="0"/>
              <a:pPr/>
              <a:t>24-9-2019</a:t>
            </a:fld>
            <a:endParaRPr lang="nl-NL"/>
          </a:p>
        </p:txBody>
      </p:sp>
      <p:sp>
        <p:nvSpPr>
          <p:cNvPr id="5" name="Tijdelijke aanduiding voor voettekst 4"/>
          <p:cNvSpPr>
            <a:spLocks noGrp="1"/>
          </p:cNvSpPr>
          <p:nvPr>
            <p:ph type="ftr" sz="quarter" idx="11"/>
          </p:nvPr>
        </p:nvSpPr>
        <p:spPr/>
        <p:txBody>
          <a:bodyPr/>
          <a:lstStyle>
            <a:lvl1pPr>
              <a:defRPr>
                <a:latin typeface="Arial" panose="020B0604020202020204" pitchFamily="34" charset="0"/>
                <a:cs typeface="Arial" panose="020B0604020202020204" pitchFamily="34" charset="0"/>
              </a:defRPr>
            </a:lvl1pPr>
          </a:lstStyle>
          <a:p>
            <a:endParaRPr lang="nl-NL"/>
          </a:p>
        </p:txBody>
      </p:sp>
      <p:sp>
        <p:nvSpPr>
          <p:cNvPr id="6" name="Tijdelijke aanduiding voor dianummer 5"/>
          <p:cNvSpPr>
            <a:spLocks noGrp="1"/>
          </p:cNvSpPr>
          <p:nvPr>
            <p:ph type="sldNum" sz="quarter" idx="12"/>
          </p:nvPr>
        </p:nvSpPr>
        <p:spPr/>
        <p:txBody>
          <a:bodyPr/>
          <a:lstStyle>
            <a:lvl1pPr>
              <a:defRPr>
                <a:latin typeface="Arial" panose="020B0604020202020204" pitchFamily="34" charset="0"/>
                <a:cs typeface="Arial" panose="020B0604020202020204" pitchFamily="34" charset="0"/>
              </a:defRPr>
            </a:lvl1pPr>
          </a:lstStyle>
          <a:p>
            <a:fld id="{053308CA-A037-474B-AA6E-6C7C048F3532}" type="slidenum">
              <a:rPr lang="nl-NL" smtClean="0"/>
              <a:pPr/>
              <a:t>‹nr.›</a:t>
            </a:fld>
            <a:endParaRPr lang="nl-NL"/>
          </a:p>
        </p:txBody>
      </p:sp>
    </p:spTree>
    <p:extLst>
      <p:ext uri="{BB962C8B-B14F-4D97-AF65-F5344CB8AC3E}">
        <p14:creationId xmlns:p14="http://schemas.microsoft.com/office/powerpoint/2010/main" val="275733877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lgn="r">
              <a:defRPr>
                <a:latin typeface="Arial" pitchFamily="34" charset="0"/>
                <a:cs typeface="Arial" pitchFamily="34" charset="0"/>
              </a:defRPr>
            </a:lvl1pPr>
          </a:lstStyle>
          <a:p>
            <a:r>
              <a:rPr lang="nl-NL" dirty="0"/>
              <a:t>Klik om de stijl te bewerken</a:t>
            </a:r>
          </a:p>
        </p:txBody>
      </p:sp>
      <p:sp>
        <p:nvSpPr>
          <p:cNvPr id="3" name="Tijdelijke aanduiding voor inhoud 2"/>
          <p:cNvSpPr>
            <a:spLocks noGrp="1"/>
          </p:cNvSpPr>
          <p:nvPr>
            <p:ph sz="half" idx="1"/>
          </p:nvPr>
        </p:nvSpPr>
        <p:spPr>
          <a:xfrm>
            <a:off x="457200" y="1600200"/>
            <a:ext cx="4038600" cy="4525963"/>
          </a:xfrm>
        </p:spPr>
        <p:txBody>
          <a:bodyPr/>
          <a:lstStyle>
            <a:lvl1pPr>
              <a:defRPr sz="2800">
                <a:latin typeface="Arial" pitchFamily="34" charset="0"/>
                <a:cs typeface="Arial" pitchFamily="34" charset="0"/>
              </a:defRPr>
            </a:lvl1pPr>
            <a:lvl2pPr>
              <a:defRPr sz="2400">
                <a:latin typeface="Arial" pitchFamily="34" charset="0"/>
                <a:cs typeface="Arial" pitchFamily="34" charset="0"/>
              </a:defRPr>
            </a:lvl2pPr>
            <a:lvl3pPr>
              <a:defRPr sz="2000">
                <a:latin typeface="Arial" pitchFamily="34" charset="0"/>
                <a:cs typeface="Arial" pitchFamily="34" charset="0"/>
              </a:defRPr>
            </a:lvl3pPr>
            <a:lvl4pPr>
              <a:defRPr sz="1800">
                <a:latin typeface="Arial" pitchFamily="34" charset="0"/>
                <a:cs typeface="Arial" pitchFamily="34" charset="0"/>
              </a:defRPr>
            </a:lvl4pPr>
            <a:lvl5pPr>
              <a:defRPr sz="1800">
                <a:latin typeface="Arial" pitchFamily="34" charset="0"/>
                <a:cs typeface="Arial" pitchFamily="34" charset="0"/>
              </a:defRPr>
            </a:lvl5pPr>
            <a:lvl6pPr>
              <a:defRPr sz="1800"/>
            </a:lvl6pPr>
            <a:lvl7pPr>
              <a:defRPr sz="1800"/>
            </a:lvl7pPr>
            <a:lvl8pPr>
              <a:defRPr sz="1800"/>
            </a:lvl8pPr>
            <a:lvl9pPr>
              <a:defRPr sz="1800"/>
            </a:lvl9pPr>
          </a:lstStyle>
          <a:p>
            <a:pPr lvl="0"/>
            <a:r>
              <a:rPr lang="nl-NL" dirty="0"/>
              <a:t>Klik om de modelstijlen te bewerken</a:t>
            </a:r>
          </a:p>
          <a:p>
            <a:pPr lvl="1"/>
            <a:r>
              <a:rPr lang="nl-NL" dirty="0"/>
              <a:t>Tweede niveau</a:t>
            </a:r>
          </a:p>
          <a:p>
            <a:pPr lvl="2"/>
            <a:r>
              <a:rPr lang="nl-NL" dirty="0"/>
              <a:t>Derde niveau</a:t>
            </a:r>
          </a:p>
          <a:p>
            <a:pPr lvl="3"/>
            <a:r>
              <a:rPr lang="nl-NL" dirty="0"/>
              <a:t>Vierde niveau</a:t>
            </a:r>
          </a:p>
          <a:p>
            <a:pPr lvl="4"/>
            <a:r>
              <a:rPr lang="nl-NL" dirty="0"/>
              <a:t>Vijfde niveau</a:t>
            </a:r>
          </a:p>
        </p:txBody>
      </p:sp>
      <p:sp>
        <p:nvSpPr>
          <p:cNvPr id="4" name="Tijdelijke aanduiding voor inhoud 3"/>
          <p:cNvSpPr>
            <a:spLocks noGrp="1"/>
          </p:cNvSpPr>
          <p:nvPr>
            <p:ph sz="half" idx="2"/>
          </p:nvPr>
        </p:nvSpPr>
        <p:spPr>
          <a:xfrm>
            <a:off x="4648200" y="1600200"/>
            <a:ext cx="4038600" cy="4525963"/>
          </a:xfrm>
        </p:spPr>
        <p:txBody>
          <a:bodyPr/>
          <a:lstStyle>
            <a:lvl1pPr>
              <a:defRPr sz="2800">
                <a:latin typeface="Arial" pitchFamily="34" charset="0"/>
                <a:cs typeface="Arial" pitchFamily="34" charset="0"/>
              </a:defRPr>
            </a:lvl1pPr>
            <a:lvl2pPr>
              <a:defRPr sz="2400">
                <a:latin typeface="Arial" pitchFamily="34" charset="0"/>
                <a:cs typeface="Arial" pitchFamily="34" charset="0"/>
              </a:defRPr>
            </a:lvl2pPr>
            <a:lvl3pPr>
              <a:defRPr sz="2000">
                <a:latin typeface="Arial" pitchFamily="34" charset="0"/>
                <a:cs typeface="Arial" pitchFamily="34" charset="0"/>
              </a:defRPr>
            </a:lvl3pPr>
            <a:lvl4pPr>
              <a:defRPr sz="1800">
                <a:latin typeface="Arial" pitchFamily="34" charset="0"/>
                <a:cs typeface="Arial" pitchFamily="34" charset="0"/>
              </a:defRPr>
            </a:lvl4pPr>
            <a:lvl5pPr>
              <a:defRPr sz="1800">
                <a:latin typeface="Arial" pitchFamily="34" charset="0"/>
                <a:cs typeface="Arial" pitchFamily="34" charset="0"/>
              </a:defRPr>
            </a:lvl5pPr>
            <a:lvl6pPr>
              <a:defRPr sz="1800"/>
            </a:lvl6pPr>
            <a:lvl7pPr>
              <a:defRPr sz="1800"/>
            </a:lvl7pPr>
            <a:lvl8pPr>
              <a:defRPr sz="1800"/>
            </a:lvl8pPr>
            <a:lvl9pPr>
              <a:defRPr sz="1800"/>
            </a:lvl9pPr>
          </a:lstStyle>
          <a:p>
            <a:pPr lvl="0"/>
            <a:r>
              <a:rPr lang="nl-NL" dirty="0"/>
              <a:t>Klik om de modelstijlen te bewerken</a:t>
            </a:r>
          </a:p>
          <a:p>
            <a:pPr lvl="1"/>
            <a:r>
              <a:rPr lang="nl-NL" dirty="0"/>
              <a:t>Tweede niveau</a:t>
            </a:r>
          </a:p>
          <a:p>
            <a:pPr lvl="2"/>
            <a:r>
              <a:rPr lang="nl-NL" dirty="0"/>
              <a:t>Derde niveau</a:t>
            </a:r>
          </a:p>
          <a:p>
            <a:pPr lvl="3"/>
            <a:r>
              <a:rPr lang="nl-NL" dirty="0"/>
              <a:t>Vierde niveau</a:t>
            </a:r>
          </a:p>
          <a:p>
            <a:pPr lvl="4"/>
            <a:r>
              <a:rPr lang="nl-NL" dirty="0"/>
              <a:t>Vijfde niveau</a:t>
            </a:r>
          </a:p>
        </p:txBody>
      </p:sp>
      <p:sp>
        <p:nvSpPr>
          <p:cNvPr id="5" name="Tijdelijke aanduiding voor datum 4"/>
          <p:cNvSpPr>
            <a:spLocks noGrp="1"/>
          </p:cNvSpPr>
          <p:nvPr>
            <p:ph type="dt" sz="half" idx="10"/>
          </p:nvPr>
        </p:nvSpPr>
        <p:spPr/>
        <p:txBody>
          <a:bodyPr/>
          <a:lstStyle>
            <a:lvl1pPr>
              <a:defRPr>
                <a:latin typeface="Arial" panose="020B0604020202020204" pitchFamily="34" charset="0"/>
                <a:cs typeface="Arial" panose="020B0604020202020204" pitchFamily="34" charset="0"/>
              </a:defRPr>
            </a:lvl1pPr>
          </a:lstStyle>
          <a:p>
            <a:fld id="{FDFED390-F77C-4CDE-BB93-EE6416285244}" type="datetimeFigureOut">
              <a:rPr lang="nl-NL" smtClean="0"/>
              <a:pPr/>
              <a:t>24-9-2019</a:t>
            </a:fld>
            <a:endParaRPr lang="nl-NL"/>
          </a:p>
        </p:txBody>
      </p:sp>
      <p:sp>
        <p:nvSpPr>
          <p:cNvPr id="6" name="Tijdelijke aanduiding voor voettekst 5"/>
          <p:cNvSpPr>
            <a:spLocks noGrp="1"/>
          </p:cNvSpPr>
          <p:nvPr>
            <p:ph type="ftr" sz="quarter" idx="11"/>
          </p:nvPr>
        </p:nvSpPr>
        <p:spPr/>
        <p:txBody>
          <a:bodyPr/>
          <a:lstStyle>
            <a:lvl1pPr>
              <a:defRPr>
                <a:latin typeface="Arial" panose="020B0604020202020204" pitchFamily="34" charset="0"/>
                <a:cs typeface="Arial" panose="020B0604020202020204" pitchFamily="34" charset="0"/>
              </a:defRPr>
            </a:lvl1pPr>
          </a:lstStyle>
          <a:p>
            <a:endParaRPr lang="nl-NL"/>
          </a:p>
        </p:txBody>
      </p:sp>
      <p:sp>
        <p:nvSpPr>
          <p:cNvPr id="7" name="Tijdelijke aanduiding voor dianummer 6"/>
          <p:cNvSpPr>
            <a:spLocks noGrp="1"/>
          </p:cNvSpPr>
          <p:nvPr>
            <p:ph type="sldNum" sz="quarter" idx="12"/>
          </p:nvPr>
        </p:nvSpPr>
        <p:spPr/>
        <p:txBody>
          <a:bodyPr/>
          <a:lstStyle>
            <a:lvl1pPr>
              <a:defRPr>
                <a:latin typeface="Arial" panose="020B0604020202020204" pitchFamily="34" charset="0"/>
                <a:cs typeface="Arial" panose="020B0604020202020204" pitchFamily="34" charset="0"/>
              </a:defRPr>
            </a:lvl1pPr>
          </a:lstStyle>
          <a:p>
            <a:fld id="{053308CA-A037-474B-AA6E-6C7C048F3532}" type="slidenum">
              <a:rPr lang="nl-NL" smtClean="0"/>
              <a:pPr/>
              <a:t>‹nr.›</a:t>
            </a:fld>
            <a:endParaRPr lang="nl-NL"/>
          </a:p>
        </p:txBody>
      </p:sp>
    </p:spTree>
    <p:extLst>
      <p:ext uri="{BB962C8B-B14F-4D97-AF65-F5344CB8AC3E}">
        <p14:creationId xmlns:p14="http://schemas.microsoft.com/office/powerpoint/2010/main" val="154378332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lgn="r">
              <a:defRPr>
                <a:latin typeface="Arial" panose="020B0604020202020204" pitchFamily="34" charset="0"/>
                <a:cs typeface="Arial" panose="020B0604020202020204" pitchFamily="34" charset="0"/>
              </a:defRPr>
            </a:lvl1pPr>
          </a:lstStyle>
          <a:p>
            <a:r>
              <a:rPr lang="nl-NL" dirty="0"/>
              <a:t>Klik om de stijl te bewerken</a:t>
            </a:r>
          </a:p>
        </p:txBody>
      </p:sp>
      <p:sp>
        <p:nvSpPr>
          <p:cNvPr id="3" name="Tijdelijke aanduiding voor tekst 2"/>
          <p:cNvSpPr>
            <a:spLocks noGrp="1"/>
          </p:cNvSpPr>
          <p:nvPr>
            <p:ph type="body" idx="1"/>
          </p:nvPr>
        </p:nvSpPr>
        <p:spPr>
          <a:xfrm>
            <a:off x="457200" y="1535113"/>
            <a:ext cx="4040188" cy="639762"/>
          </a:xfrm>
        </p:spPr>
        <p:txBody>
          <a:bodyPr anchor="b"/>
          <a:lstStyle>
            <a:lvl1pPr marL="0" indent="0">
              <a:buNone/>
              <a:defRPr sz="2400" b="1">
                <a:latin typeface="Arial" panose="020B0604020202020204" pitchFamily="34" charset="0"/>
                <a:cs typeface="Arial" panose="020B060402020202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 om de modelstijlen te bewerken</a:t>
            </a:r>
          </a:p>
        </p:txBody>
      </p:sp>
      <p:sp>
        <p:nvSpPr>
          <p:cNvPr id="4" name="Tijdelijke aanduiding voor inhoud 3"/>
          <p:cNvSpPr>
            <a:spLocks noGrp="1"/>
          </p:cNvSpPr>
          <p:nvPr>
            <p:ph sz="half" idx="2"/>
          </p:nvPr>
        </p:nvSpPr>
        <p:spPr>
          <a:xfrm>
            <a:off x="457200" y="2174875"/>
            <a:ext cx="4040188" cy="3951288"/>
          </a:xfrm>
        </p:spPr>
        <p:txBody>
          <a:bodyPr/>
          <a:lstStyle>
            <a:lvl1pPr>
              <a:defRPr sz="2400">
                <a:latin typeface="Arial" panose="020B0604020202020204" pitchFamily="34" charset="0"/>
                <a:cs typeface="Arial" panose="020B0604020202020204" pitchFamily="34" charset="0"/>
              </a:defRPr>
            </a:lvl1pPr>
            <a:lvl2pPr>
              <a:defRPr sz="2000">
                <a:latin typeface="Arial" panose="020B0604020202020204" pitchFamily="34" charset="0"/>
                <a:cs typeface="Arial" panose="020B0604020202020204" pitchFamily="34" charset="0"/>
              </a:defRPr>
            </a:lvl2pPr>
            <a:lvl3pPr>
              <a:defRPr sz="1800">
                <a:latin typeface="Arial" panose="020B0604020202020204" pitchFamily="34" charset="0"/>
                <a:cs typeface="Arial" panose="020B0604020202020204" pitchFamily="34" charset="0"/>
              </a:defRPr>
            </a:lvl3pPr>
            <a:lvl4pPr>
              <a:defRPr sz="1600">
                <a:latin typeface="Arial" panose="020B0604020202020204" pitchFamily="34" charset="0"/>
                <a:cs typeface="Arial" panose="020B0604020202020204" pitchFamily="34" charset="0"/>
              </a:defRPr>
            </a:lvl4pPr>
            <a:lvl5pPr>
              <a:defRPr sz="1600">
                <a:latin typeface="Arial" panose="020B0604020202020204" pitchFamily="34" charset="0"/>
                <a:cs typeface="Arial" panose="020B0604020202020204" pitchFamily="34" charset="0"/>
              </a:defRPr>
            </a:lvl5pPr>
            <a:lvl6pPr>
              <a:defRPr sz="1600"/>
            </a:lvl6pPr>
            <a:lvl7pPr>
              <a:defRPr sz="1600"/>
            </a:lvl7pPr>
            <a:lvl8pPr>
              <a:defRPr sz="1600"/>
            </a:lvl8pPr>
            <a:lvl9pPr>
              <a:defRPr sz="16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tekst 4"/>
          <p:cNvSpPr>
            <a:spLocks noGrp="1"/>
          </p:cNvSpPr>
          <p:nvPr>
            <p:ph type="body" sz="quarter" idx="3"/>
          </p:nvPr>
        </p:nvSpPr>
        <p:spPr>
          <a:xfrm>
            <a:off x="4645025" y="1535113"/>
            <a:ext cx="4041775" cy="639762"/>
          </a:xfrm>
        </p:spPr>
        <p:txBody>
          <a:bodyPr anchor="b"/>
          <a:lstStyle>
            <a:lvl1pPr marL="0" indent="0">
              <a:buNone/>
              <a:defRPr sz="2400" b="1">
                <a:latin typeface="Arial" panose="020B0604020202020204" pitchFamily="34" charset="0"/>
                <a:cs typeface="Arial" panose="020B060402020202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 om de modelstijlen te bewerken</a:t>
            </a:r>
          </a:p>
        </p:txBody>
      </p:sp>
      <p:sp>
        <p:nvSpPr>
          <p:cNvPr id="6" name="Tijdelijke aanduiding voor inhoud 5"/>
          <p:cNvSpPr>
            <a:spLocks noGrp="1"/>
          </p:cNvSpPr>
          <p:nvPr>
            <p:ph sz="quarter" idx="4"/>
          </p:nvPr>
        </p:nvSpPr>
        <p:spPr>
          <a:xfrm>
            <a:off x="4645025" y="2174875"/>
            <a:ext cx="4041775" cy="3951288"/>
          </a:xfrm>
        </p:spPr>
        <p:txBody>
          <a:bodyPr/>
          <a:lstStyle>
            <a:lvl1pPr>
              <a:defRPr sz="2400">
                <a:latin typeface="Arial" panose="020B0604020202020204" pitchFamily="34" charset="0"/>
                <a:cs typeface="Arial" panose="020B0604020202020204" pitchFamily="34" charset="0"/>
              </a:defRPr>
            </a:lvl1pPr>
            <a:lvl2pPr>
              <a:defRPr sz="2000">
                <a:latin typeface="Arial" panose="020B0604020202020204" pitchFamily="34" charset="0"/>
                <a:cs typeface="Arial" panose="020B0604020202020204" pitchFamily="34" charset="0"/>
              </a:defRPr>
            </a:lvl2pPr>
            <a:lvl3pPr>
              <a:defRPr sz="1800">
                <a:latin typeface="Arial" panose="020B0604020202020204" pitchFamily="34" charset="0"/>
                <a:cs typeface="Arial" panose="020B0604020202020204" pitchFamily="34" charset="0"/>
              </a:defRPr>
            </a:lvl3pPr>
            <a:lvl4pPr>
              <a:defRPr sz="1600">
                <a:latin typeface="Arial" panose="020B0604020202020204" pitchFamily="34" charset="0"/>
                <a:cs typeface="Arial" panose="020B0604020202020204" pitchFamily="34" charset="0"/>
              </a:defRPr>
            </a:lvl4pPr>
            <a:lvl5pPr>
              <a:defRPr sz="1600">
                <a:latin typeface="Arial" panose="020B0604020202020204" pitchFamily="34" charset="0"/>
                <a:cs typeface="Arial" panose="020B0604020202020204" pitchFamily="34" charset="0"/>
              </a:defRPr>
            </a:lvl5pPr>
            <a:lvl6pPr>
              <a:defRPr sz="1600"/>
            </a:lvl6pPr>
            <a:lvl7pPr>
              <a:defRPr sz="1600"/>
            </a:lvl7pPr>
            <a:lvl8pPr>
              <a:defRPr sz="1600"/>
            </a:lvl8pPr>
            <a:lvl9pPr>
              <a:defRPr sz="16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7" name="Tijdelijke aanduiding voor datum 6"/>
          <p:cNvSpPr>
            <a:spLocks noGrp="1"/>
          </p:cNvSpPr>
          <p:nvPr>
            <p:ph type="dt" sz="half" idx="10"/>
          </p:nvPr>
        </p:nvSpPr>
        <p:spPr/>
        <p:txBody>
          <a:bodyPr/>
          <a:lstStyle>
            <a:lvl1pPr>
              <a:defRPr>
                <a:latin typeface="Arial" panose="020B0604020202020204" pitchFamily="34" charset="0"/>
                <a:cs typeface="Arial" panose="020B0604020202020204" pitchFamily="34" charset="0"/>
              </a:defRPr>
            </a:lvl1pPr>
          </a:lstStyle>
          <a:p>
            <a:fld id="{FDFED390-F77C-4CDE-BB93-EE6416285244}" type="datetimeFigureOut">
              <a:rPr lang="nl-NL" smtClean="0"/>
              <a:pPr/>
              <a:t>24-9-2019</a:t>
            </a:fld>
            <a:endParaRPr lang="nl-NL"/>
          </a:p>
        </p:txBody>
      </p:sp>
      <p:sp>
        <p:nvSpPr>
          <p:cNvPr id="8" name="Tijdelijke aanduiding voor voettekst 7"/>
          <p:cNvSpPr>
            <a:spLocks noGrp="1"/>
          </p:cNvSpPr>
          <p:nvPr>
            <p:ph type="ftr" sz="quarter" idx="11"/>
          </p:nvPr>
        </p:nvSpPr>
        <p:spPr/>
        <p:txBody>
          <a:bodyPr/>
          <a:lstStyle>
            <a:lvl1pPr>
              <a:defRPr>
                <a:latin typeface="Arial" panose="020B0604020202020204" pitchFamily="34" charset="0"/>
                <a:cs typeface="Arial" panose="020B0604020202020204" pitchFamily="34" charset="0"/>
              </a:defRPr>
            </a:lvl1pPr>
          </a:lstStyle>
          <a:p>
            <a:endParaRPr lang="nl-NL"/>
          </a:p>
        </p:txBody>
      </p:sp>
      <p:sp>
        <p:nvSpPr>
          <p:cNvPr id="9" name="Tijdelijke aanduiding voor dianummer 8"/>
          <p:cNvSpPr>
            <a:spLocks noGrp="1"/>
          </p:cNvSpPr>
          <p:nvPr>
            <p:ph type="sldNum" sz="quarter" idx="12"/>
          </p:nvPr>
        </p:nvSpPr>
        <p:spPr/>
        <p:txBody>
          <a:bodyPr/>
          <a:lstStyle>
            <a:lvl1pPr>
              <a:defRPr>
                <a:latin typeface="Arial" panose="020B0604020202020204" pitchFamily="34" charset="0"/>
                <a:cs typeface="Arial" panose="020B0604020202020204" pitchFamily="34" charset="0"/>
              </a:defRPr>
            </a:lvl1pPr>
          </a:lstStyle>
          <a:p>
            <a:fld id="{053308CA-A037-474B-AA6E-6C7C048F3532}" type="slidenum">
              <a:rPr lang="nl-NL" smtClean="0"/>
              <a:pPr/>
              <a:t>‹nr.›</a:t>
            </a:fld>
            <a:endParaRPr lang="nl-NL"/>
          </a:p>
        </p:txBody>
      </p:sp>
    </p:spTree>
    <p:extLst>
      <p:ext uri="{BB962C8B-B14F-4D97-AF65-F5344CB8AC3E}">
        <p14:creationId xmlns:p14="http://schemas.microsoft.com/office/powerpoint/2010/main" val="23241016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p:cNvSpPr>
            <a:spLocks noGrp="1"/>
          </p:cNvSpPr>
          <p:nvPr>
            <p:ph type="dt" sz="half" idx="10"/>
          </p:nvPr>
        </p:nvSpPr>
        <p:spPr/>
        <p:txBody>
          <a:bodyPr/>
          <a:lstStyle>
            <a:lvl1pPr>
              <a:defRPr>
                <a:latin typeface="Arial" panose="020B0604020202020204" pitchFamily="34" charset="0"/>
                <a:cs typeface="Arial" panose="020B0604020202020204" pitchFamily="34" charset="0"/>
              </a:defRPr>
            </a:lvl1pPr>
          </a:lstStyle>
          <a:p>
            <a:fld id="{FDFED390-F77C-4CDE-BB93-EE6416285244}" type="datetimeFigureOut">
              <a:rPr lang="nl-NL" smtClean="0"/>
              <a:pPr/>
              <a:t>24-9-2019</a:t>
            </a:fld>
            <a:endParaRPr lang="nl-NL"/>
          </a:p>
        </p:txBody>
      </p:sp>
      <p:sp>
        <p:nvSpPr>
          <p:cNvPr id="3" name="Tijdelijke aanduiding voor voettekst 2"/>
          <p:cNvSpPr>
            <a:spLocks noGrp="1"/>
          </p:cNvSpPr>
          <p:nvPr>
            <p:ph type="ftr" sz="quarter" idx="11"/>
          </p:nvPr>
        </p:nvSpPr>
        <p:spPr/>
        <p:txBody>
          <a:bodyPr/>
          <a:lstStyle>
            <a:lvl1pPr>
              <a:defRPr>
                <a:latin typeface="Arial" panose="020B0604020202020204" pitchFamily="34" charset="0"/>
                <a:cs typeface="Arial" panose="020B0604020202020204" pitchFamily="34" charset="0"/>
              </a:defRPr>
            </a:lvl1pPr>
          </a:lstStyle>
          <a:p>
            <a:endParaRPr lang="nl-NL"/>
          </a:p>
        </p:txBody>
      </p:sp>
      <p:sp>
        <p:nvSpPr>
          <p:cNvPr id="4" name="Tijdelijke aanduiding voor dianummer 3"/>
          <p:cNvSpPr>
            <a:spLocks noGrp="1"/>
          </p:cNvSpPr>
          <p:nvPr>
            <p:ph type="sldNum" sz="quarter" idx="12"/>
          </p:nvPr>
        </p:nvSpPr>
        <p:spPr/>
        <p:txBody>
          <a:bodyPr/>
          <a:lstStyle>
            <a:lvl1pPr>
              <a:defRPr>
                <a:latin typeface="Arial" panose="020B0604020202020204" pitchFamily="34" charset="0"/>
                <a:cs typeface="Arial" panose="020B0604020202020204" pitchFamily="34" charset="0"/>
              </a:defRPr>
            </a:lvl1pPr>
          </a:lstStyle>
          <a:p>
            <a:fld id="{053308CA-A037-474B-AA6E-6C7C048F3532}" type="slidenum">
              <a:rPr lang="nl-NL" smtClean="0"/>
              <a:pPr/>
              <a:t>‹nr.›</a:t>
            </a:fld>
            <a:endParaRPr lang="nl-NL"/>
          </a:p>
        </p:txBody>
      </p:sp>
    </p:spTree>
    <p:extLst>
      <p:ext uri="{BB962C8B-B14F-4D97-AF65-F5344CB8AC3E}">
        <p14:creationId xmlns:p14="http://schemas.microsoft.com/office/powerpoint/2010/main" val="229425628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atin typeface="Arial" panose="020B0604020202020204" pitchFamily="34" charset="0"/>
                <a:cs typeface="Arial" panose="020B0604020202020204" pitchFamily="34" charset="0"/>
              </a:defRPr>
            </a:lvl1pPr>
          </a:lstStyle>
          <a:p>
            <a:r>
              <a:rPr lang="nl-NL"/>
              <a:t>Klik om de stijl te bewerken</a:t>
            </a:r>
          </a:p>
        </p:txBody>
      </p:sp>
      <p:sp>
        <p:nvSpPr>
          <p:cNvPr id="3" name="Tijdelijke aanduiding voor inhoud 2"/>
          <p:cNvSpPr>
            <a:spLocks noGrp="1"/>
          </p:cNvSpPr>
          <p:nvPr>
            <p:ph idx="1"/>
          </p:nvPr>
        </p:nvSpPr>
        <p:spPr>
          <a:xfrm>
            <a:off x="3575050" y="273050"/>
            <a:ext cx="5111750" cy="5853113"/>
          </a:xfrm>
        </p:spPr>
        <p:txBody>
          <a:bodyPr/>
          <a:lstStyle>
            <a:lvl1pPr>
              <a:defRPr sz="3200">
                <a:latin typeface="Arial" panose="020B0604020202020204" pitchFamily="34" charset="0"/>
                <a:cs typeface="Arial" panose="020B0604020202020204" pitchFamily="34" charset="0"/>
              </a:defRPr>
            </a:lvl1pPr>
            <a:lvl2pPr>
              <a:defRPr sz="2800">
                <a:latin typeface="Arial" panose="020B0604020202020204" pitchFamily="34" charset="0"/>
                <a:cs typeface="Arial" panose="020B0604020202020204" pitchFamily="34" charset="0"/>
              </a:defRPr>
            </a:lvl2pPr>
            <a:lvl3pPr>
              <a:defRPr sz="2400">
                <a:latin typeface="Arial" panose="020B0604020202020204" pitchFamily="34" charset="0"/>
                <a:cs typeface="Arial" panose="020B0604020202020204" pitchFamily="34" charset="0"/>
              </a:defRPr>
            </a:lvl3pPr>
            <a:lvl4pPr>
              <a:defRPr sz="2000">
                <a:latin typeface="Arial" panose="020B0604020202020204" pitchFamily="34" charset="0"/>
                <a:cs typeface="Arial" panose="020B0604020202020204" pitchFamily="34" charset="0"/>
              </a:defRPr>
            </a:lvl4pPr>
            <a:lvl5pPr>
              <a:defRPr sz="2000">
                <a:latin typeface="Arial" panose="020B0604020202020204" pitchFamily="34" charset="0"/>
                <a:cs typeface="Arial" panose="020B0604020202020204" pitchFamily="34" charset="0"/>
              </a:defRPr>
            </a:lvl5pPr>
            <a:lvl6pPr>
              <a:defRPr sz="2000"/>
            </a:lvl6pPr>
            <a:lvl7pPr>
              <a:defRPr sz="2000"/>
            </a:lvl7pPr>
            <a:lvl8pPr>
              <a:defRPr sz="2000"/>
            </a:lvl8pPr>
            <a:lvl9pPr>
              <a:defRPr sz="20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tekst 3"/>
          <p:cNvSpPr>
            <a:spLocks noGrp="1"/>
          </p:cNvSpPr>
          <p:nvPr>
            <p:ph type="body" sz="half" idx="2"/>
          </p:nvPr>
        </p:nvSpPr>
        <p:spPr>
          <a:xfrm>
            <a:off x="457200" y="1435100"/>
            <a:ext cx="3008313" cy="4691063"/>
          </a:xfrm>
        </p:spPr>
        <p:txBody>
          <a:bodyPr/>
          <a:lstStyle>
            <a:lvl1pPr marL="0" indent="0">
              <a:buNone/>
              <a:defRPr sz="1400">
                <a:latin typeface="Arial" panose="020B0604020202020204" pitchFamily="34" charset="0"/>
                <a:cs typeface="Arial" panose="020B0604020202020204"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 om de modelstijlen te bewerken</a:t>
            </a:r>
          </a:p>
        </p:txBody>
      </p:sp>
      <p:sp>
        <p:nvSpPr>
          <p:cNvPr id="5" name="Tijdelijke aanduiding voor datum 4"/>
          <p:cNvSpPr>
            <a:spLocks noGrp="1"/>
          </p:cNvSpPr>
          <p:nvPr>
            <p:ph type="dt" sz="half" idx="10"/>
          </p:nvPr>
        </p:nvSpPr>
        <p:spPr/>
        <p:txBody>
          <a:bodyPr/>
          <a:lstStyle>
            <a:lvl1pPr>
              <a:defRPr>
                <a:latin typeface="Arial" panose="020B0604020202020204" pitchFamily="34" charset="0"/>
                <a:cs typeface="Arial" panose="020B0604020202020204" pitchFamily="34" charset="0"/>
              </a:defRPr>
            </a:lvl1pPr>
          </a:lstStyle>
          <a:p>
            <a:fld id="{FDFED390-F77C-4CDE-BB93-EE6416285244}" type="datetimeFigureOut">
              <a:rPr lang="nl-NL" smtClean="0"/>
              <a:pPr/>
              <a:t>24-9-2019</a:t>
            </a:fld>
            <a:endParaRPr lang="nl-NL"/>
          </a:p>
        </p:txBody>
      </p:sp>
      <p:sp>
        <p:nvSpPr>
          <p:cNvPr id="6" name="Tijdelijke aanduiding voor voettekst 5"/>
          <p:cNvSpPr>
            <a:spLocks noGrp="1"/>
          </p:cNvSpPr>
          <p:nvPr>
            <p:ph type="ftr" sz="quarter" idx="11"/>
          </p:nvPr>
        </p:nvSpPr>
        <p:spPr/>
        <p:txBody>
          <a:bodyPr/>
          <a:lstStyle>
            <a:lvl1pPr>
              <a:defRPr>
                <a:latin typeface="Arial" panose="020B0604020202020204" pitchFamily="34" charset="0"/>
                <a:cs typeface="Arial" panose="020B0604020202020204" pitchFamily="34" charset="0"/>
              </a:defRPr>
            </a:lvl1pPr>
          </a:lstStyle>
          <a:p>
            <a:endParaRPr lang="nl-NL"/>
          </a:p>
        </p:txBody>
      </p:sp>
      <p:sp>
        <p:nvSpPr>
          <p:cNvPr id="7" name="Tijdelijke aanduiding voor dianummer 6"/>
          <p:cNvSpPr>
            <a:spLocks noGrp="1"/>
          </p:cNvSpPr>
          <p:nvPr>
            <p:ph type="sldNum" sz="quarter" idx="12"/>
          </p:nvPr>
        </p:nvSpPr>
        <p:spPr/>
        <p:txBody>
          <a:bodyPr/>
          <a:lstStyle>
            <a:lvl1pPr>
              <a:defRPr>
                <a:latin typeface="Arial" panose="020B0604020202020204" pitchFamily="34" charset="0"/>
                <a:cs typeface="Arial" panose="020B0604020202020204" pitchFamily="34" charset="0"/>
              </a:defRPr>
            </a:lvl1pPr>
          </a:lstStyle>
          <a:p>
            <a:fld id="{053308CA-A037-474B-AA6E-6C7C048F3532}" type="slidenum">
              <a:rPr lang="nl-NL" smtClean="0"/>
              <a:pPr/>
              <a:t>‹nr.›</a:t>
            </a:fld>
            <a:endParaRPr lang="nl-NL"/>
          </a:p>
        </p:txBody>
      </p:sp>
    </p:spTree>
    <p:extLst>
      <p:ext uri="{BB962C8B-B14F-4D97-AF65-F5344CB8AC3E}">
        <p14:creationId xmlns:p14="http://schemas.microsoft.com/office/powerpoint/2010/main" val="12459276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atin typeface="Arial" panose="020B0604020202020204" pitchFamily="34" charset="0"/>
                <a:cs typeface="Arial" panose="020B0604020202020204" pitchFamily="34" charset="0"/>
              </a:defRPr>
            </a:lvl1pPr>
          </a:lstStyle>
          <a:p>
            <a:r>
              <a:rPr lang="nl-NL"/>
              <a:t>Klik om de stijl te bewerken</a:t>
            </a:r>
          </a:p>
        </p:txBody>
      </p:sp>
      <p:sp>
        <p:nvSpPr>
          <p:cNvPr id="3" name="Tijdelijke aanduiding voor afbeelding 2"/>
          <p:cNvSpPr>
            <a:spLocks noGrp="1"/>
          </p:cNvSpPr>
          <p:nvPr>
            <p:ph type="pic" idx="1"/>
          </p:nvPr>
        </p:nvSpPr>
        <p:spPr>
          <a:xfrm>
            <a:off x="1792288" y="612775"/>
            <a:ext cx="5486400" cy="4114800"/>
          </a:xfrm>
        </p:spPr>
        <p:txBody>
          <a:bodyPr/>
          <a:lstStyle>
            <a:lvl1pPr marL="0" indent="0">
              <a:buNone/>
              <a:defRPr sz="3200">
                <a:latin typeface="Arial" panose="020B0604020202020204" pitchFamily="34" charset="0"/>
                <a:cs typeface="Arial" panose="020B0604020202020204"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dirty="0"/>
          </a:p>
        </p:txBody>
      </p:sp>
      <p:sp>
        <p:nvSpPr>
          <p:cNvPr id="4" name="Tijdelijke aanduiding voor tekst 3"/>
          <p:cNvSpPr>
            <a:spLocks noGrp="1"/>
          </p:cNvSpPr>
          <p:nvPr>
            <p:ph type="body" sz="half" idx="2"/>
          </p:nvPr>
        </p:nvSpPr>
        <p:spPr>
          <a:xfrm>
            <a:off x="1792288" y="5367338"/>
            <a:ext cx="5486400" cy="804862"/>
          </a:xfrm>
        </p:spPr>
        <p:txBody>
          <a:bodyPr/>
          <a:lstStyle>
            <a:lvl1pPr marL="0" indent="0">
              <a:buNone/>
              <a:defRPr sz="1400">
                <a:latin typeface="Arial" panose="020B0604020202020204" pitchFamily="34" charset="0"/>
                <a:cs typeface="Arial" panose="020B0604020202020204"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 om de modelstijlen te bewerken</a:t>
            </a:r>
          </a:p>
        </p:txBody>
      </p:sp>
      <p:sp>
        <p:nvSpPr>
          <p:cNvPr id="5" name="Tijdelijke aanduiding voor datum 4"/>
          <p:cNvSpPr>
            <a:spLocks noGrp="1"/>
          </p:cNvSpPr>
          <p:nvPr>
            <p:ph type="dt" sz="half" idx="10"/>
          </p:nvPr>
        </p:nvSpPr>
        <p:spPr/>
        <p:txBody>
          <a:bodyPr/>
          <a:lstStyle>
            <a:lvl1pPr>
              <a:defRPr>
                <a:latin typeface="Arial" panose="020B0604020202020204" pitchFamily="34" charset="0"/>
                <a:cs typeface="Arial" panose="020B0604020202020204" pitchFamily="34" charset="0"/>
              </a:defRPr>
            </a:lvl1pPr>
          </a:lstStyle>
          <a:p>
            <a:fld id="{FDFED390-F77C-4CDE-BB93-EE6416285244}" type="datetimeFigureOut">
              <a:rPr lang="nl-NL" smtClean="0"/>
              <a:pPr/>
              <a:t>24-9-2019</a:t>
            </a:fld>
            <a:endParaRPr lang="nl-NL"/>
          </a:p>
        </p:txBody>
      </p:sp>
      <p:sp>
        <p:nvSpPr>
          <p:cNvPr id="6" name="Tijdelijke aanduiding voor voettekst 5"/>
          <p:cNvSpPr>
            <a:spLocks noGrp="1"/>
          </p:cNvSpPr>
          <p:nvPr>
            <p:ph type="ftr" sz="quarter" idx="11"/>
          </p:nvPr>
        </p:nvSpPr>
        <p:spPr/>
        <p:txBody>
          <a:bodyPr/>
          <a:lstStyle>
            <a:lvl1pPr>
              <a:defRPr>
                <a:latin typeface="Arial" panose="020B0604020202020204" pitchFamily="34" charset="0"/>
                <a:cs typeface="Arial" panose="020B0604020202020204" pitchFamily="34" charset="0"/>
              </a:defRPr>
            </a:lvl1pPr>
          </a:lstStyle>
          <a:p>
            <a:endParaRPr lang="nl-NL"/>
          </a:p>
        </p:txBody>
      </p:sp>
      <p:sp>
        <p:nvSpPr>
          <p:cNvPr id="7" name="Tijdelijke aanduiding voor dianummer 6"/>
          <p:cNvSpPr>
            <a:spLocks noGrp="1"/>
          </p:cNvSpPr>
          <p:nvPr>
            <p:ph type="sldNum" sz="quarter" idx="12"/>
          </p:nvPr>
        </p:nvSpPr>
        <p:spPr/>
        <p:txBody>
          <a:bodyPr/>
          <a:lstStyle>
            <a:lvl1pPr>
              <a:defRPr>
                <a:latin typeface="Arial" panose="020B0604020202020204" pitchFamily="34" charset="0"/>
                <a:cs typeface="Arial" panose="020B0604020202020204" pitchFamily="34" charset="0"/>
              </a:defRPr>
            </a:lvl1pPr>
          </a:lstStyle>
          <a:p>
            <a:fld id="{053308CA-A037-474B-AA6E-6C7C048F3532}" type="slidenum">
              <a:rPr lang="nl-NL" smtClean="0"/>
              <a:pPr/>
              <a:t>‹nr.›</a:t>
            </a:fld>
            <a:endParaRPr lang="nl-NL"/>
          </a:p>
        </p:txBody>
      </p:sp>
    </p:spTree>
    <p:extLst>
      <p:ext uri="{BB962C8B-B14F-4D97-AF65-F5344CB8AC3E}">
        <p14:creationId xmlns:p14="http://schemas.microsoft.com/office/powerpoint/2010/main" val="217106160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lgn="r">
              <a:defRPr>
                <a:latin typeface="Arial" panose="020B0604020202020204" pitchFamily="34" charset="0"/>
                <a:cs typeface="Arial" panose="020B0604020202020204" pitchFamily="34" charset="0"/>
              </a:defRPr>
            </a:lvl1pPr>
          </a:lstStyle>
          <a:p>
            <a:r>
              <a:rPr lang="nl-NL" dirty="0"/>
              <a:t>Klik om de stijl te bewerken</a:t>
            </a:r>
          </a:p>
        </p:txBody>
      </p:sp>
      <p:sp>
        <p:nvSpPr>
          <p:cNvPr id="3" name="Tijdelijke aanduiding voor verticale tekst 2"/>
          <p:cNvSpPr>
            <a:spLocks noGrp="1"/>
          </p:cNvSpPr>
          <p:nvPr>
            <p:ph type="body" orient="vert" idx="1"/>
          </p:nvPr>
        </p:nvSpPr>
        <p:spPr/>
        <p:txBody>
          <a:bodyPr vert="eaVert"/>
          <a:lstStyle>
            <a:lvl1pPr>
              <a:defRPr>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p:cNvSpPr>
            <a:spLocks noGrp="1"/>
          </p:cNvSpPr>
          <p:nvPr>
            <p:ph type="dt" sz="half" idx="10"/>
          </p:nvPr>
        </p:nvSpPr>
        <p:spPr/>
        <p:txBody>
          <a:bodyPr/>
          <a:lstStyle>
            <a:lvl1pPr>
              <a:defRPr>
                <a:latin typeface="Arial" panose="020B0604020202020204" pitchFamily="34" charset="0"/>
                <a:cs typeface="Arial" panose="020B0604020202020204" pitchFamily="34" charset="0"/>
              </a:defRPr>
            </a:lvl1pPr>
          </a:lstStyle>
          <a:p>
            <a:fld id="{FDFED390-F77C-4CDE-BB93-EE6416285244}" type="datetimeFigureOut">
              <a:rPr lang="nl-NL" smtClean="0"/>
              <a:pPr/>
              <a:t>24-9-2019</a:t>
            </a:fld>
            <a:endParaRPr lang="nl-NL"/>
          </a:p>
        </p:txBody>
      </p:sp>
      <p:sp>
        <p:nvSpPr>
          <p:cNvPr id="5" name="Tijdelijke aanduiding voor voettekst 4"/>
          <p:cNvSpPr>
            <a:spLocks noGrp="1"/>
          </p:cNvSpPr>
          <p:nvPr>
            <p:ph type="ftr" sz="quarter" idx="11"/>
          </p:nvPr>
        </p:nvSpPr>
        <p:spPr/>
        <p:txBody>
          <a:bodyPr/>
          <a:lstStyle>
            <a:lvl1pPr>
              <a:defRPr>
                <a:latin typeface="Arial" panose="020B0604020202020204" pitchFamily="34" charset="0"/>
                <a:cs typeface="Arial" panose="020B0604020202020204" pitchFamily="34" charset="0"/>
              </a:defRPr>
            </a:lvl1pPr>
          </a:lstStyle>
          <a:p>
            <a:endParaRPr lang="nl-NL"/>
          </a:p>
        </p:txBody>
      </p:sp>
      <p:sp>
        <p:nvSpPr>
          <p:cNvPr id="6" name="Tijdelijke aanduiding voor dianummer 5"/>
          <p:cNvSpPr>
            <a:spLocks noGrp="1"/>
          </p:cNvSpPr>
          <p:nvPr>
            <p:ph type="sldNum" sz="quarter" idx="12"/>
          </p:nvPr>
        </p:nvSpPr>
        <p:spPr/>
        <p:txBody>
          <a:bodyPr/>
          <a:lstStyle>
            <a:lvl1pPr>
              <a:defRPr>
                <a:latin typeface="Arial" panose="020B0604020202020204" pitchFamily="34" charset="0"/>
                <a:cs typeface="Arial" panose="020B0604020202020204" pitchFamily="34" charset="0"/>
              </a:defRPr>
            </a:lvl1pPr>
          </a:lstStyle>
          <a:p>
            <a:fld id="{053308CA-A037-474B-AA6E-6C7C048F3532}" type="slidenum">
              <a:rPr lang="nl-NL" smtClean="0"/>
              <a:pPr/>
              <a:t>‹nr.›</a:t>
            </a:fld>
            <a:endParaRPr lang="nl-NL"/>
          </a:p>
        </p:txBody>
      </p:sp>
    </p:spTree>
    <p:extLst>
      <p:ext uri="{BB962C8B-B14F-4D97-AF65-F5344CB8AC3E}">
        <p14:creationId xmlns:p14="http://schemas.microsoft.com/office/powerpoint/2010/main" val="6455015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titel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nl-NL"/>
              <a:t>Klik om de stijl te bewerken</a:t>
            </a:r>
          </a:p>
        </p:txBody>
      </p:sp>
      <p:sp>
        <p:nvSpPr>
          <p:cNvPr id="3" name="Tijdelijke aanduiding voor tekst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DFED390-F77C-4CDE-BB93-EE6416285244}" type="datetimeFigureOut">
              <a:rPr lang="nl-NL" smtClean="0"/>
              <a:t>24-9-2019</a:t>
            </a:fld>
            <a:endParaRPr lang="nl-NL"/>
          </a:p>
        </p:txBody>
      </p:sp>
      <p:sp>
        <p:nvSpPr>
          <p:cNvPr id="5" name="Tijdelijke aanduiding voor voettekst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NL"/>
          </a:p>
        </p:txBody>
      </p:sp>
      <p:sp>
        <p:nvSpPr>
          <p:cNvPr id="6" name="Tijdelijke aanduiding voor dianumm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53308CA-A037-474B-AA6E-6C7C048F3532}" type="slidenum">
              <a:rPr lang="nl-NL" smtClean="0"/>
              <a:t>‹nr.›</a:t>
            </a:fld>
            <a:endParaRPr lang="nl-NL"/>
          </a:p>
        </p:txBody>
      </p:sp>
      <p:pic>
        <p:nvPicPr>
          <p:cNvPr id="8" name="Afbeelding 7"/>
          <p:cNvPicPr>
            <a:picLocks noChangeAspect="1"/>
          </p:cNvPicPr>
          <p:nvPr userDrawn="1"/>
        </p:nvPicPr>
        <p:blipFill>
          <a:blip r:embed="rId12" cstate="print">
            <a:extLst>
              <a:ext uri="{28A0092B-C50C-407E-A947-70E740481C1C}">
                <a14:useLocalDpi xmlns:a14="http://schemas.microsoft.com/office/drawing/2010/main" val="0"/>
              </a:ext>
            </a:extLst>
          </a:blip>
          <a:stretch>
            <a:fillRect/>
          </a:stretch>
        </p:blipFill>
        <p:spPr>
          <a:xfrm>
            <a:off x="0" y="685"/>
            <a:ext cx="9144000" cy="6856629"/>
          </a:xfrm>
          <a:prstGeom prst="rect">
            <a:avLst/>
          </a:prstGeom>
        </p:spPr>
      </p:pic>
    </p:spTree>
    <p:extLst>
      <p:ext uri="{BB962C8B-B14F-4D97-AF65-F5344CB8AC3E}">
        <p14:creationId xmlns:p14="http://schemas.microsoft.com/office/powerpoint/2010/main" val="169644705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5" r:id="rId6"/>
    <p:sldLayoutId id="2147483656" r:id="rId7"/>
    <p:sldLayoutId id="2147483657" r:id="rId8"/>
    <p:sldLayoutId id="2147483658" r:id="rId9"/>
    <p:sldLayoutId id="2147483659" r:id="rId10"/>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Afbeelding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685"/>
            <a:ext cx="9144000" cy="6856629"/>
          </a:xfrm>
          <a:prstGeom prst="rect">
            <a:avLst/>
          </a:prstGeom>
        </p:spPr>
      </p:pic>
      <p:sp>
        <p:nvSpPr>
          <p:cNvPr id="4" name="Tekstvak 3"/>
          <p:cNvSpPr txBox="1"/>
          <p:nvPr/>
        </p:nvSpPr>
        <p:spPr>
          <a:xfrm>
            <a:off x="1043608" y="1412776"/>
            <a:ext cx="5328592" cy="2000548"/>
          </a:xfrm>
          <a:prstGeom prst="rect">
            <a:avLst/>
          </a:prstGeom>
          <a:noFill/>
        </p:spPr>
        <p:txBody>
          <a:bodyPr wrap="square" rtlCol="0">
            <a:spAutoFit/>
          </a:bodyPr>
          <a:lstStyle/>
          <a:p>
            <a:pPr algn="ctr"/>
            <a:r>
              <a:rPr lang="nl-NL" sz="4000" u="sng" dirty="0">
                <a:latin typeface="Arial" pitchFamily="34" charset="0"/>
                <a:cs typeface="Arial" pitchFamily="34" charset="0"/>
              </a:rPr>
              <a:t>Welkom!</a:t>
            </a:r>
          </a:p>
          <a:p>
            <a:pPr algn="ctr"/>
            <a:endParaRPr lang="nl-NL" sz="2800" u="sng" dirty="0">
              <a:latin typeface="Arial" pitchFamily="34" charset="0"/>
              <a:cs typeface="Arial" pitchFamily="34" charset="0"/>
            </a:endParaRPr>
          </a:p>
          <a:p>
            <a:pPr algn="ctr"/>
            <a:r>
              <a:rPr lang="nl-NL" sz="2800" u="sng" dirty="0">
                <a:latin typeface="Arial" pitchFamily="34" charset="0"/>
                <a:cs typeface="Arial" pitchFamily="34" charset="0"/>
              </a:rPr>
              <a:t>Periode 1, lesweek 5</a:t>
            </a:r>
          </a:p>
          <a:p>
            <a:pPr algn="ctr"/>
            <a:endParaRPr lang="nl-NL" sz="2800" dirty="0">
              <a:latin typeface="Arial" pitchFamily="34" charset="0"/>
              <a:cs typeface="Arial" pitchFamily="34" charset="0"/>
            </a:endParaRPr>
          </a:p>
        </p:txBody>
      </p:sp>
    </p:spTree>
    <p:extLst>
      <p:ext uri="{BB962C8B-B14F-4D97-AF65-F5344CB8AC3E}">
        <p14:creationId xmlns:p14="http://schemas.microsoft.com/office/powerpoint/2010/main" val="424030018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pPr algn="l"/>
            <a:r>
              <a:rPr lang="nl-NL" dirty="0"/>
              <a:t>Programma</a:t>
            </a:r>
          </a:p>
        </p:txBody>
      </p:sp>
      <p:sp>
        <p:nvSpPr>
          <p:cNvPr id="3" name="Tijdelijke aanduiding voor inhoud 2"/>
          <p:cNvSpPr>
            <a:spLocks noGrp="1"/>
          </p:cNvSpPr>
          <p:nvPr>
            <p:ph idx="1"/>
          </p:nvPr>
        </p:nvSpPr>
        <p:spPr/>
        <p:txBody>
          <a:bodyPr>
            <a:normAutofit fontScale="85000" lnSpcReduction="20000"/>
          </a:bodyPr>
          <a:lstStyle/>
          <a:p>
            <a:r>
              <a:rPr lang="nl-NL" dirty="0"/>
              <a:t>IBS-rooster</a:t>
            </a:r>
          </a:p>
          <a:p>
            <a:r>
              <a:rPr lang="nl-NL"/>
              <a:t>Lunchen met Leonie</a:t>
            </a:r>
            <a:endParaRPr lang="nl-NL" dirty="0"/>
          </a:p>
          <a:p>
            <a:r>
              <a:rPr lang="nl-NL" dirty="0"/>
              <a:t>Kwaliteitenspel</a:t>
            </a:r>
          </a:p>
          <a:p>
            <a:endParaRPr lang="nl-NL" dirty="0"/>
          </a:p>
          <a:p>
            <a:endParaRPr lang="nl-NL" dirty="0"/>
          </a:p>
          <a:p>
            <a:endParaRPr lang="nl-NL" dirty="0"/>
          </a:p>
          <a:p>
            <a:pPr marL="0" indent="0">
              <a:buNone/>
            </a:pPr>
            <a:r>
              <a:rPr lang="nl-NL" b="1" dirty="0">
                <a:solidFill>
                  <a:srgbClr val="00B050"/>
                </a:solidFill>
              </a:rPr>
              <a:t>Deadlines</a:t>
            </a:r>
          </a:p>
          <a:p>
            <a:r>
              <a:rPr lang="nl-NL" dirty="0">
                <a:solidFill>
                  <a:srgbClr val="00B050"/>
                </a:solidFill>
              </a:rPr>
              <a:t>7 oktober – Projectvoorstel</a:t>
            </a:r>
          </a:p>
          <a:p>
            <a:r>
              <a:rPr lang="nl-NL" dirty="0">
                <a:solidFill>
                  <a:srgbClr val="00B050"/>
                </a:solidFill>
              </a:rPr>
              <a:t>30 oktober – portfolio op orde (6 leerarrangement + 2x feedback op niveau begripsvorming </a:t>
            </a:r>
            <a:r>
              <a:rPr lang="nl-NL" dirty="0">
                <a:solidFill>
                  <a:srgbClr val="00B050"/>
                </a:solidFill>
                <a:sym typeface="Wingdings" panose="05000000000000000000" pitchFamily="2" charset="2"/>
              </a:rPr>
              <a:t> voorwaarde om deel te mogen nemen aan de kennistoets)</a:t>
            </a:r>
            <a:endParaRPr lang="nl-NL" dirty="0">
              <a:solidFill>
                <a:srgbClr val="00B050"/>
              </a:solidFill>
            </a:endParaRPr>
          </a:p>
          <a:p>
            <a:r>
              <a:rPr lang="nl-NL" dirty="0">
                <a:solidFill>
                  <a:srgbClr val="00B050"/>
                </a:solidFill>
              </a:rPr>
              <a:t>31 oktober – Verhalencafé (presenteren)</a:t>
            </a:r>
          </a:p>
          <a:p>
            <a:endParaRPr lang="nl-NL" dirty="0"/>
          </a:p>
          <a:p>
            <a:pPr marL="0" indent="0">
              <a:buNone/>
            </a:pPr>
            <a:endParaRPr lang="nl-NL" dirty="0"/>
          </a:p>
          <a:p>
            <a:pPr marL="0" indent="0">
              <a:buNone/>
            </a:pPr>
            <a:endParaRPr lang="nl-NL" dirty="0"/>
          </a:p>
        </p:txBody>
      </p:sp>
    </p:spTree>
    <p:extLst>
      <p:ext uri="{BB962C8B-B14F-4D97-AF65-F5344CB8AC3E}">
        <p14:creationId xmlns:p14="http://schemas.microsoft.com/office/powerpoint/2010/main" val="190024463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pPr algn="l"/>
            <a:r>
              <a:rPr lang="nl-NL" dirty="0"/>
              <a:t>IBS-rooster</a:t>
            </a:r>
          </a:p>
        </p:txBody>
      </p:sp>
      <p:pic>
        <p:nvPicPr>
          <p:cNvPr id="5" name="Tijdelijke aanduiding voor inhoud 4">
            <a:extLst>
              <a:ext uri="{FF2B5EF4-FFF2-40B4-BE49-F238E27FC236}">
                <a16:creationId xmlns:a16="http://schemas.microsoft.com/office/drawing/2014/main" id="{E6D3D7C0-AD9F-48A2-B4E5-28F3DD2CB6AD}"/>
              </a:ext>
            </a:extLst>
          </p:cNvPr>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3059832" y="1760613"/>
            <a:ext cx="3857292" cy="3857292"/>
          </a:xfrm>
        </p:spPr>
      </p:pic>
    </p:spTree>
    <p:extLst>
      <p:ext uri="{BB962C8B-B14F-4D97-AF65-F5344CB8AC3E}">
        <p14:creationId xmlns:p14="http://schemas.microsoft.com/office/powerpoint/2010/main" val="375966624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pPr algn="l"/>
            <a:r>
              <a:rPr lang="nl-NL" dirty="0"/>
              <a:t>Lunchen met Leonie</a:t>
            </a:r>
          </a:p>
        </p:txBody>
      </p:sp>
      <p:sp>
        <p:nvSpPr>
          <p:cNvPr id="4" name="Tijdelijke aanduiding voor inhoud 3">
            <a:extLst>
              <a:ext uri="{FF2B5EF4-FFF2-40B4-BE49-F238E27FC236}">
                <a16:creationId xmlns:a16="http://schemas.microsoft.com/office/drawing/2014/main" id="{5B0999CD-48AC-4BC8-96FA-A31958BB0187}"/>
              </a:ext>
            </a:extLst>
          </p:cNvPr>
          <p:cNvSpPr>
            <a:spLocks noGrp="1"/>
          </p:cNvSpPr>
          <p:nvPr>
            <p:ph idx="1"/>
          </p:nvPr>
        </p:nvSpPr>
        <p:spPr/>
        <p:txBody>
          <a:bodyPr/>
          <a:lstStyle/>
          <a:p>
            <a:r>
              <a:rPr lang="nl-NL" dirty="0"/>
              <a:t>Donderdag 3 oktober van 12.00 uur tot 13.00 uur</a:t>
            </a:r>
          </a:p>
          <a:p>
            <a:r>
              <a:rPr lang="nl-NL" dirty="0"/>
              <a:t>Gratis lunch! </a:t>
            </a:r>
            <a:r>
              <a:rPr lang="nl-NL" dirty="0">
                <a:sym typeface="Wingdings" panose="05000000000000000000" pitchFamily="2" charset="2"/>
              </a:rPr>
              <a:t></a:t>
            </a:r>
            <a:endParaRPr lang="nl-NL" dirty="0"/>
          </a:p>
          <a:p>
            <a:r>
              <a:rPr lang="nl-NL" dirty="0"/>
              <a:t>Leonie wil graag feedback van jullie over o.a. het onderwijs, de gezelligheid, het rooster etc. etc. etc.</a:t>
            </a:r>
          </a:p>
          <a:p>
            <a:r>
              <a:rPr lang="nl-NL" dirty="0"/>
              <a:t>Wie? </a:t>
            </a:r>
            <a:r>
              <a:rPr lang="nl-NL" dirty="0">
                <a:sym typeface="Wingdings" panose="05000000000000000000" pitchFamily="2" charset="2"/>
              </a:rPr>
              <a:t></a:t>
            </a:r>
            <a:endParaRPr lang="nl-NL" dirty="0"/>
          </a:p>
        </p:txBody>
      </p:sp>
      <p:pic>
        <p:nvPicPr>
          <p:cNvPr id="7" name="Afbeelding 6" descr="Afbeelding met voedsel, tafel, binnen, zitten&#10;&#10;Automatisch gegenereerde beschrijving">
            <a:extLst>
              <a:ext uri="{FF2B5EF4-FFF2-40B4-BE49-F238E27FC236}">
                <a16:creationId xmlns:a16="http://schemas.microsoft.com/office/drawing/2014/main" id="{1C1EC5D1-A86F-4344-9051-D16ED8F0176B}"/>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652120" y="4602942"/>
            <a:ext cx="3217730" cy="2116612"/>
          </a:xfrm>
          <a:prstGeom prst="rect">
            <a:avLst/>
          </a:prstGeom>
        </p:spPr>
      </p:pic>
    </p:spTree>
    <p:extLst>
      <p:ext uri="{BB962C8B-B14F-4D97-AF65-F5344CB8AC3E}">
        <p14:creationId xmlns:p14="http://schemas.microsoft.com/office/powerpoint/2010/main" val="57103424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pPr algn="l"/>
            <a:r>
              <a:rPr lang="nl-NL" dirty="0"/>
              <a:t>Kwaliteitenspel</a:t>
            </a:r>
          </a:p>
        </p:txBody>
      </p:sp>
      <p:sp>
        <p:nvSpPr>
          <p:cNvPr id="3" name="Tijdelijke aanduiding voor inhoud 2"/>
          <p:cNvSpPr>
            <a:spLocks noGrp="1"/>
          </p:cNvSpPr>
          <p:nvPr>
            <p:ph idx="1"/>
          </p:nvPr>
        </p:nvSpPr>
        <p:spPr/>
        <p:txBody>
          <a:bodyPr>
            <a:normAutofit/>
          </a:bodyPr>
          <a:lstStyle/>
          <a:p>
            <a:pPr marL="0" indent="0">
              <a:buNone/>
            </a:pPr>
            <a:endParaRPr lang="nl-NL" dirty="0"/>
          </a:p>
          <a:p>
            <a:pPr marL="0" indent="0">
              <a:buNone/>
            </a:pPr>
            <a:endParaRPr lang="nl-NL" dirty="0"/>
          </a:p>
        </p:txBody>
      </p:sp>
      <p:pic>
        <p:nvPicPr>
          <p:cNvPr id="4" name="Tijdelijke aanduiding voor inhoud 6" descr="Afbeelding met visitekaartje, tekst&#10;&#10;Automatisch gegenereerde beschrijving">
            <a:extLst>
              <a:ext uri="{FF2B5EF4-FFF2-40B4-BE49-F238E27FC236}">
                <a16:creationId xmlns:a16="http://schemas.microsoft.com/office/drawing/2014/main" id="{17BDC5AF-C948-4A1A-9912-1FE9F348F04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979712" y="1484784"/>
            <a:ext cx="6138021" cy="3397833"/>
          </a:xfrm>
          <a:prstGeom prst="rect">
            <a:avLst/>
          </a:prstGeom>
        </p:spPr>
      </p:pic>
    </p:spTree>
    <p:extLst>
      <p:ext uri="{BB962C8B-B14F-4D97-AF65-F5344CB8AC3E}">
        <p14:creationId xmlns:p14="http://schemas.microsoft.com/office/powerpoint/2010/main" val="143142289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pPr algn="l"/>
            <a:r>
              <a:rPr lang="nl-NL" dirty="0"/>
              <a:t>Kwaliteitenspel</a:t>
            </a:r>
          </a:p>
        </p:txBody>
      </p:sp>
      <p:sp>
        <p:nvSpPr>
          <p:cNvPr id="8" name="Rechthoek 7">
            <a:extLst>
              <a:ext uri="{FF2B5EF4-FFF2-40B4-BE49-F238E27FC236}">
                <a16:creationId xmlns:a16="http://schemas.microsoft.com/office/drawing/2014/main" id="{353431E1-F606-44D2-943F-0880CC4CAB08}"/>
              </a:ext>
            </a:extLst>
          </p:cNvPr>
          <p:cNvSpPr/>
          <p:nvPr/>
        </p:nvSpPr>
        <p:spPr>
          <a:xfrm>
            <a:off x="1259632" y="1340768"/>
            <a:ext cx="7680412" cy="4524315"/>
          </a:xfrm>
          <a:prstGeom prst="rect">
            <a:avLst/>
          </a:prstGeom>
        </p:spPr>
        <p:txBody>
          <a:bodyPr wrap="square">
            <a:spAutoFit/>
          </a:bodyPr>
          <a:lstStyle/>
          <a:p>
            <a:pPr marL="342900" indent="-342900">
              <a:buFont typeface="Arial" panose="020B0604020202020204" pitchFamily="34" charset="0"/>
              <a:buChar char="•"/>
            </a:pPr>
            <a:r>
              <a:rPr lang="nl-NL" sz="2400" dirty="0">
                <a:latin typeface="Arial" panose="020B0604020202020204" pitchFamily="34" charset="0"/>
                <a:cs typeface="Arial" panose="020B0604020202020204" pitchFamily="34" charset="0"/>
              </a:rPr>
              <a:t>Door middel van het Kwaliteitenspel kun je nagaan hoe goed jij je medespelers en jezelf kent. Hoe zie jij de ander en hoe ziet de ander jou? Wellicht ziet de ander kwaliteiten bij jou waar jij je niet van bewust bent!</a:t>
            </a:r>
          </a:p>
          <a:p>
            <a:pPr marL="342900" indent="-342900">
              <a:buFont typeface="Arial" panose="020B0604020202020204" pitchFamily="34" charset="0"/>
              <a:buChar char="•"/>
            </a:pPr>
            <a:endParaRPr lang="nl-NL" sz="2400" dirty="0">
              <a:latin typeface="Arial" panose="020B0604020202020204" pitchFamily="34" charset="0"/>
              <a:cs typeface="Arial" panose="020B0604020202020204" pitchFamily="34" charset="0"/>
            </a:endParaRPr>
          </a:p>
          <a:p>
            <a:pPr marL="342900" indent="-342900">
              <a:buFont typeface="Arial" panose="020B0604020202020204" pitchFamily="34" charset="0"/>
              <a:buChar char="•"/>
            </a:pPr>
            <a:r>
              <a:rPr lang="nl-NL" sz="2400" dirty="0">
                <a:latin typeface="Arial" panose="020B0604020202020204" pitchFamily="34" charset="0"/>
                <a:cs typeface="Arial" panose="020B0604020202020204" pitchFamily="34" charset="0"/>
              </a:rPr>
              <a:t>Voordat je gaat spelen </a:t>
            </a:r>
            <a:r>
              <a:rPr lang="nl-NL" sz="2400" dirty="0">
                <a:latin typeface="Arial" panose="020B0604020202020204" pitchFamily="34" charset="0"/>
                <a:cs typeface="Arial" panose="020B0604020202020204" pitchFamily="34" charset="0"/>
                <a:sym typeface="Wingdings" panose="05000000000000000000" pitchFamily="2" charset="2"/>
              </a:rPr>
              <a:t> lees de instructie </a:t>
            </a:r>
            <a:endParaRPr lang="nl-NL" sz="2400" dirty="0">
              <a:latin typeface="Arial" panose="020B0604020202020204" pitchFamily="34" charset="0"/>
              <a:cs typeface="Arial" panose="020B0604020202020204" pitchFamily="34" charset="0"/>
            </a:endParaRPr>
          </a:p>
          <a:p>
            <a:endParaRPr lang="nl-NL" sz="2400" dirty="0">
              <a:latin typeface="Arial" panose="020B0604020202020204" pitchFamily="34" charset="0"/>
              <a:cs typeface="Arial" panose="020B0604020202020204" pitchFamily="34" charset="0"/>
            </a:endParaRPr>
          </a:p>
          <a:p>
            <a:pPr marL="342900" indent="-342900">
              <a:buFont typeface="Arial" panose="020B0604020202020204" pitchFamily="34" charset="0"/>
              <a:buChar char="•"/>
            </a:pPr>
            <a:r>
              <a:rPr lang="nl-NL" sz="2400" dirty="0">
                <a:latin typeface="Arial" panose="020B0604020202020204" pitchFamily="34" charset="0"/>
                <a:cs typeface="Arial" panose="020B0604020202020204" pitchFamily="34" charset="0"/>
              </a:rPr>
              <a:t>Denk aan je </a:t>
            </a:r>
            <a:r>
              <a:rPr lang="nl-NL" sz="2400" dirty="0" err="1">
                <a:latin typeface="Arial" panose="020B0604020202020204" pitchFamily="34" charset="0"/>
                <a:cs typeface="Arial" panose="020B0604020202020204" pitchFamily="34" charset="0"/>
              </a:rPr>
              <a:t>wix</a:t>
            </a:r>
            <a:r>
              <a:rPr lang="nl-NL" sz="2400" dirty="0">
                <a:latin typeface="Arial" panose="020B0604020202020204" pitchFamily="34" charset="0"/>
                <a:cs typeface="Arial" panose="020B0604020202020204" pitchFamily="34" charset="0"/>
              </a:rPr>
              <a:t>-portfolio (maak op het einde van het spel een foto van je toegekende kwaliteiten) Passen ze bij jou? Wat zeggen ze over jou? Verwerk in je </a:t>
            </a:r>
            <a:r>
              <a:rPr lang="nl-NL" sz="2400" dirty="0" err="1">
                <a:latin typeface="Arial" panose="020B0604020202020204" pitchFamily="34" charset="0"/>
                <a:cs typeface="Arial" panose="020B0604020202020204" pitchFamily="34" charset="0"/>
              </a:rPr>
              <a:t>wix</a:t>
            </a:r>
            <a:r>
              <a:rPr lang="nl-NL" sz="2400" dirty="0">
                <a:latin typeface="Arial" panose="020B0604020202020204" pitchFamily="34" charset="0"/>
                <a:cs typeface="Arial" panose="020B0604020202020204" pitchFamily="34" charset="0"/>
              </a:rPr>
              <a:t>-portfolio </a:t>
            </a:r>
          </a:p>
        </p:txBody>
      </p:sp>
    </p:spTree>
    <p:extLst>
      <p:ext uri="{BB962C8B-B14F-4D97-AF65-F5344CB8AC3E}">
        <p14:creationId xmlns:p14="http://schemas.microsoft.com/office/powerpoint/2010/main" val="105211006"/>
      </p:ext>
    </p:extLst>
  </p:cSld>
  <p:clrMapOvr>
    <a:masterClrMapping/>
  </p:clrMapOvr>
</p:sld>
</file>

<file path=ppt/theme/theme1.xml><?xml version="1.0" encoding="utf-8"?>
<a:theme xmlns:a="http://schemas.openxmlformats.org/drawingml/2006/main" name="Kantoorthema">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Kantoorth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935</TotalTime>
  <Words>220</Words>
  <Application>Microsoft Office PowerPoint</Application>
  <PresentationFormat>Diavoorstelling (4:3)</PresentationFormat>
  <Paragraphs>35</Paragraphs>
  <Slides>6</Slides>
  <Notes>5</Notes>
  <HiddenSlides>0</HiddenSlides>
  <MMClips>0</MMClips>
  <ScaleCrop>false</ScaleCrop>
  <HeadingPairs>
    <vt:vector size="6" baseType="variant">
      <vt:variant>
        <vt:lpstr>Gebruikte lettertypen</vt:lpstr>
      </vt:variant>
      <vt:variant>
        <vt:i4>2</vt:i4>
      </vt:variant>
      <vt:variant>
        <vt:lpstr>Thema</vt:lpstr>
      </vt:variant>
      <vt:variant>
        <vt:i4>1</vt:i4>
      </vt:variant>
      <vt:variant>
        <vt:lpstr>Diatitels</vt:lpstr>
      </vt:variant>
      <vt:variant>
        <vt:i4>6</vt:i4>
      </vt:variant>
    </vt:vector>
  </HeadingPairs>
  <TitlesOfParts>
    <vt:vector size="9" baseType="lpstr">
      <vt:lpstr>Arial</vt:lpstr>
      <vt:lpstr>Calibri</vt:lpstr>
      <vt:lpstr>Kantoorthema</vt:lpstr>
      <vt:lpstr>PowerPoint-presentatie</vt:lpstr>
      <vt:lpstr>Programma</vt:lpstr>
      <vt:lpstr>IBS-rooster</vt:lpstr>
      <vt:lpstr>Lunchen met Leonie</vt:lpstr>
      <vt:lpstr>Kwaliteitenspel</vt:lpstr>
      <vt:lpstr>Kwaliteitenspel</vt:lpstr>
    </vt:vector>
  </TitlesOfParts>
  <Company>Helicon Opleidingen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PowerPoint-presentatie</dc:title>
  <dc:creator>Miriam Oostdijk</dc:creator>
  <cp:lastModifiedBy>Valerie van den Berg</cp:lastModifiedBy>
  <cp:revision>54</cp:revision>
  <dcterms:created xsi:type="dcterms:W3CDTF">2013-11-15T15:05:42Z</dcterms:created>
  <dcterms:modified xsi:type="dcterms:W3CDTF">2019-09-24T06:35:56Z</dcterms:modified>
</cp:coreProperties>
</file>