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95" r:id="rId4"/>
    <p:sldId id="292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9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Vertel kort wat je gaat doen, waar je staat en wat je mogelijk nodig hebt van mij of een ander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5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IBS-rooster doornemen</a:t>
            </a:r>
          </a:p>
          <a:p>
            <a:r>
              <a:rPr lang="nl-NL" dirty="0"/>
              <a:t>Stagevoorlichting</a:t>
            </a:r>
          </a:p>
          <a:p>
            <a:r>
              <a:rPr lang="nl-NL" dirty="0"/>
              <a:t>Studievoortgang monitoren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Deadlines</a:t>
            </a:r>
          </a:p>
          <a:p>
            <a:r>
              <a:rPr lang="nl-NL" dirty="0">
                <a:solidFill>
                  <a:srgbClr val="00B050"/>
                </a:solidFill>
              </a:rPr>
              <a:t>7 oktober – Projectvoorstel</a:t>
            </a:r>
          </a:p>
          <a:p>
            <a:r>
              <a:rPr lang="nl-NL" dirty="0">
                <a:solidFill>
                  <a:srgbClr val="00B050"/>
                </a:solidFill>
              </a:rPr>
              <a:t>30 oktober – portfolio op orde (6 leerarrangement + 2x feedback op niveau begripsvorming 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 voorwaarde om deel te mogen nemen aan de kennistoets)</a:t>
            </a:r>
            <a:endParaRPr lang="nl-NL" dirty="0">
              <a:solidFill>
                <a:srgbClr val="00B050"/>
              </a:solidFill>
            </a:endParaRPr>
          </a:p>
          <a:p>
            <a:r>
              <a:rPr lang="nl-NL" dirty="0">
                <a:solidFill>
                  <a:srgbClr val="00B050"/>
                </a:solidFill>
              </a:rPr>
              <a:t>31 oktober – Verhalencafé (presenteren)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IBS-rooster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6D3D7C0-AD9F-48A2-B4E5-28F3DD2C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60613"/>
            <a:ext cx="3857292" cy="3857292"/>
          </a:xfrm>
        </p:spPr>
      </p:pic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Wie gaat wat doen? Wat staat er op je planning? En waar sta je?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C10BFCD-E0A6-4438-84D9-0966DB5A5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83660"/>
            <a:ext cx="3456384" cy="534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96</Words>
  <Application>Microsoft Office PowerPoint</Application>
  <PresentationFormat>Diavoorstelling (4:3)</PresentationFormat>
  <Paragraphs>19</Paragraphs>
  <Slides>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Programma</vt:lpstr>
      <vt:lpstr>IBS-rooster</vt:lpstr>
      <vt:lpstr>Wie gaat wat doen? Wat staat er op je planning? En waar sta je?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48</cp:revision>
  <dcterms:created xsi:type="dcterms:W3CDTF">2013-11-15T15:05:42Z</dcterms:created>
  <dcterms:modified xsi:type="dcterms:W3CDTF">2019-09-16T11:26:24Z</dcterms:modified>
</cp:coreProperties>
</file>