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7" r:id="rId2"/>
    <p:sldId id="261" r:id="rId3"/>
    <p:sldId id="262" r:id="rId4"/>
    <p:sldId id="263" r:id="rId5"/>
    <p:sldId id="265" r:id="rId6"/>
    <p:sldId id="264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30C0A-5464-4FE4-84EB-FF9C94016DF4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C6404-AD6E-4860-8E75-697CA40B95DA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6096000" y="0"/>
            <a:ext cx="6096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chemeClr val="tx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8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chemeClr val="tx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chemeClr val="bg1"/>
          </a:solidFill>
          <a:ln w="31750" cap="sq">
            <a:solidFill>
              <a:schemeClr val="tx1">
                <a:lumMod val="75000"/>
                <a:lumOff val="25000"/>
              </a:schemeClr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6/15/2020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dgie.nl/GeldTypeTest/1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B81169B-D468-41C6-AA77-0321FA31438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Deskundigheid en organisatie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28647C3-A451-4757-BDD2-5FCCDA5B6F1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W18 PW</a:t>
            </a:r>
          </a:p>
          <a:p>
            <a:r>
              <a:rPr lang="nl-NL" dirty="0"/>
              <a:t>Les 5</a:t>
            </a:r>
          </a:p>
        </p:txBody>
      </p:sp>
    </p:spTree>
    <p:extLst>
      <p:ext uri="{BB962C8B-B14F-4D97-AF65-F5344CB8AC3E}">
        <p14:creationId xmlns:p14="http://schemas.microsoft.com/office/powerpoint/2010/main" val="6792926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9178F58-20C0-4D66-A14A-695D87CF7F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Terugblik vorige week - offerte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0B59663-2D7B-43C2-A426-73749B58D5E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4029456"/>
          </a:xfrm>
        </p:spPr>
        <p:txBody>
          <a:bodyPr>
            <a:normAutofit/>
          </a:bodyPr>
          <a:lstStyle/>
          <a:p>
            <a:r>
              <a:rPr lang="nl-NL" sz="2200" dirty="0"/>
              <a:t>Offerte opstellen</a:t>
            </a:r>
          </a:p>
          <a:p>
            <a:r>
              <a:rPr lang="nl-NL" sz="2200" dirty="0"/>
              <a:t>Je hebt je eigen gastouder bedrijf en wordt tijdens het dorpsfeest ingehuurd door de gemeente om de zorg van kinderen op je te nemen</a:t>
            </a:r>
          </a:p>
          <a:p>
            <a:r>
              <a:rPr lang="nl-NL" sz="2200" dirty="0"/>
              <a:t>Hoe is dat gegaan? </a:t>
            </a:r>
          </a:p>
          <a:p>
            <a:pPr marL="0" indent="0">
              <a:buNone/>
            </a:pPr>
            <a:endParaRPr lang="nl-NL" sz="2200" dirty="0"/>
          </a:p>
        </p:txBody>
      </p:sp>
    </p:spTree>
    <p:extLst>
      <p:ext uri="{BB962C8B-B14F-4D97-AF65-F5344CB8AC3E}">
        <p14:creationId xmlns:p14="http://schemas.microsoft.com/office/powerpoint/2010/main" val="25852839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C7E844-2B24-4636-94C9-9CDBD55D24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Factuur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B1F2FA5-7D8E-472E-B4AF-AAD41ABF272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200" dirty="0"/>
              <a:t>Wat is een factuur?</a:t>
            </a:r>
          </a:p>
          <a:p>
            <a:r>
              <a:rPr lang="nl-NL" sz="2200" dirty="0"/>
              <a:t>Ooit één ontvangen of verstuurd?</a:t>
            </a:r>
          </a:p>
          <a:p>
            <a:endParaRPr lang="nl-NL" sz="2200" dirty="0"/>
          </a:p>
          <a:p>
            <a:pPr marL="0" indent="0">
              <a:buNone/>
            </a:pPr>
            <a:r>
              <a:rPr lang="nl-NL" sz="2200" dirty="0"/>
              <a:t>= een overzicht met de diensten die zijn uitgevoerd en de prijs die betaald moet worden</a:t>
            </a:r>
          </a:p>
          <a:p>
            <a:pPr marL="0" indent="0">
              <a:buNone/>
            </a:pPr>
            <a:endParaRPr lang="nl-NL" sz="2200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891384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CE75772-57FD-4352-B3F4-1CA33223B7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Opdracht Welk </a:t>
            </a:r>
            <a:r>
              <a:rPr lang="nl-NL" dirty="0"/>
              <a:t>geldtype ben jij?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509F661-0EF5-4DBC-9592-6EDBD7B2E5B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200" dirty="0"/>
              <a:t>Doe de test </a:t>
            </a:r>
            <a:r>
              <a:rPr lang="nl-NL" sz="2200" dirty="0">
                <a:latin typeface="Arial" panose="020B0604020202020204" pitchFamily="34" charset="0"/>
                <a:cs typeface="Arial" panose="020B0604020202020204" pitchFamily="34" charset="0"/>
              </a:rPr>
              <a:t>↓</a:t>
            </a:r>
            <a:endParaRPr lang="nl-NL" sz="2200" dirty="0"/>
          </a:p>
          <a:p>
            <a:pPr marL="0" indent="0">
              <a:buNone/>
            </a:pPr>
            <a:r>
              <a:rPr lang="nl-NL" u="sng" dirty="0">
                <a:hlinkClick r:id="rId2"/>
              </a:rPr>
              <a:t>https://www.edgie.nl/GeldTypeTest/1</a:t>
            </a:r>
            <a:endParaRPr lang="nl-NL" u="sng" dirty="0"/>
          </a:p>
          <a:p>
            <a:pPr marL="0" indent="0">
              <a:buNone/>
            </a:pPr>
            <a:endParaRPr lang="nl-NL" u="sng" dirty="0"/>
          </a:p>
          <a:p>
            <a:r>
              <a:rPr lang="nl-NL" sz="2200" dirty="0"/>
              <a:t>Klassikaal bespreken</a:t>
            </a:r>
          </a:p>
        </p:txBody>
      </p:sp>
    </p:spTree>
    <p:extLst>
      <p:ext uri="{BB962C8B-B14F-4D97-AF65-F5344CB8AC3E}">
        <p14:creationId xmlns:p14="http://schemas.microsoft.com/office/powerpoint/2010/main" val="33707771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87B8A3-2FE8-447B-A308-CA59D3CB98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eindopdracht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8CD7D7A-CF02-463B-A86A-E2BD4AD368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sz="2200" dirty="0"/>
              <a:t>Eén verslag:</a:t>
            </a:r>
          </a:p>
          <a:p>
            <a:r>
              <a:rPr lang="nl-NL" sz="2200" dirty="0"/>
              <a:t>Alle opdrachten uit de les (uitgebreid beschreven)</a:t>
            </a:r>
          </a:p>
          <a:p>
            <a:r>
              <a:rPr lang="nl-NL" sz="2200" dirty="0"/>
              <a:t>Individuele reflectie aan de hand van een eigen gekozen methode (STRAK, STARRT, STARR, Korthangen, etc.)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sz="2400" b="1" u="sng" dirty="0"/>
              <a:t>Maandag 22 juni inleveren</a:t>
            </a:r>
          </a:p>
        </p:txBody>
      </p:sp>
    </p:spTree>
    <p:extLst>
      <p:ext uri="{BB962C8B-B14F-4D97-AF65-F5344CB8AC3E}">
        <p14:creationId xmlns:p14="http://schemas.microsoft.com/office/powerpoint/2010/main" val="21955590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9B7F037-F764-41C3-BDDC-EC8239526D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Volgende week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DD0A01-6AA2-4A90-B8EE-F5300648FD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200" dirty="0"/>
              <a:t>Motiveren van kinderen</a:t>
            </a:r>
          </a:p>
          <a:p>
            <a:r>
              <a:rPr lang="nl-NL" sz="2200" dirty="0"/>
              <a:t>Andere onderwerpen?</a:t>
            </a:r>
          </a:p>
          <a:p>
            <a:endParaRPr lang="nl-NL" sz="2200" dirty="0"/>
          </a:p>
          <a:p>
            <a:endParaRPr lang="nl-NL" sz="2200" dirty="0"/>
          </a:p>
        </p:txBody>
      </p:sp>
    </p:spTree>
    <p:extLst>
      <p:ext uri="{BB962C8B-B14F-4D97-AF65-F5344CB8AC3E}">
        <p14:creationId xmlns:p14="http://schemas.microsoft.com/office/powerpoint/2010/main" val="814916421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71C241A9-A460-4AD1-916F-25308628A5B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TM10001115[[fn=Pakket]]</Template>
  <TotalTime>12</TotalTime>
  <Words>140</Words>
  <Application>Microsoft Office PowerPoint</Application>
  <PresentationFormat>Breedbeeld</PresentationFormat>
  <Paragraphs>26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9" baseType="lpstr">
      <vt:lpstr>Arial</vt:lpstr>
      <vt:lpstr>Gill Sans MT</vt:lpstr>
      <vt:lpstr>Pakket</vt:lpstr>
      <vt:lpstr>Deskundigheid en organisatie</vt:lpstr>
      <vt:lpstr>Terugblik vorige week - offerte</vt:lpstr>
      <vt:lpstr>Factuur</vt:lpstr>
      <vt:lpstr>Opdracht Welk geldtype ben jij?</vt:lpstr>
      <vt:lpstr>eindopdracht</vt:lpstr>
      <vt:lpstr>Volgende week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Deskundigheid en organisatie</dc:title>
  <dc:creator>Myrthe Langeveld</dc:creator>
  <cp:lastModifiedBy>Myrthe Langeveld</cp:lastModifiedBy>
  <cp:revision>3</cp:revision>
  <dcterms:created xsi:type="dcterms:W3CDTF">2020-06-15T06:51:14Z</dcterms:created>
  <dcterms:modified xsi:type="dcterms:W3CDTF">2020-06-15T07:04:59Z</dcterms:modified>
</cp:coreProperties>
</file>

<file path=docProps/thumbnail.jpeg>
</file>