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57" r:id="rId2"/>
    <p:sldId id="258" r:id="rId3"/>
    <p:sldId id="260" r:id="rId4"/>
    <p:sldId id="263" r:id="rId5"/>
    <p:sldId id="264" r:id="rId6"/>
    <p:sldId id="265" r:id="rId7"/>
    <p:sldId id="266" r:id="rId8"/>
  </p:sldIdLst>
  <p:sldSz cx="12192000" cy="6858000"/>
  <p:notesSz cx="6858000" cy="9144000"/>
  <p:defaultTextStyle>
    <a:defPPr rtl="0"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F5AB1C69-6EDB-4FF4-983F-18BD219EF322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5" autoAdjust="0"/>
    <p:restoredTop sz="83209" autoAdjust="0"/>
  </p:normalViewPr>
  <p:slideViewPr>
    <p:cSldViewPr snapToGrid="0">
      <p:cViewPr varScale="1">
        <p:scale>
          <a:sx n="67" d="100"/>
          <a:sy n="67" d="100"/>
        </p:scale>
        <p:origin x="64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2" d="100"/>
          <a:sy n="82" d="100"/>
        </p:scale>
        <p:origin x="2484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endParaRPr lang="nl-NL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algn="r" rtl="0"/>
            <a:fld id="{08EE1CD7-8A58-498F-8B31-AB666749635C}" type="datetime1">
              <a:rPr lang="nl-NL" smtClean="0"/>
              <a:pPr algn="r" rtl="0"/>
              <a:t>12-5-2020</a:t>
            </a:fld>
            <a:endParaRPr lang="nl-NL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endParaRPr lang="nl-NL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algn="r" rtl="0"/>
            <a:fld id="{57E03411-58E2-43FD-AE1D-AD77DFF8CB20}" type="slidenum">
              <a:rPr lang="nl-NL" smtClean="0"/>
              <a:pPr algn="r" rtl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81910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endParaRPr lang="nl-NL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algn="r"/>
            <a:fld id="{580673C9-75C2-4E0F-A893-4B5951091423}" type="datetime1">
              <a:rPr lang="nl-NL" smtClean="0"/>
              <a:pPr algn="r"/>
              <a:t>12-5-2020</a:t>
            </a:fld>
            <a:endParaRPr lang="nl-NL" dirty="0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nl-NL" dirty="0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nl-NL" dirty="0"/>
              <a:t>Klik om de tekststijlen van het model te bewerken</a:t>
            </a:r>
          </a:p>
          <a:p>
            <a:pPr lvl="1" rtl="0"/>
            <a:r>
              <a:rPr lang="nl-NL" dirty="0"/>
              <a:t>Tweede niveau</a:t>
            </a:r>
          </a:p>
          <a:p>
            <a:pPr lvl="2" rtl="0"/>
            <a:r>
              <a:rPr lang="nl-NL" dirty="0"/>
              <a:t>Derde niveau</a:t>
            </a:r>
          </a:p>
          <a:p>
            <a:pPr lvl="3" rtl="0"/>
            <a:r>
              <a:rPr lang="nl-NL" dirty="0"/>
              <a:t>Vierde niveau</a:t>
            </a:r>
          </a:p>
          <a:p>
            <a:pPr lvl="4" rtl="0"/>
            <a:r>
              <a:rPr lang="nl-NL" dirty="0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endParaRPr lang="nl-NL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algn="r"/>
            <a:fld id="{C8DC57A8-AE18-4654-B6AF-04B3577165BE}" type="slidenum">
              <a:rPr lang="nl-NL" smtClean="0"/>
              <a:pPr algn="r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813978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/>
            <a:fld id="{C8DC57A8-AE18-4654-B6AF-04B3577165BE}" type="slidenum">
              <a:rPr lang="nl-NL" smtClean="0"/>
              <a:pPr algn="r"/>
              <a:t>1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630438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/>
            <a:fld id="{C8DC57A8-AE18-4654-B6AF-04B3577165BE}" type="slidenum">
              <a:rPr lang="nl-NL" smtClean="0"/>
              <a:pPr algn="r"/>
              <a:t>2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936701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/>
            <a:fld id="{C8DC57A8-AE18-4654-B6AF-04B3577165BE}" type="slidenum">
              <a:rPr lang="nl-NL" smtClean="0"/>
              <a:pPr algn="r"/>
              <a:t>3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037773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/>
            <a:fld id="{C8DC57A8-AE18-4654-B6AF-04B3577165BE}" type="slidenum">
              <a:rPr lang="nl-NL" smtClean="0"/>
              <a:pPr algn="r"/>
              <a:t>4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709408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4265611" y="1072055"/>
            <a:ext cx="6858002" cy="2509345"/>
          </a:xfrm>
        </p:spPr>
        <p:txBody>
          <a:bodyPr rtlCol="0" anchor="b">
            <a:normAutofit/>
          </a:bodyPr>
          <a:lstStyle>
            <a:lvl1pPr algn="l" rtl="0">
              <a:defRPr sz="5400"/>
            </a:lvl1pPr>
          </a:lstStyle>
          <a:p>
            <a:pPr rtl="0"/>
            <a:r>
              <a:rPr lang="nl-NL"/>
              <a:t>Klik om stijl te bewerken</a:t>
            </a:r>
            <a:endParaRPr lang="nl-NL" dirty="0"/>
          </a:p>
        </p:txBody>
      </p:sp>
      <p:sp>
        <p:nvSpPr>
          <p:cNvPr id="3" name="Subtitel 2"/>
          <p:cNvSpPr>
            <a:spLocks noGrp="1"/>
          </p:cNvSpPr>
          <p:nvPr>
            <p:ph type="subTitle" idx="1"/>
          </p:nvPr>
        </p:nvSpPr>
        <p:spPr>
          <a:xfrm>
            <a:off x="4265610" y="3733800"/>
            <a:ext cx="6858002" cy="914400"/>
          </a:xfrm>
        </p:spPr>
        <p:txBody>
          <a:bodyPr rtlCol="0"/>
          <a:lstStyle>
            <a:lvl1pPr marL="0" indent="0" algn="l" rtl="0">
              <a:spcBef>
                <a:spcPts val="0"/>
              </a:spcBef>
              <a:buNone/>
              <a:defRPr sz="2400"/>
            </a:lvl1pPr>
            <a:lvl2pPr marL="457200" indent="0" algn="ctr" rtl="0">
              <a:buNone/>
              <a:defRPr sz="2000"/>
            </a:lvl2pPr>
            <a:lvl3pPr marL="914400" indent="0" algn="ctr" rtl="0">
              <a:buNone/>
              <a:defRPr sz="1800"/>
            </a:lvl3pPr>
            <a:lvl4pPr marL="1371600" indent="0" algn="ctr" rtl="0">
              <a:buNone/>
              <a:defRPr sz="1600"/>
            </a:lvl4pPr>
            <a:lvl5pPr marL="1828800" indent="0" algn="ctr" rtl="0">
              <a:buNone/>
              <a:defRPr sz="1600"/>
            </a:lvl5pPr>
            <a:lvl6pPr marL="2286000" indent="0" algn="ctr" rtl="0">
              <a:buNone/>
              <a:defRPr sz="1600"/>
            </a:lvl6pPr>
            <a:lvl7pPr marL="2743200" indent="0" algn="ctr" rtl="0">
              <a:buNone/>
              <a:defRPr sz="1600"/>
            </a:lvl7pPr>
            <a:lvl8pPr marL="3200400" indent="0" algn="ctr" rtl="0">
              <a:buNone/>
              <a:defRPr sz="1600"/>
            </a:lvl8pPr>
            <a:lvl9pPr marL="3657600" indent="0" algn="ctr" rtl="0">
              <a:buNone/>
              <a:defRPr sz="1600"/>
            </a:lvl9pPr>
          </a:lstStyle>
          <a:p>
            <a:pPr rtl="0"/>
            <a:r>
              <a:rPr lang="nl-NL"/>
              <a:t>Klikken om de ondertitelstijl van het model te bewerken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81203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rie afbeeldingen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066214" y="421594"/>
            <a:ext cx="2286000" cy="1885508"/>
          </a:xfrm>
        </p:spPr>
        <p:txBody>
          <a:bodyPr rtlCol="0">
            <a:normAutofit/>
          </a:bodyPr>
          <a:lstStyle>
            <a:lvl1pPr algn="l" rtl="0">
              <a:defRPr sz="2400"/>
            </a:lvl1pPr>
          </a:lstStyle>
          <a:p>
            <a:pPr rtl="0"/>
            <a:r>
              <a:rPr lang="nl-NL"/>
              <a:t>Klik om stijl te bewerken</a:t>
            </a:r>
            <a:endParaRPr lang="nl-NL" dirty="0"/>
          </a:p>
        </p:txBody>
      </p:sp>
      <p:grpSp>
        <p:nvGrpSpPr>
          <p:cNvPr id="84" name="Groep 83"/>
          <p:cNvGrpSpPr>
            <a:grpSpLocks noChangeAspect="1"/>
          </p:cNvGrpSpPr>
          <p:nvPr/>
        </p:nvGrpSpPr>
        <p:grpSpPr>
          <a:xfrm rot="16200000" flipV="1">
            <a:off x="274315" y="1102304"/>
            <a:ext cx="5053664" cy="4411852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85" name="Vrije vorm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86" name="Vrije vorm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87" name="Vrije vorm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88" name="Vrije vorm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89" name="Vrije vorm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90" name="Vrije vorm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91" name="Vrije vorm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92" name="Vrije vorm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93" name="Vrije vorm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94" name="Vrije vorm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95" name="Vrije vorm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96" name="Vrije vorm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</p:grpSp>
      <p:sp>
        <p:nvSpPr>
          <p:cNvPr id="97" name="Tijdelijke aanduiding voor afbeelding 33" descr="Een lege tijdelijke aanduiding om een afbeelding toe te voegen. Klik op de tijdelijke aanduiding en selecteer de afbeelding die u wilt toevoegen."/>
          <p:cNvSpPr>
            <a:spLocks noGrp="1"/>
          </p:cNvSpPr>
          <p:nvPr>
            <p:ph type="pic" sz="quarter" idx="17"/>
          </p:nvPr>
        </p:nvSpPr>
        <p:spPr>
          <a:xfrm>
            <a:off x="840795" y="1020193"/>
            <a:ext cx="3886200" cy="4572000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 rtlCol="0"/>
          <a:lstStyle>
            <a:lvl1pPr marL="0" indent="0" algn="ctr" rtl="0">
              <a:buNone/>
              <a:defRPr/>
            </a:lvl1pPr>
          </a:lstStyle>
          <a:p>
            <a:pPr rtl="0"/>
            <a:r>
              <a:rPr lang="nl-NL"/>
              <a:t>Klik op het pictogram als u een afbeelding wilt toevoegen</a:t>
            </a:r>
            <a:endParaRPr lang="nl-NL" dirty="0"/>
          </a:p>
        </p:txBody>
      </p:sp>
      <p:grpSp>
        <p:nvGrpSpPr>
          <p:cNvPr id="98" name="Groep 97"/>
          <p:cNvGrpSpPr/>
          <p:nvPr/>
        </p:nvGrpSpPr>
        <p:grpSpPr>
          <a:xfrm>
            <a:off x="5322489" y="319177"/>
            <a:ext cx="3389607" cy="2710838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99" name="Vrije vorm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100" name="Vrije vorm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101" name="Vrije vorm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102" name="Vrije vorm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103" name="Vrije vorm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104" name="Vrije vorm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105" name="Vrije vorm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106" name="Vrije vorm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107" name="Vrije vorm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108" name="Vrije vorm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109" name="Vrije vorm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110" name="Vrije vorm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</p:grpSp>
      <p:sp>
        <p:nvSpPr>
          <p:cNvPr id="111" name="Tijdelijke aanduiding voor afbeelding 33" descr="Een lege tijdelijke aanduiding om een afbeelding toe te voegen. Klik op de tijdelijke aanduiding en selecteer de afbeelding die u wilt toevoegen."/>
          <p:cNvSpPr>
            <a:spLocks noGrp="1" noChangeAspect="1"/>
          </p:cNvSpPr>
          <p:nvPr>
            <p:ph type="pic" sz="quarter" idx="18"/>
          </p:nvPr>
        </p:nvSpPr>
        <p:spPr>
          <a:xfrm>
            <a:off x="5546780" y="529603"/>
            <a:ext cx="2993366" cy="2305338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 rtlCol="0"/>
          <a:lstStyle>
            <a:lvl1pPr marL="0" indent="0" algn="ctr" rtl="0">
              <a:buNone/>
              <a:defRPr/>
            </a:lvl1pPr>
          </a:lstStyle>
          <a:p>
            <a:pPr rtl="0"/>
            <a:r>
              <a:rPr lang="nl-NL"/>
              <a:t>Klik op het pictogram als u een afbeelding wilt toevoegen</a:t>
            </a:r>
            <a:endParaRPr lang="nl-NL" dirty="0"/>
          </a:p>
        </p:txBody>
      </p:sp>
      <p:grpSp>
        <p:nvGrpSpPr>
          <p:cNvPr id="112" name="Groep 111"/>
          <p:cNvGrpSpPr/>
          <p:nvPr/>
        </p:nvGrpSpPr>
        <p:grpSpPr>
          <a:xfrm>
            <a:off x="5322489" y="3245640"/>
            <a:ext cx="3389607" cy="2710838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113" name="Vrije vorm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114" name="Vrije vorm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115" name="Vrije vorm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116" name="Vrije vorm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117" name="Vrije vorm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118" name="Vrije vorm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119" name="Vrije vorm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120" name="Vrije vorm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121" name="Vrije vorm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122" name="Vrije vorm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123" name="Vrije vorm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124" name="Vrije vorm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</p:grpSp>
      <p:sp>
        <p:nvSpPr>
          <p:cNvPr id="125" name="Tijdelijke aanduiding voor afbeelding 33" descr="Een lege tijdelijke aanduiding om een afbeelding toe te voegen. Klik op de tijdelijke aanduiding en selecteer de afbeelding die u wilt toevoegen."/>
          <p:cNvSpPr>
            <a:spLocks noGrp="1" noChangeAspect="1"/>
          </p:cNvSpPr>
          <p:nvPr>
            <p:ph type="pic" sz="quarter" idx="19"/>
          </p:nvPr>
        </p:nvSpPr>
        <p:spPr>
          <a:xfrm>
            <a:off x="5546780" y="3456066"/>
            <a:ext cx="2993366" cy="2305338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 rtlCol="0"/>
          <a:lstStyle>
            <a:lvl1pPr marL="0" indent="0" algn="ctr" rtl="0">
              <a:buNone/>
              <a:defRPr/>
            </a:lvl1pPr>
          </a:lstStyle>
          <a:p>
            <a:pPr rtl="0"/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126" name="Tijdelijke aanduiding voor tekst 3"/>
          <p:cNvSpPr>
            <a:spLocks noGrp="1"/>
          </p:cNvSpPr>
          <p:nvPr>
            <p:ph type="body" sz="half" idx="21"/>
          </p:nvPr>
        </p:nvSpPr>
        <p:spPr>
          <a:xfrm>
            <a:off x="9066214" y="2484992"/>
            <a:ext cx="2286000" cy="3248729"/>
          </a:xfrm>
        </p:spPr>
        <p:txBody>
          <a:bodyPr rtlCol="0" anchor="t" anchorCtr="0">
            <a:normAutofit/>
          </a:bodyPr>
          <a:lstStyle>
            <a:lvl1pPr marL="0" indent="0" algn="l" rtl="0">
              <a:spcBef>
                <a:spcPts val="1600"/>
              </a:spcBef>
              <a:buNone/>
              <a:defRPr sz="16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nl-NL"/>
              <a:t>Klikken om de tekststijl van het model te bewerken</a:t>
            </a:r>
          </a:p>
        </p:txBody>
      </p:sp>
      <p:sp>
        <p:nvSpPr>
          <p:cNvPr id="8" name="Tijdelijke aanduiding voor dianummer 7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 lang="nl-NL" smtClean="0"/>
              <a:pPr rtl="0"/>
              <a:t>‹nr.›</a:t>
            </a:fld>
            <a:endParaRPr lang="nl-NL" dirty="0"/>
          </a:p>
        </p:txBody>
      </p:sp>
      <p:sp>
        <p:nvSpPr>
          <p:cNvPr id="7" name="Tijdelijke aanduiding voor voettekst 6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nl-NL" dirty="0"/>
          </a:p>
        </p:txBody>
      </p:sp>
      <p:sp>
        <p:nvSpPr>
          <p:cNvPr id="6" name="Tijdelijke aanduiding voor datum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4952BA57-7895-42D4-92F2-CC027C12B6E6}" type="datetime1">
              <a:rPr lang="nl-NL" smtClean="0"/>
              <a:pPr/>
              <a:t>12-5-2020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87425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511732" y="1330347"/>
            <a:ext cx="3840480" cy="2103120"/>
          </a:xfrm>
        </p:spPr>
        <p:txBody>
          <a:bodyPr rtlCol="0" anchor="b">
            <a:normAutofit/>
          </a:bodyPr>
          <a:lstStyle>
            <a:lvl1pPr algn="l" rtl="0">
              <a:defRPr sz="3600"/>
            </a:lvl1pPr>
          </a:lstStyle>
          <a:p>
            <a:pPr rtl="0"/>
            <a:r>
              <a:rPr lang="nl-NL"/>
              <a:t>Klik om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6613" y="914400"/>
            <a:ext cx="6172201" cy="5029200"/>
          </a:xfrm>
        </p:spPr>
        <p:txBody>
          <a:bodyPr rtlCol="0">
            <a:normAutofit/>
          </a:bodyPr>
          <a:lstStyle>
            <a:lvl1pPr algn="l" rtl="0">
              <a:defRPr sz="2400"/>
            </a:lvl1pPr>
            <a:lvl2pPr algn="l" rtl="0">
              <a:defRPr sz="2000"/>
            </a:lvl2pPr>
            <a:lvl3pPr algn="l" rtl="0">
              <a:defRPr sz="1800"/>
            </a:lvl3pPr>
            <a:lvl4pPr algn="l" rtl="0">
              <a:defRPr sz="1600"/>
            </a:lvl4pPr>
            <a:lvl5pPr algn="l" rtl="0">
              <a:defRPr sz="1600"/>
            </a:lvl5pPr>
            <a:lvl6pPr algn="l" rtl="0">
              <a:defRPr sz="2000"/>
            </a:lvl6pPr>
            <a:lvl7pPr algn="l" rtl="0">
              <a:defRPr sz="2000"/>
            </a:lvl7pPr>
            <a:lvl8pPr algn="l" rtl="0">
              <a:defRPr sz="2000"/>
            </a:lvl8pPr>
            <a:lvl9pPr algn="l" rtl="0">
              <a:defRPr sz="2000"/>
            </a:lvl9pPr>
          </a:lstStyle>
          <a:p>
            <a:pPr lvl="0" rtl="0"/>
            <a:r>
              <a:rPr lang="nl-NL"/>
              <a:t>Klikken om de tekststijl van het model te bewerken</a:t>
            </a:r>
          </a:p>
          <a:p>
            <a:pPr lvl="1" rtl="0"/>
            <a:r>
              <a:rPr lang="nl-NL"/>
              <a:t>Tweede niveau</a:t>
            </a:r>
          </a:p>
          <a:p>
            <a:pPr lvl="2" rtl="0"/>
            <a:r>
              <a:rPr lang="nl-NL"/>
              <a:t>Derde niveau</a:t>
            </a:r>
          </a:p>
          <a:p>
            <a:pPr lvl="3" rtl="0"/>
            <a:r>
              <a:rPr lang="nl-NL"/>
              <a:t>Vierde niveau</a:t>
            </a:r>
          </a:p>
          <a:p>
            <a:pPr lvl="4" rtl="0"/>
            <a:r>
              <a:rPr lang="nl-NL"/>
              <a:t>Vijfde niveau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7511732" y="3555523"/>
            <a:ext cx="3840480" cy="2388077"/>
          </a:xfrm>
        </p:spPr>
        <p:txBody>
          <a:bodyPr rtlCol="0">
            <a:normAutofit/>
          </a:bodyPr>
          <a:lstStyle>
            <a:lvl1pPr marL="0" indent="0" algn="l" rtl="0">
              <a:buNone/>
              <a:defRPr sz="18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nl-NL"/>
              <a:t>Klikken om de tekststijl van het model te bewerken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1065213" y="6019801"/>
            <a:ext cx="762000" cy="228600"/>
          </a:xfrm>
        </p:spPr>
        <p:txBody>
          <a:bodyPr rtlCol="0"/>
          <a:lstStyle>
            <a:lvl1pPr algn="l" rtl="0">
              <a:defRPr/>
            </a:lvl1pPr>
          </a:lstStyle>
          <a:p>
            <a:pPr rtl="0"/>
            <a:fld id="{022B156B-59AE-415F-B24B-8756D48BB977}" type="slidenum">
              <a:rPr lang="nl-NL" smtClean="0"/>
              <a:pPr rtl="0"/>
              <a:t>‹nr.›</a:t>
            </a:fld>
            <a:endParaRPr lang="nl-NL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>
          <a:xfrm>
            <a:off x="8075611" y="6019801"/>
            <a:ext cx="1396260" cy="228600"/>
          </a:xfrm>
        </p:spPr>
        <p:txBody>
          <a:bodyPr rtlCol="0"/>
          <a:lstStyle>
            <a:lvl1pPr>
              <a:defRPr/>
            </a:lvl1pPr>
          </a:lstStyle>
          <a:p>
            <a:fld id="{A4B83D0E-6227-4D02-B59B-4E2448762F40}" type="datetime1">
              <a:rPr lang="nl-NL" smtClean="0"/>
              <a:pPr/>
              <a:t>12-5-2020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39762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492891" y="1330347"/>
            <a:ext cx="3840480" cy="2103120"/>
          </a:xfrm>
        </p:spPr>
        <p:txBody>
          <a:bodyPr rtlCol="0" anchor="b">
            <a:normAutofit/>
          </a:bodyPr>
          <a:lstStyle>
            <a:lvl1pPr algn="l" rtl="0">
              <a:defRPr sz="3600"/>
            </a:lvl1pPr>
          </a:lstStyle>
          <a:p>
            <a:pPr rtl="0"/>
            <a:r>
              <a:rPr lang="nl-NL"/>
              <a:t>Klik om stijl te bewerken</a:t>
            </a:r>
            <a:endParaRPr lang="nl-NL" dirty="0"/>
          </a:p>
        </p:txBody>
      </p:sp>
      <p:grpSp>
        <p:nvGrpSpPr>
          <p:cNvPr id="8" name="Groep 7"/>
          <p:cNvGrpSpPr/>
          <p:nvPr/>
        </p:nvGrpSpPr>
        <p:grpSpPr>
          <a:xfrm>
            <a:off x="595546" y="781398"/>
            <a:ext cx="6433398" cy="5053665"/>
            <a:chOff x="5162444" y="781398"/>
            <a:chExt cx="6433398" cy="5053665"/>
          </a:xfrm>
        </p:grpSpPr>
        <p:sp>
          <p:nvSpPr>
            <p:cNvPr id="9" name="Vrije vorm 42"/>
            <p:cNvSpPr>
              <a:spLocks/>
            </p:cNvSpPr>
            <p:nvPr/>
          </p:nvSpPr>
          <p:spPr bwMode="auto">
            <a:xfrm rot="16200000" flipV="1">
              <a:off x="3342557" y="3275021"/>
              <a:ext cx="3827994" cy="17568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10" name="Vrije vorm 43"/>
            <p:cNvSpPr>
              <a:spLocks/>
            </p:cNvSpPr>
            <p:nvPr/>
          </p:nvSpPr>
          <p:spPr bwMode="auto">
            <a:xfrm rot="16200000" flipV="1">
              <a:off x="9565728" y="3299447"/>
              <a:ext cx="3836876" cy="17568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grpSp>
          <p:nvGrpSpPr>
            <p:cNvPr id="11" name="Groep 10"/>
            <p:cNvGrpSpPr/>
            <p:nvPr/>
          </p:nvGrpSpPr>
          <p:grpSpPr>
            <a:xfrm>
              <a:off x="5814205" y="859113"/>
              <a:ext cx="5129146" cy="4880471"/>
              <a:chOff x="7856559" y="859113"/>
              <a:chExt cx="3086791" cy="4880471"/>
            </a:xfrm>
          </p:grpSpPr>
          <p:sp>
            <p:nvSpPr>
              <p:cNvPr id="20" name="Vrije vorm 41"/>
              <p:cNvSpPr>
                <a:spLocks/>
              </p:cNvSpPr>
              <p:nvPr/>
            </p:nvSpPr>
            <p:spPr bwMode="auto">
              <a:xfrm rot="16200000" flipV="1">
                <a:off x="9392183" y="4188416"/>
                <a:ext cx="15544" cy="3086791"/>
              </a:xfrm>
              <a:custGeom>
                <a:avLst/>
                <a:gdLst>
                  <a:gd name="T0" fmla="*/ 3 w 5"/>
                  <a:gd name="T1" fmla="*/ 0 h 868"/>
                  <a:gd name="T2" fmla="*/ 4 w 5"/>
                  <a:gd name="T3" fmla="*/ 217 h 868"/>
                  <a:gd name="T4" fmla="*/ 3 w 5"/>
                  <a:gd name="T5" fmla="*/ 326 h 868"/>
                  <a:gd name="T6" fmla="*/ 4 w 5"/>
                  <a:gd name="T7" fmla="*/ 434 h 868"/>
                  <a:gd name="T8" fmla="*/ 4 w 5"/>
                  <a:gd name="T9" fmla="*/ 651 h 868"/>
                  <a:gd name="T10" fmla="*/ 4 w 5"/>
                  <a:gd name="T11" fmla="*/ 760 h 868"/>
                  <a:gd name="T12" fmla="*/ 3 w 5"/>
                  <a:gd name="T13" fmla="*/ 868 h 868"/>
                  <a:gd name="T14" fmla="*/ 2 w 5"/>
                  <a:gd name="T15" fmla="*/ 868 h 868"/>
                  <a:gd name="T16" fmla="*/ 1 w 5"/>
                  <a:gd name="T17" fmla="*/ 760 h 868"/>
                  <a:gd name="T18" fmla="*/ 0 w 5"/>
                  <a:gd name="T19" fmla="*/ 651 h 868"/>
                  <a:gd name="T20" fmla="*/ 1 w 5"/>
                  <a:gd name="T21" fmla="*/ 434 h 868"/>
                  <a:gd name="T22" fmla="*/ 2 w 5"/>
                  <a:gd name="T23" fmla="*/ 326 h 868"/>
                  <a:gd name="T24" fmla="*/ 1 w 5"/>
                  <a:gd name="T25" fmla="*/ 217 h 868"/>
                  <a:gd name="T26" fmla="*/ 2 w 5"/>
                  <a:gd name="T27" fmla="*/ 0 h 868"/>
                  <a:gd name="T28" fmla="*/ 3 w 5"/>
                  <a:gd name="T29" fmla="*/ 0 h 8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" h="868">
                    <a:moveTo>
                      <a:pt x="3" y="0"/>
                    </a:moveTo>
                    <a:cubicBezTo>
                      <a:pt x="4" y="73"/>
                      <a:pt x="4" y="145"/>
                      <a:pt x="4" y="217"/>
                    </a:cubicBezTo>
                    <a:cubicBezTo>
                      <a:pt x="4" y="253"/>
                      <a:pt x="3" y="290"/>
                      <a:pt x="3" y="326"/>
                    </a:cubicBezTo>
                    <a:cubicBezTo>
                      <a:pt x="3" y="362"/>
                      <a:pt x="3" y="398"/>
                      <a:pt x="4" y="434"/>
                    </a:cubicBezTo>
                    <a:cubicBezTo>
                      <a:pt x="4" y="507"/>
                      <a:pt x="5" y="579"/>
                      <a:pt x="4" y="651"/>
                    </a:cubicBezTo>
                    <a:cubicBezTo>
                      <a:pt x="5" y="687"/>
                      <a:pt x="4" y="724"/>
                      <a:pt x="4" y="760"/>
                    </a:cubicBezTo>
                    <a:cubicBezTo>
                      <a:pt x="4" y="796"/>
                      <a:pt x="3" y="832"/>
                      <a:pt x="3" y="868"/>
                    </a:cubicBezTo>
                    <a:cubicBezTo>
                      <a:pt x="2" y="868"/>
                      <a:pt x="2" y="868"/>
                      <a:pt x="2" y="868"/>
                    </a:cubicBezTo>
                    <a:cubicBezTo>
                      <a:pt x="2" y="832"/>
                      <a:pt x="1" y="796"/>
                      <a:pt x="1" y="760"/>
                    </a:cubicBezTo>
                    <a:cubicBezTo>
                      <a:pt x="1" y="724"/>
                      <a:pt x="0" y="687"/>
                      <a:pt x="0" y="651"/>
                    </a:cubicBezTo>
                    <a:cubicBezTo>
                      <a:pt x="0" y="579"/>
                      <a:pt x="1" y="507"/>
                      <a:pt x="1" y="434"/>
                    </a:cubicBezTo>
                    <a:cubicBezTo>
                      <a:pt x="2" y="398"/>
                      <a:pt x="2" y="362"/>
                      <a:pt x="2" y="326"/>
                    </a:cubicBezTo>
                    <a:cubicBezTo>
                      <a:pt x="2" y="290"/>
                      <a:pt x="1" y="253"/>
                      <a:pt x="1" y="217"/>
                    </a:cubicBezTo>
                    <a:cubicBezTo>
                      <a:pt x="0" y="145"/>
                      <a:pt x="1" y="73"/>
                      <a:pt x="2" y="0"/>
                    </a:cubicBezTo>
                    <a:lnTo>
                      <a:pt x="3" y="0"/>
                    </a:lnTo>
                    <a:close/>
                  </a:path>
                </a:pathLst>
              </a:custGeom>
              <a:solidFill>
                <a:schemeClr val="tx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nl-NL" dirty="0"/>
              </a:p>
            </p:txBody>
          </p:sp>
          <p:sp>
            <p:nvSpPr>
              <p:cNvPr id="21" name="Vrije vorm 44"/>
              <p:cNvSpPr>
                <a:spLocks/>
              </p:cNvSpPr>
              <p:nvPr/>
            </p:nvSpPr>
            <p:spPr bwMode="auto">
              <a:xfrm rot="16200000" flipV="1">
                <a:off x="9366943" y="-651271"/>
                <a:ext cx="13322" cy="3034090"/>
              </a:xfrm>
              <a:custGeom>
                <a:avLst/>
                <a:gdLst>
                  <a:gd name="T0" fmla="*/ 2 w 4"/>
                  <a:gd name="T1" fmla="*/ 853 h 853"/>
                  <a:gd name="T2" fmla="*/ 0 w 4"/>
                  <a:gd name="T3" fmla="*/ 640 h 853"/>
                  <a:gd name="T4" fmla="*/ 1 w 4"/>
                  <a:gd name="T5" fmla="*/ 533 h 853"/>
                  <a:gd name="T6" fmla="*/ 1 w 4"/>
                  <a:gd name="T7" fmla="*/ 427 h 853"/>
                  <a:gd name="T8" fmla="*/ 0 w 4"/>
                  <a:gd name="T9" fmla="*/ 213 h 853"/>
                  <a:gd name="T10" fmla="*/ 0 w 4"/>
                  <a:gd name="T11" fmla="*/ 107 h 853"/>
                  <a:gd name="T12" fmla="*/ 2 w 4"/>
                  <a:gd name="T13" fmla="*/ 0 h 853"/>
                  <a:gd name="T14" fmla="*/ 2 w 4"/>
                  <a:gd name="T15" fmla="*/ 0 h 853"/>
                  <a:gd name="T16" fmla="*/ 3 w 4"/>
                  <a:gd name="T17" fmla="*/ 107 h 853"/>
                  <a:gd name="T18" fmla="*/ 4 w 4"/>
                  <a:gd name="T19" fmla="*/ 213 h 853"/>
                  <a:gd name="T20" fmla="*/ 3 w 4"/>
                  <a:gd name="T21" fmla="*/ 427 h 853"/>
                  <a:gd name="T22" fmla="*/ 2 w 4"/>
                  <a:gd name="T23" fmla="*/ 533 h 853"/>
                  <a:gd name="T24" fmla="*/ 3 w 4"/>
                  <a:gd name="T25" fmla="*/ 640 h 853"/>
                  <a:gd name="T26" fmla="*/ 2 w 4"/>
                  <a:gd name="T27" fmla="*/ 853 h 8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" h="853">
                    <a:moveTo>
                      <a:pt x="2" y="853"/>
                    </a:moveTo>
                    <a:cubicBezTo>
                      <a:pt x="0" y="782"/>
                      <a:pt x="0" y="711"/>
                      <a:pt x="0" y="640"/>
                    </a:cubicBezTo>
                    <a:cubicBezTo>
                      <a:pt x="0" y="604"/>
                      <a:pt x="1" y="569"/>
                      <a:pt x="1" y="533"/>
                    </a:cubicBezTo>
                    <a:cubicBezTo>
                      <a:pt x="1" y="498"/>
                      <a:pt x="1" y="462"/>
                      <a:pt x="1" y="427"/>
                    </a:cubicBezTo>
                    <a:cubicBezTo>
                      <a:pt x="0" y="356"/>
                      <a:pt x="0" y="284"/>
                      <a:pt x="0" y="213"/>
                    </a:cubicBezTo>
                    <a:cubicBezTo>
                      <a:pt x="0" y="178"/>
                      <a:pt x="0" y="142"/>
                      <a:pt x="0" y="107"/>
                    </a:cubicBezTo>
                    <a:cubicBezTo>
                      <a:pt x="1" y="71"/>
                      <a:pt x="1" y="36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3" y="36"/>
                      <a:pt x="3" y="71"/>
                      <a:pt x="3" y="107"/>
                    </a:cubicBezTo>
                    <a:cubicBezTo>
                      <a:pt x="4" y="142"/>
                      <a:pt x="4" y="178"/>
                      <a:pt x="4" y="213"/>
                    </a:cubicBezTo>
                    <a:cubicBezTo>
                      <a:pt x="4" y="284"/>
                      <a:pt x="3" y="356"/>
                      <a:pt x="3" y="427"/>
                    </a:cubicBezTo>
                    <a:cubicBezTo>
                      <a:pt x="3" y="462"/>
                      <a:pt x="2" y="498"/>
                      <a:pt x="2" y="533"/>
                    </a:cubicBezTo>
                    <a:cubicBezTo>
                      <a:pt x="3" y="569"/>
                      <a:pt x="3" y="604"/>
                      <a:pt x="3" y="640"/>
                    </a:cubicBezTo>
                    <a:cubicBezTo>
                      <a:pt x="4" y="711"/>
                      <a:pt x="3" y="782"/>
                      <a:pt x="2" y="853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nl-NL" dirty="0"/>
              </a:p>
            </p:txBody>
          </p:sp>
        </p:grpSp>
        <p:sp>
          <p:nvSpPr>
            <p:cNvPr id="12" name="Vrije vorm 45"/>
            <p:cNvSpPr>
              <a:spLocks noEditPoints="1"/>
            </p:cNvSpPr>
            <p:nvPr/>
          </p:nvSpPr>
          <p:spPr bwMode="auto">
            <a:xfrm rot="16200000" flipV="1">
              <a:off x="5186001" y="5323012"/>
              <a:ext cx="477390" cy="524504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13" name="Vrije vorm 46"/>
            <p:cNvSpPr>
              <a:spLocks noEditPoints="1"/>
            </p:cNvSpPr>
            <p:nvPr/>
          </p:nvSpPr>
          <p:spPr bwMode="auto">
            <a:xfrm rot="16200000" flipV="1">
              <a:off x="5197295" y="5324846"/>
              <a:ext cx="477390" cy="511956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14" name="Vrije vorm 47"/>
            <p:cNvSpPr>
              <a:spLocks noEditPoints="1"/>
            </p:cNvSpPr>
            <p:nvPr/>
          </p:nvSpPr>
          <p:spPr bwMode="auto">
            <a:xfrm rot="16200000" flipV="1">
              <a:off x="11076843" y="5321082"/>
              <a:ext cx="508476" cy="519485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15" name="Vrije vorm 48"/>
            <p:cNvSpPr>
              <a:spLocks noEditPoints="1"/>
            </p:cNvSpPr>
            <p:nvPr/>
          </p:nvSpPr>
          <p:spPr bwMode="auto">
            <a:xfrm rot="16200000" flipV="1">
              <a:off x="11093207" y="5321324"/>
              <a:ext cx="470728" cy="534543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16" name="Vrije vorm 49"/>
            <p:cNvSpPr>
              <a:spLocks noEditPoints="1"/>
            </p:cNvSpPr>
            <p:nvPr/>
          </p:nvSpPr>
          <p:spPr bwMode="auto">
            <a:xfrm rot="16200000" flipV="1">
              <a:off x="11051654" y="771453"/>
              <a:ext cx="468508" cy="519485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17" name="Vrije vorm 50"/>
            <p:cNvSpPr>
              <a:spLocks noEditPoints="1"/>
            </p:cNvSpPr>
            <p:nvPr/>
          </p:nvSpPr>
          <p:spPr bwMode="auto">
            <a:xfrm rot="16200000" flipV="1">
              <a:off x="11044126" y="786511"/>
              <a:ext cx="468508" cy="489370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18" name="Vrije vorm 51"/>
            <p:cNvSpPr>
              <a:spLocks noEditPoints="1"/>
            </p:cNvSpPr>
            <p:nvPr/>
          </p:nvSpPr>
          <p:spPr bwMode="auto">
            <a:xfrm rot="16200000" flipV="1">
              <a:off x="5232723" y="721157"/>
              <a:ext cx="424100" cy="544581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19" name="Vrije vorm 52"/>
            <p:cNvSpPr>
              <a:spLocks noEditPoints="1"/>
            </p:cNvSpPr>
            <p:nvPr/>
          </p:nvSpPr>
          <p:spPr bwMode="auto">
            <a:xfrm rot="16200000" flipV="1">
              <a:off x="5241796" y="749729"/>
              <a:ext cx="428541" cy="491879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</p:grpSp>
      <p:sp>
        <p:nvSpPr>
          <p:cNvPr id="3" name="Tijdelijke aanduiding voor afbeelding 2" descr="Een lege tijdelijke aanduiding om een afbeelding toe te voegen. Klik op de tijdelijke aanduiding en selecteer de afbeelding die u wilt toevoegen."/>
          <p:cNvSpPr>
            <a:spLocks noGrp="1"/>
          </p:cNvSpPr>
          <p:nvPr>
            <p:ph type="pic" idx="1"/>
          </p:nvPr>
        </p:nvSpPr>
        <p:spPr>
          <a:xfrm>
            <a:off x="836613" y="1031195"/>
            <a:ext cx="5943600" cy="4572000"/>
          </a:xfrm>
          <a:solidFill>
            <a:schemeClr val="accent2">
              <a:lumMod val="40000"/>
              <a:lumOff val="60000"/>
            </a:schemeClr>
          </a:solidFill>
          <a:ln w="38100">
            <a:solidFill>
              <a:schemeClr val="bg1"/>
            </a:solidFill>
          </a:ln>
        </p:spPr>
        <p:txBody>
          <a:bodyPr rtlCol="0"/>
          <a:lstStyle>
            <a:lvl1pPr marL="0" indent="0" algn="l" rtl="0">
              <a:buNone/>
              <a:defRPr sz="3200"/>
            </a:lvl1pPr>
            <a:lvl2pPr marL="457200" indent="0" algn="l" rtl="0">
              <a:buNone/>
              <a:defRPr sz="2800"/>
            </a:lvl2pPr>
            <a:lvl3pPr marL="914400" indent="0" algn="l" rtl="0">
              <a:buNone/>
              <a:defRPr sz="2400"/>
            </a:lvl3pPr>
            <a:lvl4pPr marL="1371600" indent="0" algn="l" rtl="0">
              <a:buNone/>
              <a:defRPr sz="2000"/>
            </a:lvl4pPr>
            <a:lvl5pPr marL="1828800" indent="0" algn="l" rtl="0">
              <a:buNone/>
              <a:defRPr sz="2000"/>
            </a:lvl5pPr>
            <a:lvl6pPr marL="2286000" indent="0" algn="l" rtl="0">
              <a:buNone/>
              <a:defRPr sz="2000"/>
            </a:lvl6pPr>
            <a:lvl7pPr marL="2743200" indent="0" algn="l" rtl="0">
              <a:buNone/>
              <a:defRPr sz="2000"/>
            </a:lvl7pPr>
            <a:lvl8pPr marL="3200400" indent="0" algn="l" rtl="0">
              <a:buNone/>
              <a:defRPr sz="2000"/>
            </a:lvl8pPr>
            <a:lvl9pPr marL="3657600" indent="0" algn="l" rtl="0">
              <a:buNone/>
              <a:defRPr sz="2000"/>
            </a:lvl9pPr>
          </a:lstStyle>
          <a:p>
            <a:pPr rtl="0"/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7492891" y="3555521"/>
            <a:ext cx="3840480" cy="2168517"/>
          </a:xfrm>
        </p:spPr>
        <p:txBody>
          <a:bodyPr rtlCol="0">
            <a:normAutofit/>
          </a:bodyPr>
          <a:lstStyle>
            <a:lvl1pPr marL="0" indent="0" algn="l" rtl="0">
              <a:buNone/>
              <a:defRPr sz="18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nl-NL"/>
              <a:t>Klikken om de tekststijl van het model te bewerken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 lang="nl-NL" smtClean="0"/>
              <a:t>‹nr.›</a:t>
            </a:fld>
            <a:endParaRPr lang="nl-NL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91C00067-2DD3-41FB-80B4-859C7F77C9EC}" type="datetime1">
              <a:rPr lang="nl-NL" smtClean="0"/>
              <a:pPr/>
              <a:t>12-5-2020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59575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nl-NL"/>
              <a:t>Klik om stijl te bewerken</a:t>
            </a:r>
            <a:endParaRPr lang="nl-NL" dirty="0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/>
          <a:p>
            <a:pPr lvl="0" rtl="0"/>
            <a:r>
              <a:rPr lang="nl-NL"/>
              <a:t>Klikken om de tekststijl van het model te bewerken</a:t>
            </a:r>
          </a:p>
          <a:p>
            <a:pPr lvl="1" rtl="0"/>
            <a:r>
              <a:rPr lang="nl-NL"/>
              <a:t>Tweede niveau</a:t>
            </a:r>
          </a:p>
          <a:p>
            <a:pPr lvl="2" rtl="0"/>
            <a:r>
              <a:rPr lang="nl-NL"/>
              <a:t>Derde niveau</a:t>
            </a:r>
          </a:p>
          <a:p>
            <a:pPr lvl="3" rtl="0"/>
            <a:r>
              <a:rPr lang="nl-NL"/>
              <a:t>Vierde niveau</a:t>
            </a:r>
          </a:p>
          <a:p>
            <a:pPr lvl="4" rtl="0"/>
            <a:r>
              <a:rPr lang="nl-NL"/>
              <a:t>Vijfde niveau</a:t>
            </a:r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 lang="nl-NL" smtClean="0"/>
              <a:t>‹nr.›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0BB732E9-D6ED-42DD-870D-F7903A05E969}" type="datetime1">
              <a:rPr lang="nl-NL" smtClean="0"/>
              <a:pPr/>
              <a:t>12-5-2020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47936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9624268" y="304800"/>
            <a:ext cx="1729531" cy="5676900"/>
          </a:xfrm>
        </p:spPr>
        <p:txBody>
          <a:bodyPr vert="eaVert" rtlCol="0"/>
          <a:lstStyle/>
          <a:p>
            <a:pPr rtl="0"/>
            <a:r>
              <a:rPr lang="nl-NL"/>
              <a:t>Klik om stijl te bewerken</a:t>
            </a:r>
            <a:endParaRPr lang="nl-NL" dirty="0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199" y="304800"/>
            <a:ext cx="8633671" cy="5676900"/>
          </a:xfrm>
        </p:spPr>
        <p:txBody>
          <a:bodyPr vert="eaVert" rtlCol="0"/>
          <a:lstStyle/>
          <a:p>
            <a:pPr lvl="0" rtl="0"/>
            <a:r>
              <a:rPr lang="nl-NL"/>
              <a:t>Klikken om de tekststijl van het model te bewerken</a:t>
            </a:r>
          </a:p>
          <a:p>
            <a:pPr lvl="1" rtl="0"/>
            <a:r>
              <a:rPr lang="nl-NL"/>
              <a:t>Tweede niveau</a:t>
            </a:r>
          </a:p>
          <a:p>
            <a:pPr lvl="2" rtl="0"/>
            <a:r>
              <a:rPr lang="nl-NL"/>
              <a:t>Derde niveau</a:t>
            </a:r>
          </a:p>
          <a:p>
            <a:pPr lvl="3" rtl="0"/>
            <a:r>
              <a:rPr lang="nl-NL"/>
              <a:t>Vierde niveau</a:t>
            </a:r>
          </a:p>
          <a:p>
            <a:pPr lvl="4" rtl="0"/>
            <a:r>
              <a:rPr lang="nl-NL"/>
              <a:t>Vijfde niveau</a:t>
            </a:r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 lang="nl-NL" smtClean="0"/>
              <a:t>‹nr.›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2F196AAD-0F63-459E-BF07-110FEF13B0F6}" type="datetime1">
              <a:rPr lang="nl-NL" smtClean="0"/>
              <a:pPr/>
              <a:t>12-5-2020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205803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inhou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nl-NL"/>
              <a:t>Klik om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lvl="0" rtl="0"/>
            <a:r>
              <a:rPr lang="nl-NL"/>
              <a:t>Klikken om de tekststijl van het model te bewerken</a:t>
            </a:r>
          </a:p>
          <a:p>
            <a:pPr lvl="1" rtl="0"/>
            <a:r>
              <a:rPr lang="nl-NL"/>
              <a:t>Tweede niveau</a:t>
            </a:r>
          </a:p>
          <a:p>
            <a:pPr lvl="2" rtl="0"/>
            <a:r>
              <a:rPr lang="nl-NL"/>
              <a:t>Derde niveau</a:t>
            </a:r>
          </a:p>
          <a:p>
            <a:pPr lvl="3" rtl="0"/>
            <a:r>
              <a:rPr lang="nl-NL"/>
              <a:t>Vierde niveau</a:t>
            </a:r>
          </a:p>
          <a:p>
            <a:pPr lvl="4" rtl="0"/>
            <a:r>
              <a:rPr lang="nl-NL"/>
              <a:t>Vijfde niveau</a:t>
            </a:r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 lang="nl-NL" smtClean="0"/>
              <a:t>‹nr.›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0411DFBA-745F-49BB-B163-26EE5873D7CC}" type="datetime1">
              <a:rPr lang="nl-NL" smtClean="0"/>
              <a:pPr/>
              <a:t>12-5-2020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9630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265613" y="1828800"/>
            <a:ext cx="6858002" cy="1828800"/>
          </a:xfrm>
        </p:spPr>
        <p:txBody>
          <a:bodyPr rtlCol="0" anchor="b">
            <a:normAutofit/>
          </a:bodyPr>
          <a:lstStyle>
            <a:lvl1pPr algn="l" rtl="0">
              <a:defRPr sz="4400"/>
            </a:lvl1pPr>
          </a:lstStyle>
          <a:p>
            <a:pPr rtl="0"/>
            <a:r>
              <a:rPr lang="nl-NL"/>
              <a:t>Klik om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265610" y="3733800"/>
            <a:ext cx="6858002" cy="914400"/>
          </a:xfrm>
        </p:spPr>
        <p:txBody>
          <a:bodyPr rtlCol="0"/>
          <a:lstStyle>
            <a:lvl1pPr marL="0" indent="0" algn="l" rtl="0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 algn="l" rtl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l" rtl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nl-NL"/>
              <a:t>Klikken om de tekststijl van het model te bewerken</a:t>
            </a:r>
          </a:p>
        </p:txBody>
      </p:sp>
    </p:spTree>
    <p:extLst>
      <p:ext uri="{BB962C8B-B14F-4D97-AF65-F5344CB8AC3E}">
        <p14:creationId xmlns:p14="http://schemas.microsoft.com/office/powerpoint/2010/main" val="1229257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nl-NL"/>
              <a:t>Klik om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1065212" y="1825625"/>
            <a:ext cx="4954588" cy="4187952"/>
          </a:xfrm>
        </p:spPr>
        <p:txBody>
          <a:bodyPr rtlCol="0"/>
          <a:lstStyle/>
          <a:p>
            <a:pPr lvl="0" rtl="0"/>
            <a:r>
              <a:rPr lang="nl-NL"/>
              <a:t>Klikken om de tekststijl van het model te bewerken</a:t>
            </a:r>
          </a:p>
          <a:p>
            <a:pPr lvl="1" rtl="0"/>
            <a:r>
              <a:rPr lang="nl-NL"/>
              <a:t>Tweede niveau</a:t>
            </a:r>
          </a:p>
          <a:p>
            <a:pPr lvl="2" rtl="0"/>
            <a:r>
              <a:rPr lang="nl-NL"/>
              <a:t>Derde niveau</a:t>
            </a:r>
          </a:p>
          <a:p>
            <a:pPr lvl="3" rtl="0"/>
            <a:r>
              <a:rPr lang="nl-NL"/>
              <a:t>Vierde niveau</a:t>
            </a:r>
          </a:p>
          <a:p>
            <a:pPr lvl="4" rtl="0"/>
            <a:r>
              <a:rPr lang="nl-NL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4951414" cy="4187952"/>
          </a:xfrm>
        </p:spPr>
        <p:txBody>
          <a:bodyPr rtlCol="0"/>
          <a:lstStyle/>
          <a:p>
            <a:pPr lvl="0" rtl="0"/>
            <a:r>
              <a:rPr lang="nl-NL"/>
              <a:t>Klikken om de tekststijl van het model te bewerken</a:t>
            </a:r>
          </a:p>
          <a:p>
            <a:pPr lvl="1" rtl="0"/>
            <a:r>
              <a:rPr lang="nl-NL"/>
              <a:t>Tweede niveau</a:t>
            </a:r>
          </a:p>
          <a:p>
            <a:pPr lvl="2" rtl="0"/>
            <a:r>
              <a:rPr lang="nl-NL"/>
              <a:t>Derde niveau</a:t>
            </a:r>
          </a:p>
          <a:p>
            <a:pPr lvl="3" rtl="0"/>
            <a:r>
              <a:rPr lang="nl-NL"/>
              <a:t>Vierde niveau</a:t>
            </a:r>
          </a:p>
          <a:p>
            <a:pPr lvl="4" rtl="0"/>
            <a:r>
              <a:rPr lang="nl-NL"/>
              <a:t>Vijfde niveau</a:t>
            </a:r>
            <a:endParaRPr lang="nl-NL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 lang="nl-NL" smtClean="0"/>
              <a:t>‹nr.›</a:t>
            </a:fld>
            <a:endParaRPr lang="nl-NL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4D6E96F9-E7CB-4410-BB7B-FEF914B9DFBA}" type="datetime1">
              <a:rPr lang="nl-NL" smtClean="0"/>
              <a:pPr/>
              <a:t>12-5-2020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727551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nl-NL"/>
              <a:t>Klik om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1069848" y="1681163"/>
            <a:ext cx="4956048" cy="823912"/>
          </a:xfrm>
        </p:spPr>
        <p:txBody>
          <a:bodyPr rtlCol="0" anchor="b"/>
          <a:lstStyle>
            <a:lvl1pPr marL="0" indent="0" algn="l" rtl="0">
              <a:spcBef>
                <a:spcPts val="0"/>
              </a:spcBef>
              <a:buNone/>
              <a:defRPr sz="2400" b="1"/>
            </a:lvl1pPr>
            <a:lvl2pPr marL="457200" indent="0" algn="l" rtl="0">
              <a:buNone/>
              <a:defRPr sz="2000" b="1"/>
            </a:lvl2pPr>
            <a:lvl3pPr marL="914400" indent="0" algn="l" rtl="0">
              <a:buNone/>
              <a:defRPr sz="1800" b="1"/>
            </a:lvl3pPr>
            <a:lvl4pPr marL="1371600" indent="0" algn="l" rtl="0">
              <a:buNone/>
              <a:defRPr sz="1600" b="1"/>
            </a:lvl4pPr>
            <a:lvl5pPr marL="1828800" indent="0" algn="l" rtl="0">
              <a:buNone/>
              <a:defRPr sz="1600" b="1"/>
            </a:lvl5pPr>
            <a:lvl6pPr marL="2286000" indent="0" algn="l" rtl="0">
              <a:buNone/>
              <a:defRPr sz="1600" b="1"/>
            </a:lvl6pPr>
            <a:lvl7pPr marL="2743200" indent="0" algn="l" rtl="0">
              <a:buNone/>
              <a:defRPr sz="1600" b="1"/>
            </a:lvl7pPr>
            <a:lvl8pPr marL="3200400" indent="0" algn="l" rtl="0">
              <a:buNone/>
              <a:defRPr sz="1600" b="1"/>
            </a:lvl8pPr>
            <a:lvl9pPr marL="3657600" indent="0" algn="l" rtl="0">
              <a:buNone/>
              <a:defRPr sz="1600" b="1"/>
            </a:lvl9pPr>
          </a:lstStyle>
          <a:p>
            <a:pPr lvl="0" rt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1069848" y="2505075"/>
            <a:ext cx="4956048" cy="3476625"/>
          </a:xfrm>
        </p:spPr>
        <p:txBody>
          <a:bodyPr rtlCol="0"/>
          <a:lstStyle/>
          <a:p>
            <a:pPr lvl="0" rtl="0"/>
            <a:r>
              <a:rPr lang="nl-NL"/>
              <a:t>Klikken om de tekststijl van het model te bewerken</a:t>
            </a:r>
          </a:p>
          <a:p>
            <a:pPr lvl="1" rtl="0"/>
            <a:r>
              <a:rPr lang="nl-NL"/>
              <a:t>Tweede niveau</a:t>
            </a:r>
          </a:p>
          <a:p>
            <a:pPr lvl="2" rtl="0"/>
            <a:r>
              <a:rPr lang="nl-NL"/>
              <a:t>Derde niveau</a:t>
            </a:r>
          </a:p>
          <a:p>
            <a:pPr lvl="3" rtl="0"/>
            <a:r>
              <a:rPr lang="nl-NL"/>
              <a:t>Vierde niveau</a:t>
            </a:r>
          </a:p>
          <a:p>
            <a:pPr lvl="4" rtl="0"/>
            <a:r>
              <a:rPr lang="nl-NL"/>
              <a:t>Vijfde niveau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4956048" cy="823912"/>
          </a:xfrm>
        </p:spPr>
        <p:txBody>
          <a:bodyPr rtlCol="0" anchor="b"/>
          <a:lstStyle>
            <a:lvl1pPr marL="0" indent="0" algn="l" rtl="0">
              <a:spcBef>
                <a:spcPts val="0"/>
              </a:spcBef>
              <a:buNone/>
              <a:defRPr sz="2400" b="1"/>
            </a:lvl1pPr>
            <a:lvl2pPr marL="457200" indent="0" algn="l" rtl="0">
              <a:buNone/>
              <a:defRPr sz="2000" b="1"/>
            </a:lvl2pPr>
            <a:lvl3pPr marL="914400" indent="0" algn="l" rtl="0">
              <a:buNone/>
              <a:defRPr sz="1800" b="1"/>
            </a:lvl3pPr>
            <a:lvl4pPr marL="1371600" indent="0" algn="l" rtl="0">
              <a:buNone/>
              <a:defRPr sz="1600" b="1"/>
            </a:lvl4pPr>
            <a:lvl5pPr marL="1828800" indent="0" algn="l" rtl="0">
              <a:buNone/>
              <a:defRPr sz="1600" b="1"/>
            </a:lvl5pPr>
            <a:lvl6pPr marL="2286000" indent="0" algn="l" rtl="0">
              <a:buNone/>
              <a:defRPr sz="1600" b="1"/>
            </a:lvl6pPr>
            <a:lvl7pPr marL="2743200" indent="0" algn="l" rtl="0">
              <a:buNone/>
              <a:defRPr sz="1600" b="1"/>
            </a:lvl7pPr>
            <a:lvl8pPr marL="3200400" indent="0" algn="l" rtl="0">
              <a:buNone/>
              <a:defRPr sz="1600" b="1"/>
            </a:lvl8pPr>
            <a:lvl9pPr marL="3657600" indent="0" algn="l" rtl="0">
              <a:buNone/>
              <a:defRPr sz="1600" b="1"/>
            </a:lvl9pPr>
          </a:lstStyle>
          <a:p>
            <a:pPr lvl="0" rt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4956048" cy="3476625"/>
          </a:xfrm>
        </p:spPr>
        <p:txBody>
          <a:bodyPr rtlCol="0"/>
          <a:lstStyle/>
          <a:p>
            <a:pPr lvl="0" rtl="0"/>
            <a:r>
              <a:rPr lang="nl-NL"/>
              <a:t>Klikken om de tekststijl van het model te bewerken</a:t>
            </a:r>
          </a:p>
          <a:p>
            <a:pPr lvl="1" rtl="0"/>
            <a:r>
              <a:rPr lang="nl-NL"/>
              <a:t>Tweede niveau</a:t>
            </a:r>
          </a:p>
          <a:p>
            <a:pPr lvl="2" rtl="0"/>
            <a:r>
              <a:rPr lang="nl-NL"/>
              <a:t>Derde niveau</a:t>
            </a:r>
          </a:p>
          <a:p>
            <a:pPr lvl="3" rtl="0"/>
            <a:r>
              <a:rPr lang="nl-NL"/>
              <a:t>Vierde niveau</a:t>
            </a:r>
          </a:p>
          <a:p>
            <a:pPr lvl="4" rtl="0"/>
            <a:r>
              <a:rPr lang="nl-NL"/>
              <a:t>Vijfde niveau</a:t>
            </a:r>
            <a:endParaRPr lang="nl-NL" dirty="0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 lang="nl-NL" smtClean="0"/>
              <a:t>‹nr.›</a:t>
            </a:fld>
            <a:endParaRPr lang="nl-NL" dirty="0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nl-NL" dirty="0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794E6EF4-9064-45D3-905C-80F0C309ECF7}" type="datetime1">
              <a:rPr lang="nl-NL" smtClean="0"/>
              <a:pPr/>
              <a:t>12-5-2020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18571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nl-NL"/>
              <a:t>Klik om stijl te bewerken</a:t>
            </a:r>
            <a:endParaRPr lang="nl-NL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 lang="nl-NL" smtClean="0"/>
              <a:t>‹nr.›</a:t>
            </a:fld>
            <a:endParaRPr lang="nl-NL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nl-NL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1828CB1F-61B7-4528-AE81-A8EA4310177F}" type="datetime1">
              <a:rPr lang="nl-NL" smtClean="0"/>
              <a:pPr/>
              <a:t>12-5-2020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12816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 lang="nl-NL" smtClean="0"/>
              <a:t>‹nr.›</a:t>
            </a:fld>
            <a:endParaRPr lang="nl-NL" dirty="0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nl-NL" dirty="0"/>
          </a:p>
        </p:txBody>
      </p:sp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BB1FE70B-0F25-415B-B229-26638C4D2399}" type="datetime1">
              <a:rPr lang="nl-NL" smtClean="0"/>
              <a:pPr/>
              <a:t>12-5-2020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47874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ee afbeeldingen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65212" y="304799"/>
            <a:ext cx="10058402" cy="1216152"/>
          </a:xfrm>
        </p:spPr>
        <p:txBody>
          <a:bodyPr rtlCol="0"/>
          <a:lstStyle>
            <a:lvl1pPr algn="l" rtl="0">
              <a:defRPr/>
            </a:lvl1pPr>
          </a:lstStyle>
          <a:p>
            <a:pPr rtl="0"/>
            <a:r>
              <a:rPr lang="nl-NL"/>
              <a:t>Klik om stijl te bewerken</a:t>
            </a:r>
            <a:endParaRPr lang="nl-NL" dirty="0"/>
          </a:p>
        </p:txBody>
      </p:sp>
      <p:grpSp>
        <p:nvGrpSpPr>
          <p:cNvPr id="9" name="Groep 8"/>
          <p:cNvGrpSpPr/>
          <p:nvPr/>
        </p:nvGrpSpPr>
        <p:grpSpPr>
          <a:xfrm>
            <a:off x="1052422" y="1733550"/>
            <a:ext cx="4360503" cy="3050038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10" name="Vrije vorm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11" name="Vrije vorm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12" name="Vrije vorm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13" name="Vrije vorm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14" name="Vrije vorm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15" name="Vrije vorm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16" name="Vrije vorm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17" name="Vrije vorm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18" name="Vrije vorm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19" name="Vrije vorm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20" name="Vrije vorm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21" name="Vrije vorm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</p:grpSp>
      <p:sp>
        <p:nvSpPr>
          <p:cNvPr id="36" name="Tijdelijke aanduiding voor afbeelding 33" descr="Een lege tijdelijke aanduiding om een afbeelding toe te voegen. Klik op de tijdelijke aanduiding en selecteer de afbeelding die u wilt toevoegen."/>
          <p:cNvSpPr>
            <a:spLocks noGrp="1" noChangeAspect="1"/>
          </p:cNvSpPr>
          <p:nvPr>
            <p:ph type="pic" sz="quarter" idx="17"/>
          </p:nvPr>
        </p:nvSpPr>
        <p:spPr>
          <a:xfrm>
            <a:off x="1265028" y="1900210"/>
            <a:ext cx="3935536" cy="2571736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 rtlCol="0"/>
          <a:lstStyle>
            <a:lvl1pPr marL="0" indent="0" algn="ctr" rtl="0">
              <a:buNone/>
              <a:defRPr/>
            </a:lvl1pPr>
          </a:lstStyle>
          <a:p>
            <a:pPr rtl="0"/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39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052423" y="4935990"/>
            <a:ext cx="4368980" cy="100761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600"/>
              </a:spcBef>
              <a:buNone/>
              <a:defRPr sz="16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nl-NL"/>
              <a:t>Klikken om de tekststijl van het model te bewerken</a:t>
            </a:r>
          </a:p>
        </p:txBody>
      </p:sp>
      <p:grpSp>
        <p:nvGrpSpPr>
          <p:cNvPr id="22" name="Groep 21"/>
          <p:cNvGrpSpPr/>
          <p:nvPr/>
        </p:nvGrpSpPr>
        <p:grpSpPr>
          <a:xfrm>
            <a:off x="6763111" y="1733550"/>
            <a:ext cx="4360503" cy="3050038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23" name="Vrije vorm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24" name="Vrije vorm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25" name="Vrije vorm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26" name="Vrije vorm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27" name="Vrije vorm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28" name="Vrije vorm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29" name="Vrije vorm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0" name="Vrije vorm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1" name="Vrije vorm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2" name="Vrije vorm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3" name="Vrije vorm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4" name="Vrije vorm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</p:grpSp>
      <p:sp>
        <p:nvSpPr>
          <p:cNvPr id="37" name="Tijdelijke aanduiding voor afbeelding 33" descr="Een lege tijdelijke aanduiding om een afbeelding toe te voegen. Klik op de tijdelijke aanduiding en selecteer de afbeelding die u wilt toevoegen."/>
          <p:cNvSpPr>
            <a:spLocks noGrp="1" noChangeAspect="1"/>
          </p:cNvSpPr>
          <p:nvPr>
            <p:ph type="pic" sz="quarter" idx="18"/>
          </p:nvPr>
        </p:nvSpPr>
        <p:spPr>
          <a:xfrm>
            <a:off x="6975717" y="1900210"/>
            <a:ext cx="3935536" cy="2571736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 rtlCol="0"/>
          <a:lstStyle>
            <a:lvl1pPr marL="0" indent="0" algn="ctr" rtl="0">
              <a:buNone/>
              <a:defRPr/>
            </a:lvl1pPr>
          </a:lstStyle>
          <a:p>
            <a:pPr rtl="0"/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40" name="Tijdelijke aanduiding voor tekst 3"/>
          <p:cNvSpPr>
            <a:spLocks noGrp="1"/>
          </p:cNvSpPr>
          <p:nvPr>
            <p:ph type="body" sz="half" idx="19"/>
          </p:nvPr>
        </p:nvSpPr>
        <p:spPr>
          <a:xfrm>
            <a:off x="6742908" y="4935990"/>
            <a:ext cx="4368980" cy="100761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600"/>
              </a:spcBef>
              <a:buNone/>
              <a:defRPr sz="16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nl-NL"/>
              <a:t>Klikken om de tekststijl van het model te bewerken</a:t>
            </a:r>
          </a:p>
        </p:txBody>
      </p:sp>
      <p:sp>
        <p:nvSpPr>
          <p:cNvPr id="8" name="Tijdelijke aanduiding voor dianummer 7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 lang="nl-NL" smtClean="0"/>
              <a:pPr rtl="0"/>
              <a:t>‹nr.›</a:t>
            </a:fld>
            <a:endParaRPr lang="nl-NL" dirty="0"/>
          </a:p>
        </p:txBody>
      </p:sp>
      <p:sp>
        <p:nvSpPr>
          <p:cNvPr id="7" name="Tijdelijke aanduiding voor voettekst 6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nl-NL" dirty="0"/>
          </a:p>
        </p:txBody>
      </p:sp>
      <p:sp>
        <p:nvSpPr>
          <p:cNvPr id="6" name="Tijdelijke aanduiding voor datum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5A9103FA-6693-4916-A215-259037848982}" type="datetime1">
              <a:rPr lang="nl-NL" smtClean="0"/>
              <a:pPr/>
              <a:t>12-5-2020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68274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rie afbeeldingen met bijschrif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nl-NL"/>
              <a:t>Klik om stijl te bewerken</a:t>
            </a:r>
            <a:endParaRPr lang="nl-NL" dirty="0"/>
          </a:p>
        </p:txBody>
      </p:sp>
      <p:grpSp>
        <p:nvGrpSpPr>
          <p:cNvPr id="52" name="Groep 51"/>
          <p:cNvGrpSpPr>
            <a:grpSpLocks noChangeAspect="1"/>
          </p:cNvGrpSpPr>
          <p:nvPr/>
        </p:nvGrpSpPr>
        <p:grpSpPr>
          <a:xfrm rot="5400000">
            <a:off x="1045139" y="1678105"/>
            <a:ext cx="3123347" cy="3089730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53" name="Vrije vorm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54" name="Vrije vorm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55" name="Vrije vorm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56" name="Vrije vorm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57" name="Vrije vorm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58" name="Vrije vorm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59" name="Vrije vorm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60" name="Vrije vorm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61" name="Vrije vorm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62" name="Vrije vorm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63" name="Vrije vorm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64" name="Vrije vorm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</p:grpSp>
      <p:sp>
        <p:nvSpPr>
          <p:cNvPr id="79" name="Tijdelijke aanduiding voor afbeelding 33" descr="Een lege tijdelijke aanduiding om een afbeelding toe te voegen. Klik op de tijdelijke aanduiding en selecteer de afbeelding die u wilt toevoegen."/>
          <p:cNvSpPr>
            <a:spLocks noGrp="1"/>
          </p:cNvSpPr>
          <p:nvPr>
            <p:ph type="pic" sz="quarter" idx="19"/>
          </p:nvPr>
        </p:nvSpPr>
        <p:spPr>
          <a:xfrm>
            <a:off x="1249168" y="1824285"/>
            <a:ext cx="2715289" cy="2776308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 rtlCol="0"/>
          <a:lstStyle>
            <a:lvl1pPr marL="0" indent="0" algn="ctr" rtl="0">
              <a:buNone/>
              <a:defRPr/>
            </a:lvl1pPr>
          </a:lstStyle>
          <a:p>
            <a:pPr rtl="0"/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81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235212" y="4947405"/>
            <a:ext cx="2743200" cy="91440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600"/>
              </a:spcBef>
              <a:buNone/>
              <a:defRPr sz="16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nl-NL"/>
              <a:t>Klikken om de tekststijl van het model te bewerken</a:t>
            </a:r>
          </a:p>
        </p:txBody>
      </p:sp>
      <p:grpSp>
        <p:nvGrpSpPr>
          <p:cNvPr id="84" name="Groep 83"/>
          <p:cNvGrpSpPr>
            <a:grpSpLocks noChangeAspect="1"/>
          </p:cNvGrpSpPr>
          <p:nvPr userDrawn="1"/>
        </p:nvGrpSpPr>
        <p:grpSpPr>
          <a:xfrm rot="5400000">
            <a:off x="4517135" y="1678105"/>
            <a:ext cx="3123347" cy="3089730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85" name="Vrije vorm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86" name="Vrije vorm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87" name="Vrije vorm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88" name="Vrije vorm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89" name="Vrije vorm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90" name="Vrije vorm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91" name="Vrije vorm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92" name="Vrije vorm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93" name="Vrije vorm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94" name="Vrije vorm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95" name="Vrije vorm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96" name="Vrije vorm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</p:grpSp>
      <p:sp>
        <p:nvSpPr>
          <p:cNvPr id="78" name="Tijdelijke aanduiding voor afbeelding 33" descr="Een lege tijdelijke aanduiding om een afbeelding toe te voegen. Klik op de tijdelijke aanduiding en selecteer de afbeelding die u wilt toevoegen."/>
          <p:cNvSpPr>
            <a:spLocks noGrp="1"/>
          </p:cNvSpPr>
          <p:nvPr>
            <p:ph type="pic" sz="quarter" idx="18"/>
          </p:nvPr>
        </p:nvSpPr>
        <p:spPr>
          <a:xfrm>
            <a:off x="4720924" y="1824285"/>
            <a:ext cx="2715768" cy="2776308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 rtlCol="0"/>
          <a:lstStyle>
            <a:lvl1pPr marL="0" indent="0" algn="ctr" rtl="0">
              <a:buNone/>
              <a:defRPr/>
            </a:lvl1pPr>
          </a:lstStyle>
          <a:p>
            <a:pPr rtl="0"/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82" name="Tijdelijke aanduiding voor tekst 3"/>
          <p:cNvSpPr>
            <a:spLocks noGrp="1"/>
          </p:cNvSpPr>
          <p:nvPr>
            <p:ph type="body" sz="half" idx="21"/>
          </p:nvPr>
        </p:nvSpPr>
        <p:spPr>
          <a:xfrm>
            <a:off x="4707208" y="4947405"/>
            <a:ext cx="2743200" cy="91440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600"/>
              </a:spcBef>
              <a:buNone/>
              <a:defRPr sz="16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nl-NL"/>
              <a:t>Klikken om de tekststijl van het model te bewerken</a:t>
            </a:r>
          </a:p>
        </p:txBody>
      </p:sp>
      <p:grpSp>
        <p:nvGrpSpPr>
          <p:cNvPr id="97" name="Groep 96"/>
          <p:cNvGrpSpPr>
            <a:grpSpLocks noChangeAspect="1"/>
          </p:cNvGrpSpPr>
          <p:nvPr userDrawn="1"/>
        </p:nvGrpSpPr>
        <p:grpSpPr>
          <a:xfrm rot="5400000">
            <a:off x="8019009" y="1678105"/>
            <a:ext cx="3123347" cy="3089730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98" name="Vrije vorm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99" name="Vrije vorm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100" name="Vrije vorm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101" name="Vrije vorm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102" name="Vrije vorm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103" name="Vrije vorm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104" name="Vrije vorm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105" name="Vrije vorm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106" name="Vrije vorm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107" name="Vrije vorm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108" name="Vrije vorm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109" name="Vrije vorm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</p:grpSp>
      <p:sp>
        <p:nvSpPr>
          <p:cNvPr id="80" name="Tijdelijke aanduiding voor afbeelding 33" descr="Een lege tijdelijke aanduiding om een afbeelding toe te voegen. Klik op de tijdelijke aanduiding en selecteer de afbeelding die u wilt toevoegen."/>
          <p:cNvSpPr>
            <a:spLocks noGrp="1"/>
          </p:cNvSpPr>
          <p:nvPr>
            <p:ph type="pic" sz="quarter" idx="20"/>
          </p:nvPr>
        </p:nvSpPr>
        <p:spPr>
          <a:xfrm>
            <a:off x="8222798" y="1824285"/>
            <a:ext cx="2715768" cy="2776308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 rtlCol="0"/>
          <a:lstStyle>
            <a:lvl1pPr marL="0" indent="0" algn="ctr" rtl="0">
              <a:buNone/>
              <a:defRPr/>
            </a:lvl1pPr>
          </a:lstStyle>
          <a:p>
            <a:pPr rtl="0"/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83" name="Tijdelijke aanduiding voor tekst 3"/>
          <p:cNvSpPr>
            <a:spLocks noGrp="1"/>
          </p:cNvSpPr>
          <p:nvPr>
            <p:ph type="body" sz="half" idx="22"/>
          </p:nvPr>
        </p:nvSpPr>
        <p:spPr>
          <a:xfrm>
            <a:off x="8209082" y="4947405"/>
            <a:ext cx="2743200" cy="91440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600"/>
              </a:spcBef>
              <a:buNone/>
              <a:defRPr sz="16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nl-NL"/>
              <a:t>Klikken om de tekststijl van het model te bewerken</a:t>
            </a:r>
          </a:p>
        </p:txBody>
      </p:sp>
      <p:sp>
        <p:nvSpPr>
          <p:cNvPr id="8" name="Tijdelijke aanduiding voor dianummer 7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 lang="nl-NL" smtClean="0"/>
              <a:pPr rtl="0"/>
              <a:t>‹nr.›</a:t>
            </a:fld>
            <a:endParaRPr lang="nl-NL" dirty="0"/>
          </a:p>
        </p:txBody>
      </p:sp>
      <p:sp>
        <p:nvSpPr>
          <p:cNvPr id="7" name="Tijdelijke aanduiding voor voettekst 6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nl-NL" dirty="0"/>
          </a:p>
        </p:txBody>
      </p:sp>
      <p:sp>
        <p:nvSpPr>
          <p:cNvPr id="6" name="Tijdelijke aanduiding voor datum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D42EEFAE-D294-4668-8C3A-E60472FE0366}" type="datetime1">
              <a:rPr lang="nl-NL" smtClean="0"/>
              <a:pPr/>
              <a:t>12-5-2020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81935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6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1065212" y="304800"/>
            <a:ext cx="10058402" cy="12192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rtl="0"/>
            <a:r>
              <a:rPr lang="nl-NL" dirty="0"/>
              <a:t>Klik om de titelstijl van het model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1065214" y="1752600"/>
            <a:ext cx="10058400" cy="4229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nl-NL" dirty="0"/>
              <a:t>Tekststijlen van het model bewerken</a:t>
            </a:r>
          </a:p>
          <a:p>
            <a:pPr lvl="1" rtl="0"/>
            <a:r>
              <a:rPr lang="nl-NL" dirty="0"/>
              <a:t>Tweede niveau</a:t>
            </a:r>
          </a:p>
          <a:p>
            <a:pPr lvl="2" rtl="0"/>
            <a:r>
              <a:rPr lang="nl-NL" dirty="0"/>
              <a:t>Derde niveau</a:t>
            </a:r>
          </a:p>
          <a:p>
            <a:pPr lvl="3" rtl="0"/>
            <a:r>
              <a:rPr lang="nl-NL" dirty="0"/>
              <a:t>Vierde niveau</a:t>
            </a:r>
          </a:p>
          <a:p>
            <a:pPr lvl="4" rtl="0"/>
            <a:r>
              <a:rPr lang="nl-NL" dirty="0"/>
              <a:t>Vijfde niveau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1065213" y="6019801"/>
            <a:ext cx="7620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>
              <a:defRPr sz="1100">
                <a:solidFill>
                  <a:schemeClr val="tx1"/>
                </a:solidFill>
              </a:defRPr>
            </a:lvl1pPr>
          </a:lstStyle>
          <a:p>
            <a:pPr rtl="0"/>
            <a:fld id="{022B156B-59AE-415F-B24B-8756D48BB977}" type="slidenum">
              <a:rPr lang="nl-NL" smtClean="0"/>
              <a:pPr rtl="0"/>
              <a:t>‹nr.›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1979613" y="6019801"/>
            <a:ext cx="5943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>
              <a:defRPr sz="1100">
                <a:solidFill>
                  <a:schemeClr val="tx1"/>
                </a:solidFill>
              </a:defRPr>
            </a:lvl1pPr>
          </a:lstStyle>
          <a:p>
            <a:pPr rtl="0"/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075611" y="6019801"/>
            <a:ext cx="139626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>
              <a:defRPr sz="1100">
                <a:solidFill>
                  <a:schemeClr val="tx1"/>
                </a:solidFill>
              </a:defRPr>
            </a:lvl1pPr>
          </a:lstStyle>
          <a:p>
            <a:fld id="{C1026883-328A-4590-B87E-730B660CA7AA}" type="datetime1">
              <a:rPr lang="nl-NL" smtClean="0"/>
              <a:pPr/>
              <a:t>12-5-2020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006304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60" r:id="rId8"/>
    <p:sldLayoutId id="2147483661" r:id="rId9"/>
    <p:sldLayoutId id="2147483662" r:id="rId10"/>
    <p:sldLayoutId id="2147483656" r:id="rId11"/>
    <p:sldLayoutId id="2147483657" r:id="rId12"/>
    <p:sldLayoutId id="2147483658" r:id="rId13"/>
    <p:sldLayoutId id="2147483659" r:id="rId1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>
              <a:lumMod val="50000"/>
            </a:schemeClr>
          </a:solidFill>
          <a:latin typeface="+mj-lt"/>
          <a:ea typeface="+mj-ea"/>
          <a:cs typeface="+mj-cs"/>
        </a:defRPr>
      </a:lvl1pPr>
    </p:titleStyle>
    <p:bodyStyle>
      <a:lvl1pPr marL="347472" indent="-347472" algn="l" defTabSz="914400" rtl="0" eaLnBrk="1" latinLnBrk="0" hangingPunct="1">
        <a:lnSpc>
          <a:spcPct val="100000"/>
        </a:lnSpc>
        <a:spcBef>
          <a:spcPts val="18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3464" algn="l" defTabSz="914400" rtl="0" eaLnBrk="1" latinLnBrk="0" hangingPunct="1">
        <a:lnSpc>
          <a:spcPct val="100000"/>
        </a:lnSpc>
        <a:spcBef>
          <a:spcPts val="12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8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6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6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840">
          <p15:clr>
            <a:srgbClr val="F26B43"/>
          </p15:clr>
        </p15:guide>
        <p15:guide id="2" orient="horz" pos="216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 rtlCol="0"/>
          <a:lstStyle/>
          <a:p>
            <a:pPr rtl="0"/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VVE Periode 8</a:t>
            </a:r>
          </a:p>
        </p:txBody>
      </p:sp>
      <p:sp>
        <p:nvSpPr>
          <p:cNvPr id="3" name="Subtitel 2"/>
          <p:cNvSpPr>
            <a:spLocks noGrp="1"/>
          </p:cNvSpPr>
          <p:nvPr>
            <p:ph type="subTitle" idx="1"/>
          </p:nvPr>
        </p:nvSpPr>
        <p:spPr>
          <a:xfrm>
            <a:off x="4265611" y="3724275"/>
            <a:ext cx="6858002" cy="914400"/>
          </a:xfrm>
        </p:spPr>
        <p:txBody>
          <a:bodyPr rtlCol="0"/>
          <a:lstStyle/>
          <a:p>
            <a:pPr rtl="0"/>
            <a:r>
              <a:rPr lang="nl-NL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Voor- en vroegschoolse educatie</a:t>
            </a:r>
          </a:p>
        </p:txBody>
      </p:sp>
    </p:spTree>
    <p:extLst>
      <p:ext uri="{BB962C8B-B14F-4D97-AF65-F5344CB8AC3E}">
        <p14:creationId xmlns:p14="http://schemas.microsoft.com/office/powerpoint/2010/main" val="769675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el 12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algn="ctr" rtl="0"/>
            <a:r>
              <a:rPr lang="nl-NL" b="1" dirty="0">
                <a:latin typeface="Arial" panose="020B0604020202020204" pitchFamily="34" charset="0"/>
                <a:cs typeface="Arial" panose="020B0604020202020204" pitchFamily="34" charset="0"/>
              </a:rPr>
              <a:t>Periode 8!</a:t>
            </a:r>
          </a:p>
        </p:txBody>
      </p:sp>
      <p:sp>
        <p:nvSpPr>
          <p:cNvPr id="14" name="Tijdelijke aanduiding voor inhoud 13"/>
          <p:cNvSpPr>
            <a:spLocks noGrp="1"/>
          </p:cNvSpPr>
          <p:nvPr>
            <p:ph idx="1"/>
          </p:nvPr>
        </p:nvSpPr>
        <p:spPr/>
        <p:txBody>
          <a:bodyPr rtlCol="0">
            <a:normAutofit lnSpcReduction="10000"/>
          </a:bodyPr>
          <a:lstStyle/>
          <a:p>
            <a:pPr rtl="0"/>
            <a:endParaRPr lang="nl-NL" dirty="0">
              <a:solidFill>
                <a:schemeClr val="tx2"/>
              </a:solidFill>
            </a:endParaRPr>
          </a:p>
          <a:p>
            <a:pPr rtl="0"/>
            <a:r>
              <a:rPr lang="nl-NL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Nieuwe periode! </a:t>
            </a:r>
          </a:p>
          <a:p>
            <a:pPr rtl="0"/>
            <a:r>
              <a:rPr lang="nl-NL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Door de Coronacrisis nieuwe invulling!</a:t>
            </a:r>
          </a:p>
          <a:p>
            <a:pPr rtl="0"/>
            <a:r>
              <a:rPr lang="nl-NL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Jullie eigen invulling met daarin:</a:t>
            </a:r>
          </a:p>
          <a:p>
            <a:pPr rtl="0">
              <a:buFontTx/>
              <a:buChar char="-"/>
            </a:pPr>
            <a:r>
              <a:rPr lang="nl-NL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Hoe bereid je kinderen voor op de basisschool?</a:t>
            </a:r>
          </a:p>
          <a:p>
            <a:pPr rtl="0">
              <a:buFontTx/>
              <a:buChar char="-"/>
            </a:pPr>
            <a:r>
              <a:rPr lang="nl-NL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Welke spellen en activiteiten kun je doen met de wat ‘oudere’ kinderen?</a:t>
            </a:r>
          </a:p>
          <a:p>
            <a:pPr rtl="0">
              <a:buFontTx/>
              <a:buChar char="-"/>
            </a:pPr>
            <a:r>
              <a:rPr lang="nl-NL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Verdieping VVE Trajecten</a:t>
            </a:r>
          </a:p>
          <a:p>
            <a:pPr rtl="0"/>
            <a:endParaRPr lang="nl-NL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1074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65212" y="142875"/>
            <a:ext cx="9850438" cy="1381125"/>
          </a:xfrm>
        </p:spPr>
        <p:txBody>
          <a:bodyPr rtlCol="0"/>
          <a:lstStyle/>
          <a:p>
            <a:pPr algn="ctr" rtl="0"/>
            <a:r>
              <a:rPr lang="nl-NL" b="1" dirty="0">
                <a:latin typeface="Arial" panose="020B0604020202020204" pitchFamily="34" charset="0"/>
                <a:cs typeface="Arial" panose="020B0604020202020204" pitchFamily="34" charset="0"/>
              </a:rPr>
              <a:t>Planning periode 8 VVE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2736165" y="1882775"/>
            <a:ext cx="6508531" cy="4187952"/>
          </a:xfrm>
        </p:spPr>
        <p:txBody>
          <a:bodyPr rtlCol="0"/>
          <a:lstStyle/>
          <a:p>
            <a:pPr marL="0" indent="0" rtl="0">
              <a:buNone/>
            </a:pPr>
            <a:r>
              <a:rPr lang="nl-NL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Voorbereiding op de basisschool</a:t>
            </a:r>
          </a:p>
          <a:p>
            <a:pPr marL="0" indent="0" rtl="0">
              <a:buNone/>
            </a:pPr>
            <a:r>
              <a:rPr lang="nl-NL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Les 1, 2 en 3</a:t>
            </a:r>
          </a:p>
          <a:p>
            <a:pPr marL="0" indent="0" rtl="0">
              <a:buNone/>
            </a:pPr>
            <a:r>
              <a:rPr lang="nl-NL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Spellen en activiteiten voor wat ‘oudere’ kinderen </a:t>
            </a:r>
          </a:p>
          <a:p>
            <a:pPr marL="0" indent="0" rtl="0">
              <a:buNone/>
            </a:pPr>
            <a:r>
              <a:rPr lang="nl-NL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Les 4 en 5</a:t>
            </a:r>
          </a:p>
          <a:p>
            <a:pPr marL="0" indent="0" rtl="0">
              <a:buNone/>
            </a:pPr>
            <a:r>
              <a:rPr lang="nl-NL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VVE trajecten verdieping</a:t>
            </a:r>
          </a:p>
          <a:p>
            <a:pPr marL="0" indent="0" rtl="0">
              <a:buNone/>
            </a:pPr>
            <a:r>
              <a:rPr lang="nl-NL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Les 6 en 7</a:t>
            </a:r>
          </a:p>
          <a:p>
            <a:pPr marL="0" indent="0" rtl="0">
              <a:buNone/>
            </a:pPr>
            <a:endParaRPr lang="nl-NL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rtl="0">
              <a:buNone/>
            </a:pPr>
            <a:endParaRPr lang="nl-NL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3300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55DDD580-7481-4855-B137-BF6C6D5345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5212" y="304800"/>
            <a:ext cx="10058402" cy="1219200"/>
          </a:xfrm>
        </p:spPr>
        <p:txBody>
          <a:bodyPr/>
          <a:lstStyle/>
          <a:p>
            <a:pPr algn="ctr"/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Vandaag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892B74E9-6EBA-4FBF-BF76-70066A0DD8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5214" y="1752600"/>
            <a:ext cx="10058400" cy="42291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20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Hoe bereid je als begeleider kinderen voor op de basisschool?</a:t>
            </a:r>
          </a:p>
          <a:p>
            <a:pPr marL="0" indent="0">
              <a:buNone/>
            </a:pPr>
            <a:endParaRPr lang="nl-NL" sz="2000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nl-NL" sz="20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Hou het klein (begin bijvoorbeeld met uitleggen wat school is, let op dit doe je wel vaak in overleg met ouders, en niet te ver van te voren!)</a:t>
            </a:r>
          </a:p>
          <a:p>
            <a:r>
              <a:rPr lang="nl-NL" sz="20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Maak het concreter voor het kindje (lees een boekje samen over school, laat eens een ouder kindje uitleggen wat school is, teken de school samen)</a:t>
            </a:r>
          </a:p>
          <a:p>
            <a:endParaRPr lang="nl-NL" sz="2000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nl-NL" sz="2000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sz="2000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sz="2000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sz="2000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5748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AEB6425-C6A1-435A-8288-27D833EB8C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b="1" dirty="0">
                <a:latin typeface="Arial" panose="020B0604020202020204" pitchFamily="34" charset="0"/>
                <a:cs typeface="Arial" panose="020B0604020202020204" pitchFamily="34" charset="0"/>
              </a:rPr>
              <a:t>Zelfstandigheid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7600666-3797-44BA-829E-AB65C51BB93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Kinderen die naar een kinderdagverblijf gaan zijn gewend dat ze aandacht krijgen van de leidster. Dus de basisschool is wel even wennen voor ze. Grote groepen, minder individuele aandacht. </a:t>
            </a:r>
          </a:p>
          <a:p>
            <a:r>
              <a:rPr lang="nl-NL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Zelfstandigheid is daarom van belang</a:t>
            </a:r>
          </a:p>
          <a:p>
            <a:r>
              <a:rPr lang="nl-NL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Het kindje moet zelfstandig zijn/haar kleren aan- en uittrekken</a:t>
            </a:r>
          </a:p>
          <a:p>
            <a:r>
              <a:rPr lang="nl-NL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Het kindje moet zindelijk zijn</a:t>
            </a:r>
          </a:p>
          <a:p>
            <a:r>
              <a:rPr lang="nl-NL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Het kindje moet zelfstandig zijn/haar billen af kunnen vegen</a:t>
            </a:r>
          </a:p>
          <a:p>
            <a:r>
              <a:rPr lang="nl-NL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Het kindje moet zelfstandig zijn/haar jas dicht kunnen krijgen</a:t>
            </a:r>
          </a:p>
        </p:txBody>
      </p:sp>
    </p:spTree>
    <p:extLst>
      <p:ext uri="{BB962C8B-B14F-4D97-AF65-F5344CB8AC3E}">
        <p14:creationId xmlns:p14="http://schemas.microsoft.com/office/powerpoint/2010/main" val="5598825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06480E2-3C84-4D73-8705-2B1ABCACC1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5212" y="266700"/>
            <a:ext cx="10058402" cy="1219200"/>
          </a:xfrm>
        </p:spPr>
        <p:txBody>
          <a:bodyPr/>
          <a:lstStyle/>
          <a:p>
            <a:pPr algn="ctr"/>
            <a:r>
              <a:rPr lang="nl-NL" b="1" dirty="0">
                <a:latin typeface="Arial" panose="020B0604020202020204" pitchFamily="34" charset="0"/>
                <a:cs typeface="Arial" panose="020B0604020202020204" pitchFamily="34" charset="0"/>
              </a:rPr>
              <a:t>Kortom</a:t>
            </a: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FB3843D-DF59-409C-9AED-8DB542F20A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5214" y="1485901"/>
            <a:ext cx="10250486" cy="475297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Als begeleider op de kinderopvang kun je dus een bijdrage leveren aan het stimuleren van zelfstandigheid bij kindjes. </a:t>
            </a:r>
          </a:p>
          <a:p>
            <a:pPr marL="0" indent="0">
              <a:buNone/>
            </a:pPr>
            <a:endParaRPr lang="nl-NL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nl-NL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Opdracht:</a:t>
            </a:r>
          </a:p>
          <a:p>
            <a:pPr marL="0" indent="0">
              <a:buNone/>
            </a:pPr>
            <a:r>
              <a:rPr lang="nl-NL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Zoek voor jezelf uit hoe je de zelfstandigheid/zelfredzaamheid van kinderen op het kinderdagverblijf kan stimuleren?  Schrijf dit op een a4tje. </a:t>
            </a:r>
          </a:p>
          <a:p>
            <a:pPr marL="0" indent="0">
              <a:buNone/>
            </a:pPr>
            <a:r>
              <a:rPr lang="nl-NL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 maak een plan van aanpak over hoe jij de zelfstandigheid van een kindje bij jouw op stage kan stimuleren (denk bijvoorbeeld aan een planning/draaibroek voor een bepaalde tijd, of een instructiekaart voor collega’s ect.) Wees creatief! </a:t>
            </a:r>
          </a:p>
          <a:p>
            <a:endParaRPr lang="nl-NL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8351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D5735FF-073A-4547-BDCC-2303BAC43C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92891" y="1330347"/>
            <a:ext cx="3840480" cy="1422378"/>
          </a:xfrm>
        </p:spPr>
        <p:txBody>
          <a:bodyPr anchor="b">
            <a:normAutofit/>
          </a:bodyPr>
          <a:lstStyle/>
          <a:p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Volgende week</a:t>
            </a:r>
          </a:p>
        </p:txBody>
      </p:sp>
      <p:pic>
        <p:nvPicPr>
          <p:cNvPr id="1026" name="Picture 2" descr="Je kind gaat naar groep 1: 6 tips voor ouders">
            <a:extLst>
              <a:ext uri="{FF2B5EF4-FFF2-40B4-BE49-F238E27FC236}">
                <a16:creationId xmlns:a16="http://schemas.microsoft.com/office/drawing/2014/main" id="{C43ED24F-D9F3-4C2A-B57C-041D246049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522413" y="1031195"/>
            <a:ext cx="4572000" cy="4572000"/>
          </a:xfrm>
          <a:prstGeom prst="rect">
            <a:avLst/>
          </a:prstGeom>
          <a:solidFill>
            <a:srgbClr val="FFFFFF"/>
          </a:solidFill>
          <a:ln w="38100">
            <a:solidFill>
              <a:schemeClr val="bg1"/>
            </a:solidFill>
          </a:ln>
        </p:spPr>
      </p:pic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EAF62E0-B147-47A3-90DF-29635948DD0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492891" y="2952751"/>
            <a:ext cx="3840480" cy="2771288"/>
          </a:xfrm>
        </p:spPr>
        <p:txBody>
          <a:bodyPr>
            <a:normAutofit/>
          </a:bodyPr>
          <a:lstStyle/>
          <a:p>
            <a:r>
              <a:rPr lang="nl-NL" sz="24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Verder met kinderen voorbereiden op de basisschool!</a:t>
            </a:r>
          </a:p>
          <a:p>
            <a:endParaRPr lang="nl-NL" sz="2400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nl-NL" sz="2400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nl-NL" sz="2400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12314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>
</file>

<file path=ppt/theme/theme1.xml><?xml version="1.0" encoding="utf-8"?>
<a:theme xmlns:a="http://schemas.openxmlformats.org/drawingml/2006/main" name="Natuurillustratie (16:9)">
  <a:themeElements>
    <a:clrScheme name="Nature Illustration">
      <a:dk1>
        <a:srgbClr val="9A5315"/>
      </a:dk1>
      <a:lt1>
        <a:srgbClr val="FFFFFF"/>
      </a:lt1>
      <a:dk2>
        <a:srgbClr val="000000"/>
      </a:dk2>
      <a:lt2>
        <a:srgbClr val="D1E5F9"/>
      </a:lt2>
      <a:accent1>
        <a:srgbClr val="F3771A"/>
      </a:accent1>
      <a:accent2>
        <a:srgbClr val="8BBEF1"/>
      </a:accent2>
      <a:accent3>
        <a:srgbClr val="6DC025"/>
      </a:accent3>
      <a:accent4>
        <a:srgbClr val="9A5315"/>
      </a:accent4>
      <a:accent5>
        <a:srgbClr val="F1471F"/>
      </a:accent5>
      <a:accent6>
        <a:srgbClr val="DA6FDF"/>
      </a:accent6>
      <a:hlink>
        <a:srgbClr val="6DC025"/>
      </a:hlink>
      <a:folHlink>
        <a:srgbClr val="9A5315"/>
      </a:folHlink>
    </a:clrScheme>
    <a:fontScheme name="Segoe Print">
      <a:majorFont>
        <a:latin typeface="Segoe Print"/>
        <a:ea typeface=""/>
        <a:cs typeface=""/>
      </a:majorFont>
      <a:minorFont>
        <a:latin typeface="Segoe Prin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9532662_TF03431377_TF03431377" id="{33B757CC-315F-4E51-9778-90F934997943}" vid="{2BEB4120-5D0F-4BA4-AF60-F100EBBE4412}"/>
    </a:ext>
  </a:extLst>
</a:theme>
</file>

<file path=ppt/theme/theme2.xml><?xml version="1.0" encoding="utf-8"?>
<a:theme xmlns:a="http://schemas.openxmlformats.org/drawingml/2006/main" name="Office-thema">
  <a:themeElements>
    <a:clrScheme name="Nature Illustration">
      <a:dk1>
        <a:srgbClr val="9A5315"/>
      </a:dk1>
      <a:lt1>
        <a:srgbClr val="FFFFFF"/>
      </a:lt1>
      <a:dk2>
        <a:srgbClr val="000000"/>
      </a:dk2>
      <a:lt2>
        <a:srgbClr val="D1E5F9"/>
      </a:lt2>
      <a:accent1>
        <a:srgbClr val="F3771A"/>
      </a:accent1>
      <a:accent2>
        <a:srgbClr val="8BBEF1"/>
      </a:accent2>
      <a:accent3>
        <a:srgbClr val="6DC025"/>
      </a:accent3>
      <a:accent4>
        <a:srgbClr val="9A5315"/>
      </a:accent4>
      <a:accent5>
        <a:srgbClr val="F1471F"/>
      </a:accent5>
      <a:accent6>
        <a:srgbClr val="DA6FDF"/>
      </a:accent6>
      <a:hlink>
        <a:srgbClr val="6DC025"/>
      </a:hlink>
      <a:folHlink>
        <a:srgbClr val="9A5315"/>
      </a:folHlink>
    </a:clrScheme>
    <a:fontScheme name="Segoe Print">
      <a:majorFont>
        <a:latin typeface="Segoe Print"/>
        <a:ea typeface=""/>
        <a:cs typeface=""/>
      </a:majorFont>
      <a:minorFont>
        <a:latin typeface="Segoe Prin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-thema">
  <a:themeElements>
    <a:clrScheme name="Nature Illustration">
      <a:dk1>
        <a:srgbClr val="9A5315"/>
      </a:dk1>
      <a:lt1>
        <a:srgbClr val="FFFFFF"/>
      </a:lt1>
      <a:dk2>
        <a:srgbClr val="000000"/>
      </a:dk2>
      <a:lt2>
        <a:srgbClr val="D1E5F9"/>
      </a:lt2>
      <a:accent1>
        <a:srgbClr val="F3771A"/>
      </a:accent1>
      <a:accent2>
        <a:srgbClr val="8BBEF1"/>
      </a:accent2>
      <a:accent3>
        <a:srgbClr val="6DC025"/>
      </a:accent3>
      <a:accent4>
        <a:srgbClr val="9A5315"/>
      </a:accent4>
      <a:accent5>
        <a:srgbClr val="F1471F"/>
      </a:accent5>
      <a:accent6>
        <a:srgbClr val="DA6FDF"/>
      </a:accent6>
      <a:hlink>
        <a:srgbClr val="6DC025"/>
      </a:hlink>
      <a:folHlink>
        <a:srgbClr val="9A5315"/>
      </a:folHlink>
    </a:clrScheme>
    <a:fontScheme name="Segoe Print">
      <a:majorFont>
        <a:latin typeface="Segoe Print"/>
        <a:ea typeface=""/>
        <a:cs typeface=""/>
      </a:majorFont>
      <a:minorFont>
        <a:latin typeface="Segoe Prin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339</Words>
  <Application>Microsoft Office PowerPoint</Application>
  <PresentationFormat>Breedbeeld</PresentationFormat>
  <Paragraphs>45</Paragraphs>
  <Slides>7</Slides>
  <Notes>4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0" baseType="lpstr">
      <vt:lpstr>Arial</vt:lpstr>
      <vt:lpstr>Segoe Print</vt:lpstr>
      <vt:lpstr>Natuurillustratie (16:9)</vt:lpstr>
      <vt:lpstr>VVE Periode 8</vt:lpstr>
      <vt:lpstr>Periode 8!</vt:lpstr>
      <vt:lpstr>Planning periode 8 VVE</vt:lpstr>
      <vt:lpstr>Vandaag</vt:lpstr>
      <vt:lpstr>Zelfstandigheid</vt:lpstr>
      <vt:lpstr>Kortom </vt:lpstr>
      <vt:lpstr>Volgende week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VVE Periode 8</dc:title>
  <dc:creator>Dana Wolters</dc:creator>
  <cp:lastModifiedBy>Dana Wolters</cp:lastModifiedBy>
  <cp:revision>4</cp:revision>
  <dcterms:created xsi:type="dcterms:W3CDTF">2020-05-12T07:29:22Z</dcterms:created>
  <dcterms:modified xsi:type="dcterms:W3CDTF">2020-05-12T08:22:04Z</dcterms:modified>
</cp:coreProperties>
</file>