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37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82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05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7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64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9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2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37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176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0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78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98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 descr="Afbeelding met buiten, water, strand, zanderig&#10;&#10;Automatisch gegenereerde beschrijving">
            <a:extLst>
              <a:ext uri="{FF2B5EF4-FFF2-40B4-BE49-F238E27FC236}">
                <a16:creationId xmlns:a16="http://schemas.microsoft.com/office/drawing/2014/main" id="{65A68878-6F85-49FF-90AE-0A94B1C712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35000"/>
          </a:blip>
          <a:srcRect t="14197" b="184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F7D085F-DE1F-4AF6-BB72-AD2026DDED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Vakantie in Nederland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53E9E9-E4D3-4606-B00F-4EB4FDF32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>
            <a:normAutofit/>
          </a:bodyPr>
          <a:lstStyle/>
          <a:p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40A8CA7-7D5A-43B0-A1A0-B558ECA9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794941C3-927E-4AA0-AA22-947B317687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14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34595"/>
    </mc:Choice>
    <mc:Fallback>
      <p:transition spd="slow" advTm="345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</Words>
  <Application>Microsoft Office PowerPoint</Application>
  <PresentationFormat>Breedbeeld</PresentationFormat>
  <Paragraphs>1</Paragraphs>
  <Slides>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RetrospectVTI</vt:lpstr>
      <vt:lpstr>Vakantie in Nederland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Vakantie in Nederland</dc:title>
  <dc:creator>Lisanne den Hartog</dc:creator>
  <cp:lastModifiedBy>Lisanne den Hartog</cp:lastModifiedBy>
  <cp:revision>2</cp:revision>
  <dcterms:created xsi:type="dcterms:W3CDTF">2020-05-17T13:34:33Z</dcterms:created>
  <dcterms:modified xsi:type="dcterms:W3CDTF">2020-05-17T13:48:12Z</dcterms:modified>
</cp:coreProperties>
</file>