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none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5/23/2020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773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5/23/2020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00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5/23/2020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009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5/23/2020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157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none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5/23/2020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379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5/23/2020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526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5/23/2020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363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5/23/2020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832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5/23/2020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182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5/23/2020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04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5/23/2020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406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5/23/2020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301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06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800" i="1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2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891C27D-8C9D-415C-A639-23D76B7B1C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8F4C0D6-B7E0-42D0-A57F-6781017A21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4D6D08-A7F1-4445-BA2E-E449562C04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7" y="0"/>
            <a:ext cx="8168743" cy="685800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A7C1A41-D915-4D26-8D5E-C01B27160A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337" y="643464"/>
            <a:ext cx="6909241" cy="5571072"/>
          </a:xfrm>
          <a:prstGeom prst="rect">
            <a:avLst/>
          </a:prstGeom>
          <a:solidFill>
            <a:srgbClr val="FFFFFF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50B663E-F671-4504-99A8-4559554692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227" y="805446"/>
            <a:ext cx="6570161" cy="5244497"/>
          </a:xfrm>
          <a:prstGeom prst="rect">
            <a:avLst/>
          </a:prstGeom>
          <a:noFill/>
          <a:ln w="6350" cap="sq" cmpd="sng" algn="ctr">
            <a:solidFill>
              <a:srgbClr val="404040"/>
            </a:solidFill>
            <a:prstDash val="solid"/>
            <a:miter lim="800000"/>
          </a:ln>
          <a:effectLst/>
        </p:spPr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EF89585-ECD6-4B38-96B1-AD41A1BD4B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37837" y="640856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B6FCD50-3FE8-4AB2-B746-2CC0EA9D40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252137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3E90108-E441-4AF0-A059-613D076C7C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43777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B422045-789A-442D-9E39-6FC4EC452C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252137" y="1286150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Afbeelding 3">
            <a:extLst>
              <a:ext uri="{FF2B5EF4-FFF2-40B4-BE49-F238E27FC236}">
                <a16:creationId xmlns:a16="http://schemas.microsoft.com/office/drawing/2014/main" id="{124A99CE-53DD-4614-99C6-234FD5654B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859" y="2062384"/>
            <a:ext cx="5600897" cy="3136502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3F4C63FE-9526-4F8E-BCFD-954D2EF947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31468" y="164592"/>
            <a:ext cx="3708894" cy="6540176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BE6EA6-21E3-4E2D-91D0-8D6CB67C72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60024" y="1182454"/>
            <a:ext cx="3238829" cy="3480794"/>
          </a:xfrm>
        </p:spPr>
        <p:txBody>
          <a:bodyPr>
            <a:normAutofit/>
          </a:bodyPr>
          <a:lstStyle/>
          <a:p>
            <a:r>
              <a:rPr lang="nl-NL" sz="4800"/>
              <a:t>Opdracht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C18576F-6BA9-41AF-854B-98EBEE4FCC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60024" y="4708186"/>
            <a:ext cx="3238829" cy="1496816"/>
          </a:xfrm>
        </p:spPr>
        <p:txBody>
          <a:bodyPr>
            <a:normAutofit/>
          </a:bodyPr>
          <a:lstStyle/>
          <a:p>
            <a:endParaRPr lang="nl-NL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C6505E9B-E8C8-40BB-88B2-9953F5B6E30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0773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 advTm="38524"/>
    </mc:Choice>
    <mc:Fallback>
      <p:transition spd="slow" advTm="385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3CC800-87A0-4BF3-AA9C-CDBBACF33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Vakantie in Limburg, Roermond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1D814A0C-E851-4F79-AD79-4A5BEDF214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739992" y="2559605"/>
            <a:ext cx="2273618" cy="3398377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4B845159-9F03-4A63-AF63-59AD33134A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7034" y="2541343"/>
            <a:ext cx="2273618" cy="3416639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5013AB2F-B0AF-4F1D-A76D-9CF50BB4B4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5200" y="2148744"/>
            <a:ext cx="3810000" cy="4019550"/>
          </a:xfrm>
          <a:prstGeom prst="rect">
            <a:avLst/>
          </a:prstGeom>
        </p:spPr>
      </p:pic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E2444F48-B72D-40DC-A361-DEECA6C9854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008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267"/>
    </mc:Choice>
    <mc:Fallback>
      <p:transition spd="slow" advTm="292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Custom 8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96A9A9"/>
      </a:accent1>
      <a:accent2>
        <a:srgbClr val="CB58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D0690C"/>
      </a:hlink>
      <a:folHlink>
        <a:srgbClr val="9696A0"/>
      </a:folHlink>
    </a:clrScheme>
    <a:fontScheme name="Savon">
      <a:majorFont>
        <a:latin typeface="Georgia Pro Cond Black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 Pro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</Words>
  <Application>Microsoft Office PowerPoint</Application>
  <PresentationFormat>Breedbeeld</PresentationFormat>
  <Paragraphs>2</Paragraphs>
  <Slides>2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Garamond</vt:lpstr>
      <vt:lpstr>Georgia Pro</vt:lpstr>
      <vt:lpstr>Georgia Pro Cond Black</vt:lpstr>
      <vt:lpstr>SavonVTI</vt:lpstr>
      <vt:lpstr>Opdracht</vt:lpstr>
      <vt:lpstr>Vakantie in Limburg, Roermond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Opdracht</dc:title>
  <dc:creator>Lisanne den Hartog</dc:creator>
  <cp:lastModifiedBy>Lisanne den Hartog</cp:lastModifiedBy>
  <cp:revision>2</cp:revision>
  <dcterms:created xsi:type="dcterms:W3CDTF">2020-05-23T12:06:34Z</dcterms:created>
  <dcterms:modified xsi:type="dcterms:W3CDTF">2020-05-23T12:16:54Z</dcterms:modified>
</cp:coreProperties>
</file>