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ke Femke" initials="AF" lastIdx="1" clrIdx="0">
    <p:extLst>
      <p:ext uri="{19B8F6BF-5375-455C-9EA6-DF929625EA0E}">
        <p15:presenceInfo xmlns:p15="http://schemas.microsoft.com/office/powerpoint/2012/main" userId="S::femke.acke@student.howest.be::1f22dc70-6e28-4c6b-b48f-ca9262e0532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1411E4-234E-462E-92BE-74C215DF9749}" v="2" dt="2020-05-07T14:21:34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48B73-C1A7-4C9B-92D8-7F24517E8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07ADFB-846D-4328-8A80-4687F8B9D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594F54-9613-41B4-9CD6-15ADD8768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A5460D-AFAC-4E85-92BD-D13446034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D89E59-B529-48CD-8973-B053790A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261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5CF04-AEC7-484B-A64D-663C1DC8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872DD0-4EE5-496C-BDF6-D53FA6EA0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E761B0-5DD0-4CEE-9FDF-B54BF2AE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7B1BA2-1FC5-4149-8C0A-5101701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5A8471-DADC-4991-9300-30000901C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7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764798A-754B-437F-B647-7D4AB851C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42FC5C-AF0C-495E-8033-56AEF262D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5CADCB-5FF1-410D-922F-1936EF95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880BC2-496A-4A4A-9E82-CEF360BD2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0FC19A-319C-4945-8FD7-3A45C0A7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84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3E070-F817-4106-BE45-D9A898E18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F0C584-3D2C-41D8-9EDF-21C6D3E14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9219FA-0934-483D-B8E6-61B1513D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2EA4D5-0167-426E-93BE-77680C53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9BB33B-AE07-4E9D-8E8D-0366074F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8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05B88-663E-4943-8C8D-1D46604D9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BF2AB-95BD-4EF2-9A2A-019C456E7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792D3E-0491-4E93-8917-6C20C118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A4ABFD-D4B3-43C9-A5A0-B7002D1A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ADBBD2-8834-4E87-BB4C-E7864D0B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02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34C3B-263F-41E7-BC69-768290E99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6BD2A8-5355-4895-8621-A48160F41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723B94-6781-44CF-B5D9-62E551805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CE4C5D-4E8B-444D-99DA-4B8D13F88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337EAC-9585-4793-A27F-E59E8CB1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7C3087-D800-45DA-8125-4BB2AA6E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20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54684-CF83-4BB4-A099-306EE1E8F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86B7C58-555B-461F-B184-48C563F3F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C9F6E1-E541-462D-A9F9-0FA8F17D0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DCA3601-B225-494E-9C9D-354B7D4CD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F90273D-731C-4F78-AC13-EFCD510D8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38E9C9-BB85-4AD0-B484-878085602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DAD6D69-FD34-447C-AD74-E6D090A5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FEE975-E378-425E-8757-06C8A964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42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2F065-3ADC-49C4-AD9D-31382426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281FB18-1358-4D0F-BFAB-82FC95BF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FD05149-EA19-4A67-AFCF-4B80344A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69AFED3-548E-4B05-AAC6-E46BBEB4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79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61A5E01-FFF5-4094-AAD1-AE557CE1E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F9B4CB-72AC-4E1C-9307-6DBCE449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AD75A0-FDE1-4EEE-BAE0-95B09325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05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B2320-A54F-49C5-B7C3-ECF29CAF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886476-02CE-42AB-B903-C3ED7600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17A0C9-D3AB-45E4-9AA5-DF78B8436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0239AB-A72C-4875-B224-FA8BEE61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61C125-4557-48EB-8748-FB16662F6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4F8D44-2AE1-4E80-9CB6-E9E27295B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9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5E7C2-8CBD-478C-B32C-849062A9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2149A8-3E1C-4CD0-9D76-99B8257CBE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35D187-911A-42C4-BB38-A58D518E2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49157C-457C-4A94-9B06-A5A6A82A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8F9B592-94E8-4D6F-9051-2F355DA6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5220E5-3DCE-4301-A080-25435DC02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32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4F0238-42BA-4A01-8291-1FA28F0D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8200D6-3376-462F-9D33-C5EEE3D12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A259B5-5BA5-448F-A9D4-8BABC9EDD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5D7E13-5152-4A1C-9BDF-D976A27DA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F453E3-2DB9-442C-ADAC-150DE7904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66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E39DFCF-9247-4DE5-BB93-074BFAF07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2B652E-D499-4CDA-8F7A-60469EDBC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1632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4864676 w 4864676"/>
              <a:gd name="connsiteY1" fmla="*/ 0 h 4864676"/>
              <a:gd name="connsiteX2" fmla="*/ 4864676 w 4864676"/>
              <a:gd name="connsiteY2" fmla="*/ 4864676 h 4864676"/>
              <a:gd name="connsiteX3" fmla="*/ 1281101 w 4864676"/>
              <a:gd name="connsiteY3" fmla="*/ 4864676 h 4864676"/>
              <a:gd name="connsiteX4" fmla="*/ 0 w 4864676"/>
              <a:gd name="connsiteY4" fmla="*/ 3583575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84A22B8-F5B6-47C2-B88E-DADAF3791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225693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3583574 w 4864676"/>
              <a:gd name="connsiteY1" fmla="*/ 0 h 4864676"/>
              <a:gd name="connsiteX2" fmla="*/ 4864676 w 4864676"/>
              <a:gd name="connsiteY2" fmla="*/ 1281103 h 4864676"/>
              <a:gd name="connsiteX3" fmla="*/ 4864676 w 4864676"/>
              <a:gd name="connsiteY3" fmla="*/ 4864676 h 4864676"/>
              <a:gd name="connsiteX4" fmla="*/ 0 w 4864676"/>
              <a:gd name="connsiteY4" fmla="*/ 4864676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987C18C-164D-4263-B486-4647A98E8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89020" y="1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E7E98B39-04C6-408B-92FD-76862874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286" y="3571620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81C8C27-2457-421F-BDC4-7B4EA3C7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A13C66-82C1-44AF-972B-8F5CCA41B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71208" y="5287803"/>
            <a:ext cx="955808" cy="9558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DB36437-FE59-457E-91A7-396BBD3C9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161EE1-2A23-4323-9727-3AA3418EB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Wondzorgmateriaal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4D3693-2EFE-4667-89D5-47E2D5920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42846" y="410171"/>
            <a:ext cx="1321281" cy="1321281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21FD796-9CD0-404D-8DF5-5274C0BCC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30319" y="1508609"/>
            <a:ext cx="700047" cy="70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6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ABD92F-2B10-497E-97CB-594679C53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8194" y="2914385"/>
            <a:ext cx="3336545" cy="1657614"/>
          </a:xfrm>
        </p:spPr>
        <p:txBody>
          <a:bodyPr>
            <a:normAutofit/>
          </a:bodyPr>
          <a:lstStyle/>
          <a:p>
            <a:r>
              <a:rPr lang="nl-BE" sz="3600" dirty="0"/>
              <a:t>Wondzorg-materiaal</a:t>
            </a:r>
            <a:endParaRPr lang="nl-NL" sz="3600" dirty="0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22A5670-0F7B-4199-AEAB-33FBA9CEA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-1"/>
            <a:ext cx="0" cy="4572000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fbeelding 3">
            <a:extLst>
              <a:ext uri="{FF2B5EF4-FFF2-40B4-BE49-F238E27FC236}">
                <a16:creationId xmlns:a16="http://schemas.microsoft.com/office/drawing/2014/main" id="{842E8798-7254-455F-B7F2-D4D29E517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341" y="23203"/>
            <a:ext cx="1792013" cy="1657612"/>
          </a:xfrm>
          <a:prstGeom prst="rect">
            <a:avLst/>
          </a:prstGeom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BB1744D-A7DF-4B65-B6E3-DCF12BB2D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2228770"/>
            <a:ext cx="2877035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6" name="Picture 6" descr="Fagron pharmawhite ethanol 70% denat.ipa 250ml fag online kopen?">
            <a:extLst>
              <a:ext uri="{FF2B5EF4-FFF2-40B4-BE49-F238E27FC236}">
                <a16:creationId xmlns:a16="http://schemas.microsoft.com/office/drawing/2014/main" id="{783BD682-4E0B-45FD-BE7D-D1FF6C648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7111" y="2424609"/>
            <a:ext cx="1799367" cy="179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82DD753-EA38-4E86-91FB-05041A44A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567905"/>
            <a:ext cx="753066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8" name="Picture 8" descr="Gaaskompressen steriel - per stuk verpakt - een doos van 100 stuk ...">
            <a:extLst>
              <a:ext uri="{FF2B5EF4-FFF2-40B4-BE49-F238E27FC236}">
                <a16:creationId xmlns:a16="http://schemas.microsoft.com/office/drawing/2014/main" id="{D857BCCC-1C84-4538-9ED2-1E7F676ED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942" y="4661684"/>
            <a:ext cx="1448019" cy="144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Set 5 gaasjes + pincet 100 st - Zorgmateriaal">
            <a:extLst>
              <a:ext uri="{FF2B5EF4-FFF2-40B4-BE49-F238E27FC236}">
                <a16:creationId xmlns:a16="http://schemas.microsoft.com/office/drawing/2014/main" id="{36BB052E-6C94-439C-8339-E29D91E57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9814" y="4773161"/>
            <a:ext cx="4050416" cy="144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DA63E78-7704-45EF-B5D3-EADDF5D82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730262" y="5706812"/>
            <a:ext cx="228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Steriele Set nr1 (1 pincet + 5 gaaskompressen in vakblister) - 100 ...">
            <a:extLst>
              <a:ext uri="{FF2B5EF4-FFF2-40B4-BE49-F238E27FC236}">
                <a16:creationId xmlns:a16="http://schemas.microsoft.com/office/drawing/2014/main" id="{3FBE9983-3FA4-496B-BCBA-C114C3BD5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58" y="328532"/>
            <a:ext cx="3800475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CE71073A-BB5C-4999-8BC3-192279A54C88}"/>
              </a:ext>
            </a:extLst>
          </p:cNvPr>
          <p:cNvSpPr txBox="1"/>
          <p:nvPr/>
        </p:nvSpPr>
        <p:spPr>
          <a:xfrm>
            <a:off x="1167650" y="3558526"/>
            <a:ext cx="2348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/>
              <a:t>wondzorgset</a:t>
            </a:r>
            <a:r>
              <a:rPr lang="nl-BE" dirty="0"/>
              <a:t> met veld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1BDA843-6253-4998-BD2F-700EA93BF76F}"/>
              </a:ext>
            </a:extLst>
          </p:cNvPr>
          <p:cNvSpPr txBox="1"/>
          <p:nvPr/>
        </p:nvSpPr>
        <p:spPr>
          <a:xfrm>
            <a:off x="5225341" y="3841942"/>
            <a:ext cx="2144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alcoholontsmetting</a:t>
            </a: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CE1A891-F8A6-46AF-98E6-70229D9E9806}"/>
              </a:ext>
            </a:extLst>
          </p:cNvPr>
          <p:cNvSpPr txBox="1"/>
          <p:nvPr/>
        </p:nvSpPr>
        <p:spPr>
          <a:xfrm>
            <a:off x="5225341" y="1606313"/>
            <a:ext cx="25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niet-apart verpakte kompressen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DCB928B-5E39-4F51-89AA-92C0C6877036}"/>
              </a:ext>
            </a:extLst>
          </p:cNvPr>
          <p:cNvSpPr txBox="1"/>
          <p:nvPr/>
        </p:nvSpPr>
        <p:spPr>
          <a:xfrm>
            <a:off x="4461412" y="6365742"/>
            <a:ext cx="152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/>
              <a:t>wondzorgset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35AEB6F-7C6B-4C75-A61D-A7C2329DCDB2}"/>
              </a:ext>
            </a:extLst>
          </p:cNvPr>
          <p:cNvSpPr txBox="1"/>
          <p:nvPr/>
        </p:nvSpPr>
        <p:spPr>
          <a:xfrm>
            <a:off x="709439" y="6203481"/>
            <a:ext cx="226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apart verpakte kompressen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75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E6B7D9-7A7F-4264-BE94-55564B329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0767" y="1415051"/>
            <a:ext cx="10905066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/>
              <a:t>Wel</a:t>
            </a:r>
          </a:p>
          <a:p>
            <a:pPr marL="514350" indent="-514350">
              <a:buAutoNum type="arabicPeriod"/>
            </a:pPr>
            <a:r>
              <a:rPr lang="nl-BE" dirty="0" err="1"/>
              <a:t>Wondzorgset</a:t>
            </a:r>
            <a:r>
              <a:rPr lang="nl-BE" dirty="0"/>
              <a:t> (met veld)</a:t>
            </a:r>
          </a:p>
          <a:p>
            <a:pPr marL="514350" indent="-514350">
              <a:buAutoNum type="arabicPeriod"/>
            </a:pPr>
            <a:r>
              <a:rPr lang="nl-BE" dirty="0"/>
              <a:t>Apart verpakte kompressen</a:t>
            </a:r>
          </a:p>
          <a:p>
            <a:pPr marL="514350" indent="-514350">
              <a:buAutoNum type="arabicPeriod"/>
            </a:pPr>
            <a:r>
              <a:rPr lang="nl-BE" dirty="0"/>
              <a:t>Alcoholontsmetting</a:t>
            </a:r>
            <a:br>
              <a:rPr lang="nl-BE" dirty="0"/>
            </a:br>
            <a:r>
              <a:rPr lang="nl-BE" dirty="0">
                <a:sym typeface="Wingdings" panose="05000000000000000000" pitchFamily="2" charset="2"/>
              </a:rPr>
              <a:t> om tafel, schaar of pincet mee te reinigen</a:t>
            </a:r>
            <a:br>
              <a:rPr lang="nl-BE" dirty="0">
                <a:sym typeface="Wingdings" panose="05000000000000000000" pitchFamily="2" charset="2"/>
              </a:rPr>
            </a:br>
            <a:r>
              <a:rPr lang="nl-BE" dirty="0">
                <a:sym typeface="Wingdings" panose="05000000000000000000" pitchFamily="2" charset="2"/>
              </a:rPr>
              <a:t>      we zorgen dat onze handen proper zijn, ook de omgeving</a:t>
            </a:r>
            <a:br>
              <a:rPr lang="nl-BE" dirty="0">
                <a:sym typeface="Wingdings" panose="05000000000000000000" pitchFamily="2" charset="2"/>
              </a:rPr>
            </a:br>
            <a:r>
              <a:rPr lang="nl-BE" dirty="0">
                <a:sym typeface="Wingdings" panose="05000000000000000000" pitchFamily="2" charset="2"/>
              </a:rPr>
              <a:t>      moet proper zijn</a:t>
            </a: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677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D7D06322F47049849F6B7D7D06DE22" ma:contentTypeVersion="8" ma:contentTypeDescription="Een nieuw document maken." ma:contentTypeScope="" ma:versionID="b78fbcef2cffb8bd8cf660472c5775f4">
  <xsd:schema xmlns:xsd="http://www.w3.org/2001/XMLSchema" xmlns:xs="http://www.w3.org/2001/XMLSchema" xmlns:p="http://schemas.microsoft.com/office/2006/metadata/properties" xmlns:ns3="2e28cb0b-c314-4a0f-9ab0-e72672737072" xmlns:ns4="9f68bbbb-6219-4b85-80f0-8d555df2e24b" targetNamespace="http://schemas.microsoft.com/office/2006/metadata/properties" ma:root="true" ma:fieldsID="6a2f51535fee7dbe97692191663d6a2a" ns3:_="" ns4:_="">
    <xsd:import namespace="2e28cb0b-c314-4a0f-9ab0-e72672737072"/>
    <xsd:import namespace="9f68bbbb-6219-4b85-80f0-8d555df2e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8cb0b-c314-4a0f-9ab0-e726727370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8bbbb-6219-4b85-80f0-8d555df2e24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75A5A2-34AC-4186-AA0F-1DB854501A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57809B-AF9A-4C27-A168-C17C529BE8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28cb0b-c314-4a0f-9ab0-e72672737072"/>
    <ds:schemaRef ds:uri="9f68bbbb-6219-4b85-80f0-8d555df2e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A6C97D-5F3E-4829-9390-5D17FBF8C37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2e28cb0b-c314-4a0f-9ab0-e72672737072"/>
    <ds:schemaRef ds:uri="9f68bbbb-6219-4b85-80f0-8d555df2e24b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23</Words>
  <Application>Microsoft Office PowerPoint</Application>
  <PresentationFormat>Breedbeeld</PresentationFormat>
  <Paragraphs>11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Wondzorgmateriaal</vt:lpstr>
      <vt:lpstr>Wondzorg-materiaal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 hulp bij wonden  en kwetsuren</dc:title>
  <dc:creator>Acke Femke</dc:creator>
  <cp:lastModifiedBy>Acke Femke</cp:lastModifiedBy>
  <cp:revision>3</cp:revision>
  <dcterms:created xsi:type="dcterms:W3CDTF">2020-04-16T20:51:53Z</dcterms:created>
  <dcterms:modified xsi:type="dcterms:W3CDTF">2020-05-07T19:45:35Z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0x01010054D7D06322F47049849F6B7D7D06DE22</vt:lpwstr>
  </property>
</Properties>
</file>