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sldIdLst>
    <p:sldId id="256" r:id="rId5"/>
    <p:sldId id="257" r:id="rId6"/>
    <p:sldId id="258" r:id="rId7"/>
    <p:sldId id="287" r:id="rId8"/>
    <p:sldId id="261" r:id="rId9"/>
    <p:sldId id="260" r:id="rId10"/>
    <p:sldId id="259" r:id="rId11"/>
    <p:sldId id="285" r:id="rId12"/>
    <p:sldId id="286" r:id="rId13"/>
    <p:sldId id="288" r:id="rId14"/>
    <p:sldId id="299" r:id="rId15"/>
    <p:sldId id="289" r:id="rId16"/>
    <p:sldId id="290" r:id="rId17"/>
    <p:sldId id="291" r:id="rId18"/>
    <p:sldId id="262" r:id="rId19"/>
    <p:sldId id="292" r:id="rId20"/>
    <p:sldId id="293" r:id="rId21"/>
    <p:sldId id="294" r:id="rId22"/>
    <p:sldId id="295" r:id="rId23"/>
    <p:sldId id="282" r:id="rId24"/>
    <p:sldId id="296" r:id="rId25"/>
    <p:sldId id="297" r:id="rId26"/>
    <p:sldId id="29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8" autoAdjust="0"/>
    <p:restoredTop sz="94660"/>
  </p:normalViewPr>
  <p:slideViewPr>
    <p:cSldViewPr snapToGrid="0">
      <p:cViewPr varScale="1">
        <p:scale>
          <a:sx n="66" d="100"/>
          <a:sy n="66" d="100"/>
        </p:scale>
        <p:origin x="4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4B4D7922-D56F-467F-8A91-E7228049409F}"/>
    <pc:docChg chg="undo custSel addSld delSld modSld sldOrd">
      <pc:chgData name="Mariëlle  Huisman" userId="55be1199-5f3d-4c54-9c78-5059b7043508" providerId="ADAL" clId="{4B4D7922-D56F-467F-8A91-E7228049409F}" dt="2020-06-03T15:11:03.536" v="1153" actId="1076"/>
      <pc:docMkLst>
        <pc:docMk/>
      </pc:docMkLst>
      <pc:sldChg chg="modSp">
        <pc:chgData name="Mariëlle  Huisman" userId="55be1199-5f3d-4c54-9c78-5059b7043508" providerId="ADAL" clId="{4B4D7922-D56F-467F-8A91-E7228049409F}" dt="2020-06-03T14:32:58.792" v="21" actId="27636"/>
        <pc:sldMkLst>
          <pc:docMk/>
          <pc:sldMk cId="789809869" sldId="256"/>
        </pc:sldMkLst>
        <pc:spChg chg="mod">
          <ac:chgData name="Mariëlle  Huisman" userId="55be1199-5f3d-4c54-9c78-5059b7043508" providerId="ADAL" clId="{4B4D7922-D56F-467F-8A91-E7228049409F}" dt="2020-06-03T14:32:58.792" v="21" actId="27636"/>
          <ac:spMkLst>
            <pc:docMk/>
            <pc:sldMk cId="789809869" sldId="256"/>
            <ac:spMk id="3" creationId="{00000000-0000-0000-0000-000000000000}"/>
          </ac:spMkLst>
        </pc:spChg>
      </pc:sldChg>
      <pc:sldChg chg="modSp">
        <pc:chgData name="Mariëlle  Huisman" userId="55be1199-5f3d-4c54-9c78-5059b7043508" providerId="ADAL" clId="{4B4D7922-D56F-467F-8A91-E7228049409F}" dt="2020-06-03T14:49:10.053" v="783" actId="20577"/>
        <pc:sldMkLst>
          <pc:docMk/>
          <pc:sldMk cId="1692784237" sldId="257"/>
        </pc:sldMkLst>
        <pc:spChg chg="mod">
          <ac:chgData name="Mariëlle  Huisman" userId="55be1199-5f3d-4c54-9c78-5059b7043508" providerId="ADAL" clId="{4B4D7922-D56F-467F-8A91-E7228049409F}" dt="2020-06-03T14:49:10.053" v="783" actId="20577"/>
          <ac:spMkLst>
            <pc:docMk/>
            <pc:sldMk cId="1692784237" sldId="257"/>
            <ac:spMk id="3" creationId="{00000000-0000-0000-0000-000000000000}"/>
          </ac:spMkLst>
        </pc:spChg>
      </pc:sldChg>
      <pc:sldChg chg="modSp add del">
        <pc:chgData name="Mariëlle  Huisman" userId="55be1199-5f3d-4c54-9c78-5059b7043508" providerId="ADAL" clId="{4B4D7922-D56F-467F-8A91-E7228049409F}" dt="2020-06-03T14:34:20.284" v="97" actId="255"/>
        <pc:sldMkLst>
          <pc:docMk/>
          <pc:sldMk cId="1578990946" sldId="258"/>
        </pc:sldMkLst>
        <pc:spChg chg="mod">
          <ac:chgData name="Mariëlle  Huisman" userId="55be1199-5f3d-4c54-9c78-5059b7043508" providerId="ADAL" clId="{4B4D7922-D56F-467F-8A91-E7228049409F}" dt="2020-06-03T14:34:11.879" v="95" actId="20577"/>
          <ac:spMkLst>
            <pc:docMk/>
            <pc:sldMk cId="1578990946" sldId="258"/>
            <ac:spMk id="2" creationId="{00000000-0000-0000-0000-000000000000}"/>
          </ac:spMkLst>
        </pc:spChg>
        <pc:spChg chg="mod">
          <ac:chgData name="Mariëlle  Huisman" userId="55be1199-5f3d-4c54-9c78-5059b7043508" providerId="ADAL" clId="{4B4D7922-D56F-467F-8A91-E7228049409F}" dt="2020-06-03T14:34:20.284" v="97" actId="255"/>
          <ac:spMkLst>
            <pc:docMk/>
            <pc:sldMk cId="1578990946" sldId="258"/>
            <ac:spMk id="3" creationId="{00000000-0000-0000-0000-000000000000}"/>
          </ac:spMkLst>
        </pc:spChg>
      </pc:sldChg>
      <pc:sldChg chg="modSp add del">
        <pc:chgData name="Mariëlle  Huisman" userId="55be1199-5f3d-4c54-9c78-5059b7043508" providerId="ADAL" clId="{4B4D7922-D56F-467F-8A91-E7228049409F}" dt="2020-06-03T14:35:30.217" v="103" actId="255"/>
        <pc:sldMkLst>
          <pc:docMk/>
          <pc:sldMk cId="531391553" sldId="259"/>
        </pc:sldMkLst>
        <pc:spChg chg="mod">
          <ac:chgData name="Mariëlle  Huisman" userId="55be1199-5f3d-4c54-9c78-5059b7043508" providerId="ADAL" clId="{4B4D7922-D56F-467F-8A91-E7228049409F}" dt="2020-06-03T14:35:30.217" v="103" actId="255"/>
          <ac:spMkLst>
            <pc:docMk/>
            <pc:sldMk cId="531391553" sldId="259"/>
            <ac:spMk id="3" creationId="{00000000-0000-0000-0000-000000000000}"/>
          </ac:spMkLst>
        </pc:spChg>
      </pc:sldChg>
      <pc:sldChg chg="modSp add del">
        <pc:chgData name="Mariëlle  Huisman" userId="55be1199-5f3d-4c54-9c78-5059b7043508" providerId="ADAL" clId="{4B4D7922-D56F-467F-8A91-E7228049409F}" dt="2020-06-03T14:34:49.995" v="99" actId="255"/>
        <pc:sldMkLst>
          <pc:docMk/>
          <pc:sldMk cId="3760464903" sldId="260"/>
        </pc:sldMkLst>
        <pc:spChg chg="mod">
          <ac:chgData name="Mariëlle  Huisman" userId="55be1199-5f3d-4c54-9c78-5059b7043508" providerId="ADAL" clId="{4B4D7922-D56F-467F-8A91-E7228049409F}" dt="2020-06-03T14:34:49.995" v="99" actId="255"/>
          <ac:spMkLst>
            <pc:docMk/>
            <pc:sldMk cId="3760464903" sldId="260"/>
            <ac:spMk id="3" creationId="{00000000-0000-0000-0000-000000000000}"/>
          </ac:spMkLst>
        </pc:spChg>
      </pc:sldChg>
      <pc:sldChg chg="modSp add del">
        <pc:chgData name="Mariëlle  Huisman" userId="55be1199-5f3d-4c54-9c78-5059b7043508" providerId="ADAL" clId="{4B4D7922-D56F-467F-8A91-E7228049409F}" dt="2020-06-03T14:35:01.013" v="101" actId="255"/>
        <pc:sldMkLst>
          <pc:docMk/>
          <pc:sldMk cId="1634842825" sldId="261"/>
        </pc:sldMkLst>
        <pc:spChg chg="mod">
          <ac:chgData name="Mariëlle  Huisman" userId="55be1199-5f3d-4c54-9c78-5059b7043508" providerId="ADAL" clId="{4B4D7922-D56F-467F-8A91-E7228049409F}" dt="2020-06-03T14:35:01.013" v="101" actId="255"/>
          <ac:spMkLst>
            <pc:docMk/>
            <pc:sldMk cId="1634842825" sldId="261"/>
            <ac:spMk id="3" creationId="{00000000-0000-0000-0000-000000000000}"/>
          </ac:spMkLst>
        </pc:spChg>
      </pc:sldChg>
      <pc:sldChg chg="add del">
        <pc:chgData name="Mariëlle  Huisman" userId="55be1199-5f3d-4c54-9c78-5059b7043508" providerId="ADAL" clId="{4B4D7922-D56F-467F-8A91-E7228049409F}" dt="2020-06-03T14:33:26.682" v="46" actId="2696"/>
        <pc:sldMkLst>
          <pc:docMk/>
          <pc:sldMk cId="2371223957" sldId="262"/>
        </pc:sldMkLst>
      </pc:sldChg>
      <pc:sldChg chg="modSp">
        <pc:chgData name="Mariëlle  Huisman" userId="55be1199-5f3d-4c54-9c78-5059b7043508" providerId="ADAL" clId="{4B4D7922-D56F-467F-8A91-E7228049409F}" dt="2020-06-03T14:42:27.989" v="514" actId="20577"/>
        <pc:sldMkLst>
          <pc:docMk/>
          <pc:sldMk cId="4226301253" sldId="262"/>
        </pc:sldMkLst>
        <pc:spChg chg="mod">
          <ac:chgData name="Mariëlle  Huisman" userId="55be1199-5f3d-4c54-9c78-5059b7043508" providerId="ADAL" clId="{4B4D7922-D56F-467F-8A91-E7228049409F}" dt="2020-06-03T14:41:23.173" v="276" actId="20577"/>
          <ac:spMkLst>
            <pc:docMk/>
            <pc:sldMk cId="4226301253" sldId="262"/>
            <ac:spMk id="2" creationId="{00000000-0000-0000-0000-000000000000}"/>
          </ac:spMkLst>
        </pc:spChg>
        <pc:spChg chg="mod">
          <ac:chgData name="Mariëlle  Huisman" userId="55be1199-5f3d-4c54-9c78-5059b7043508" providerId="ADAL" clId="{4B4D7922-D56F-467F-8A91-E7228049409F}" dt="2020-06-03T14:42:27.989" v="514" actId="20577"/>
          <ac:spMkLst>
            <pc:docMk/>
            <pc:sldMk cId="4226301253" sldId="262"/>
            <ac:spMk id="3" creationId="{00000000-0000-0000-0000-000000000000}"/>
          </ac:spMkLst>
        </pc:spChg>
      </pc:sldChg>
      <pc:sldChg chg="del">
        <pc:chgData name="Mariëlle  Huisman" userId="55be1199-5f3d-4c54-9c78-5059b7043508" providerId="ADAL" clId="{4B4D7922-D56F-467F-8A91-E7228049409F}" dt="2020-06-03T14:33:27.778" v="47" actId="2696"/>
        <pc:sldMkLst>
          <pc:docMk/>
          <pc:sldMk cId="3061291301" sldId="263"/>
        </pc:sldMkLst>
      </pc:sldChg>
      <pc:sldChg chg="del">
        <pc:chgData name="Mariëlle  Huisman" userId="55be1199-5f3d-4c54-9c78-5059b7043508" providerId="ADAL" clId="{4B4D7922-D56F-467F-8A91-E7228049409F}" dt="2020-06-03T14:33:22.108" v="43" actId="2696"/>
        <pc:sldMkLst>
          <pc:docMk/>
          <pc:sldMk cId="822473692" sldId="265"/>
        </pc:sldMkLst>
      </pc:sldChg>
      <pc:sldChg chg="del">
        <pc:chgData name="Mariëlle  Huisman" userId="55be1199-5f3d-4c54-9c78-5059b7043508" providerId="ADAL" clId="{4B4D7922-D56F-467F-8A91-E7228049409F}" dt="2020-06-03T14:35:41.609" v="106" actId="2696"/>
        <pc:sldMkLst>
          <pc:docMk/>
          <pc:sldMk cId="3192354741" sldId="266"/>
        </pc:sldMkLst>
      </pc:sldChg>
      <pc:sldChg chg="del">
        <pc:chgData name="Mariëlle  Huisman" userId="55be1199-5f3d-4c54-9c78-5059b7043508" providerId="ADAL" clId="{4B4D7922-D56F-467F-8A91-E7228049409F}" dt="2020-06-03T14:33:29.145" v="48" actId="2696"/>
        <pc:sldMkLst>
          <pc:docMk/>
          <pc:sldMk cId="3405608355" sldId="267"/>
        </pc:sldMkLst>
      </pc:sldChg>
      <pc:sldChg chg="del">
        <pc:chgData name="Mariëlle  Huisman" userId="55be1199-5f3d-4c54-9c78-5059b7043508" providerId="ADAL" clId="{4B4D7922-D56F-467F-8A91-E7228049409F}" dt="2020-06-03T14:35:40.611" v="105" actId="2696"/>
        <pc:sldMkLst>
          <pc:docMk/>
          <pc:sldMk cId="2640837761" sldId="268"/>
        </pc:sldMkLst>
      </pc:sldChg>
      <pc:sldChg chg="del">
        <pc:chgData name="Mariëlle  Huisman" userId="55be1199-5f3d-4c54-9c78-5059b7043508" providerId="ADAL" clId="{4B4D7922-D56F-467F-8A91-E7228049409F}" dt="2020-06-03T14:36:19.418" v="165" actId="2696"/>
        <pc:sldMkLst>
          <pc:docMk/>
          <pc:sldMk cId="2481274122" sldId="273"/>
        </pc:sldMkLst>
      </pc:sldChg>
      <pc:sldChg chg="modSp">
        <pc:chgData name="Mariëlle  Huisman" userId="55be1199-5f3d-4c54-9c78-5059b7043508" providerId="ADAL" clId="{4B4D7922-D56F-467F-8A91-E7228049409F}" dt="2020-06-03T15:04:31.407" v="1099" actId="20577"/>
        <pc:sldMkLst>
          <pc:docMk/>
          <pc:sldMk cId="182177666" sldId="282"/>
        </pc:sldMkLst>
        <pc:spChg chg="mod">
          <ac:chgData name="Mariëlle  Huisman" userId="55be1199-5f3d-4c54-9c78-5059b7043508" providerId="ADAL" clId="{4B4D7922-D56F-467F-8A91-E7228049409F}" dt="2020-06-03T15:04:31.407" v="1099" actId="20577"/>
          <ac:spMkLst>
            <pc:docMk/>
            <pc:sldMk cId="182177666" sldId="282"/>
            <ac:spMk id="3" creationId="{00000000-0000-0000-0000-000000000000}"/>
          </ac:spMkLst>
        </pc:spChg>
      </pc:sldChg>
      <pc:sldChg chg="add del">
        <pc:chgData name="Mariëlle  Huisman" userId="55be1199-5f3d-4c54-9c78-5059b7043508" providerId="ADAL" clId="{4B4D7922-D56F-467F-8A91-E7228049409F}" dt="2020-06-03T14:35:33.475" v="104" actId="2696"/>
        <pc:sldMkLst>
          <pc:docMk/>
          <pc:sldMk cId="1263337946" sldId="283"/>
        </pc:sldMkLst>
      </pc:sldChg>
      <pc:sldChg chg="modSp">
        <pc:chgData name="Mariëlle  Huisman" userId="55be1199-5f3d-4c54-9c78-5059b7043508" providerId="ADAL" clId="{4B4D7922-D56F-467F-8A91-E7228049409F}" dt="2020-06-03T14:35:56.812" v="129" actId="20577"/>
        <pc:sldMkLst>
          <pc:docMk/>
          <pc:sldMk cId="2781345978" sldId="285"/>
        </pc:sldMkLst>
        <pc:spChg chg="mod">
          <ac:chgData name="Mariëlle  Huisman" userId="55be1199-5f3d-4c54-9c78-5059b7043508" providerId="ADAL" clId="{4B4D7922-D56F-467F-8A91-E7228049409F}" dt="2020-06-03T14:35:56.812" v="129" actId="20577"/>
          <ac:spMkLst>
            <pc:docMk/>
            <pc:sldMk cId="2781345978" sldId="285"/>
            <ac:spMk id="2" creationId="{00000000-0000-0000-0000-000000000000}"/>
          </ac:spMkLst>
        </pc:spChg>
      </pc:sldChg>
      <pc:sldChg chg="modSp">
        <pc:chgData name="Mariëlle  Huisman" userId="55be1199-5f3d-4c54-9c78-5059b7043508" providerId="ADAL" clId="{4B4D7922-D56F-467F-8A91-E7228049409F}" dt="2020-06-03T14:36:12.012" v="164" actId="20577"/>
        <pc:sldMkLst>
          <pc:docMk/>
          <pc:sldMk cId="2962534426" sldId="286"/>
        </pc:sldMkLst>
        <pc:spChg chg="mod">
          <ac:chgData name="Mariëlle  Huisman" userId="55be1199-5f3d-4c54-9c78-5059b7043508" providerId="ADAL" clId="{4B4D7922-D56F-467F-8A91-E7228049409F}" dt="2020-06-03T14:36:12.012" v="164" actId="20577"/>
          <ac:spMkLst>
            <pc:docMk/>
            <pc:sldMk cId="2962534426" sldId="286"/>
            <ac:spMk id="2" creationId="{00000000-0000-0000-0000-000000000000}"/>
          </ac:spMkLst>
        </pc:spChg>
      </pc:sldChg>
      <pc:sldChg chg="add">
        <pc:chgData name="Mariëlle  Huisman" userId="55be1199-5f3d-4c54-9c78-5059b7043508" providerId="ADAL" clId="{4B4D7922-D56F-467F-8A91-E7228049409F}" dt="2020-06-03T14:33:56.793" v="61"/>
        <pc:sldMkLst>
          <pc:docMk/>
          <pc:sldMk cId="1635799940" sldId="287"/>
        </pc:sldMkLst>
      </pc:sldChg>
      <pc:sldChg chg="addSp delSp modSp add">
        <pc:chgData name="Mariëlle  Huisman" userId="55be1199-5f3d-4c54-9c78-5059b7043508" providerId="ADAL" clId="{4B4D7922-D56F-467F-8A91-E7228049409F}" dt="2020-06-03T14:38:05.348" v="201" actId="1076"/>
        <pc:sldMkLst>
          <pc:docMk/>
          <pc:sldMk cId="1977584106" sldId="288"/>
        </pc:sldMkLst>
        <pc:spChg chg="del mod">
          <ac:chgData name="Mariëlle  Huisman" userId="55be1199-5f3d-4c54-9c78-5059b7043508" providerId="ADAL" clId="{4B4D7922-D56F-467F-8A91-E7228049409F}" dt="2020-06-03T14:37:23.309" v="179" actId="478"/>
          <ac:spMkLst>
            <pc:docMk/>
            <pc:sldMk cId="1977584106" sldId="288"/>
            <ac:spMk id="2" creationId="{00000000-0000-0000-0000-000000000000}"/>
          </ac:spMkLst>
        </pc:spChg>
        <pc:spChg chg="add mod">
          <ac:chgData name="Mariëlle  Huisman" userId="55be1199-5f3d-4c54-9c78-5059b7043508" providerId="ADAL" clId="{4B4D7922-D56F-467F-8A91-E7228049409F}" dt="2020-06-03T14:38:05.348" v="201" actId="1076"/>
          <ac:spMkLst>
            <pc:docMk/>
            <pc:sldMk cId="1977584106" sldId="288"/>
            <ac:spMk id="4" creationId="{9298FE12-14E2-4243-9DBA-DB05C22B2DF3}"/>
          </ac:spMkLst>
        </pc:spChg>
        <pc:picChg chg="del">
          <ac:chgData name="Mariëlle  Huisman" userId="55be1199-5f3d-4c54-9c78-5059b7043508" providerId="ADAL" clId="{4B4D7922-D56F-467F-8A91-E7228049409F}" dt="2020-06-03T14:36:29.671" v="167" actId="478"/>
          <ac:picMkLst>
            <pc:docMk/>
            <pc:sldMk cId="1977584106" sldId="288"/>
            <ac:picMk id="6" creationId="{5022A4EF-D191-49AC-971F-6DEC27C28002}"/>
          </ac:picMkLst>
        </pc:picChg>
      </pc:sldChg>
      <pc:sldChg chg="del">
        <pc:chgData name="Mariëlle  Huisman" userId="55be1199-5f3d-4c54-9c78-5059b7043508" providerId="ADAL" clId="{4B4D7922-D56F-467F-8A91-E7228049409F}" dt="2020-06-03T14:33:30.034" v="49" actId="2696"/>
        <pc:sldMkLst>
          <pc:docMk/>
          <pc:sldMk cId="4279889621" sldId="288"/>
        </pc:sldMkLst>
      </pc:sldChg>
      <pc:sldChg chg="del">
        <pc:chgData name="Mariëlle  Huisman" userId="55be1199-5f3d-4c54-9c78-5059b7043508" providerId="ADAL" clId="{4B4D7922-D56F-467F-8A91-E7228049409F}" dt="2020-06-03T14:33:32.314" v="50" actId="2696"/>
        <pc:sldMkLst>
          <pc:docMk/>
          <pc:sldMk cId="2320850557" sldId="289"/>
        </pc:sldMkLst>
      </pc:sldChg>
      <pc:sldChg chg="modSp">
        <pc:chgData name="Mariëlle  Huisman" userId="55be1199-5f3d-4c54-9c78-5059b7043508" providerId="ADAL" clId="{4B4D7922-D56F-467F-8A91-E7228049409F}" dt="2020-06-03T14:39:01.317" v="224" actId="255"/>
        <pc:sldMkLst>
          <pc:docMk/>
          <pc:sldMk cId="2631149020" sldId="289"/>
        </pc:sldMkLst>
        <pc:spChg chg="mod">
          <ac:chgData name="Mariëlle  Huisman" userId="55be1199-5f3d-4c54-9c78-5059b7043508" providerId="ADAL" clId="{4B4D7922-D56F-467F-8A91-E7228049409F}" dt="2020-06-03T14:38:52.639" v="223" actId="1076"/>
          <ac:spMkLst>
            <pc:docMk/>
            <pc:sldMk cId="2631149020" sldId="289"/>
            <ac:spMk id="2" creationId="{00000000-0000-0000-0000-000000000000}"/>
          </ac:spMkLst>
        </pc:spChg>
        <pc:spChg chg="mod">
          <ac:chgData name="Mariëlle  Huisman" userId="55be1199-5f3d-4c54-9c78-5059b7043508" providerId="ADAL" clId="{4B4D7922-D56F-467F-8A91-E7228049409F}" dt="2020-06-03T14:39:01.317" v="224" actId="255"/>
          <ac:spMkLst>
            <pc:docMk/>
            <pc:sldMk cId="2631149020" sldId="289"/>
            <ac:spMk id="3" creationId="{00000000-0000-0000-0000-000000000000}"/>
          </ac:spMkLst>
        </pc:spChg>
      </pc:sldChg>
      <pc:sldChg chg="modSp">
        <pc:chgData name="Mariëlle  Huisman" userId="55be1199-5f3d-4c54-9c78-5059b7043508" providerId="ADAL" clId="{4B4D7922-D56F-467F-8A91-E7228049409F}" dt="2020-06-03T14:39:37.463" v="232" actId="1076"/>
        <pc:sldMkLst>
          <pc:docMk/>
          <pc:sldMk cId="1053056669" sldId="290"/>
        </pc:sldMkLst>
        <pc:spChg chg="mod">
          <ac:chgData name="Mariëlle  Huisman" userId="55be1199-5f3d-4c54-9c78-5059b7043508" providerId="ADAL" clId="{4B4D7922-D56F-467F-8A91-E7228049409F}" dt="2020-06-03T14:39:25.388" v="230" actId="20577"/>
          <ac:spMkLst>
            <pc:docMk/>
            <pc:sldMk cId="1053056669" sldId="290"/>
            <ac:spMk id="2" creationId="{00000000-0000-0000-0000-000000000000}"/>
          </ac:spMkLst>
        </pc:spChg>
        <pc:spChg chg="mod">
          <ac:chgData name="Mariëlle  Huisman" userId="55be1199-5f3d-4c54-9c78-5059b7043508" providerId="ADAL" clId="{4B4D7922-D56F-467F-8A91-E7228049409F}" dt="2020-06-03T14:39:37.463" v="232" actId="1076"/>
          <ac:spMkLst>
            <pc:docMk/>
            <pc:sldMk cId="1053056669" sldId="290"/>
            <ac:spMk id="3" creationId="{00000000-0000-0000-0000-000000000000}"/>
          </ac:spMkLst>
        </pc:spChg>
      </pc:sldChg>
      <pc:sldChg chg="modSp add ord">
        <pc:chgData name="Mariëlle  Huisman" userId="55be1199-5f3d-4c54-9c78-5059b7043508" providerId="ADAL" clId="{4B4D7922-D56F-467F-8A91-E7228049409F}" dt="2020-06-03T14:43:33.985" v="539"/>
        <pc:sldMkLst>
          <pc:docMk/>
          <pc:sldMk cId="2023566908" sldId="291"/>
        </pc:sldMkLst>
        <pc:spChg chg="mod">
          <ac:chgData name="Mariëlle  Huisman" userId="55be1199-5f3d-4c54-9c78-5059b7043508" providerId="ADAL" clId="{4B4D7922-D56F-467F-8A91-E7228049409F}" dt="2020-06-03T14:40:42.735" v="241" actId="27636"/>
          <ac:spMkLst>
            <pc:docMk/>
            <pc:sldMk cId="2023566908" sldId="291"/>
            <ac:spMk id="2" creationId="{00000000-0000-0000-0000-000000000000}"/>
          </ac:spMkLst>
        </pc:spChg>
        <pc:spChg chg="mod">
          <ac:chgData name="Mariëlle  Huisman" userId="55be1199-5f3d-4c54-9c78-5059b7043508" providerId="ADAL" clId="{4B4D7922-D56F-467F-8A91-E7228049409F}" dt="2020-06-03T14:43:11.565" v="536" actId="20577"/>
          <ac:spMkLst>
            <pc:docMk/>
            <pc:sldMk cId="2023566908" sldId="291"/>
            <ac:spMk id="3" creationId="{00000000-0000-0000-0000-000000000000}"/>
          </ac:spMkLst>
        </pc:spChg>
      </pc:sldChg>
      <pc:sldChg chg="modSp add">
        <pc:chgData name="Mariëlle  Huisman" userId="55be1199-5f3d-4c54-9c78-5059b7043508" providerId="ADAL" clId="{4B4D7922-D56F-467F-8A91-E7228049409F}" dt="2020-06-03T14:47:20.093" v="718" actId="20577"/>
        <pc:sldMkLst>
          <pc:docMk/>
          <pc:sldMk cId="26552349" sldId="292"/>
        </pc:sldMkLst>
        <pc:spChg chg="mod">
          <ac:chgData name="Mariëlle  Huisman" userId="55be1199-5f3d-4c54-9c78-5059b7043508" providerId="ADAL" clId="{4B4D7922-D56F-467F-8A91-E7228049409F}" dt="2020-06-03T14:47:20.093" v="718" actId="20577"/>
          <ac:spMkLst>
            <pc:docMk/>
            <pc:sldMk cId="26552349" sldId="292"/>
            <ac:spMk id="2" creationId="{00000000-0000-0000-0000-000000000000}"/>
          </ac:spMkLst>
        </pc:spChg>
        <pc:spChg chg="mod">
          <ac:chgData name="Mariëlle  Huisman" userId="55be1199-5f3d-4c54-9c78-5059b7043508" providerId="ADAL" clId="{4B4D7922-D56F-467F-8A91-E7228049409F}" dt="2020-06-03T14:45:27.413" v="629" actId="1076"/>
          <ac:spMkLst>
            <pc:docMk/>
            <pc:sldMk cId="26552349" sldId="292"/>
            <ac:spMk id="3" creationId="{00000000-0000-0000-0000-000000000000}"/>
          </ac:spMkLst>
        </pc:spChg>
      </pc:sldChg>
      <pc:sldChg chg="modSp add">
        <pc:chgData name="Mariëlle  Huisman" userId="55be1199-5f3d-4c54-9c78-5059b7043508" providerId="ADAL" clId="{4B4D7922-D56F-467F-8A91-E7228049409F}" dt="2020-06-03T14:47:06.438" v="703" actId="20577"/>
        <pc:sldMkLst>
          <pc:docMk/>
          <pc:sldMk cId="1513203611" sldId="293"/>
        </pc:sldMkLst>
        <pc:spChg chg="mod">
          <ac:chgData name="Mariëlle  Huisman" userId="55be1199-5f3d-4c54-9c78-5059b7043508" providerId="ADAL" clId="{4B4D7922-D56F-467F-8A91-E7228049409F}" dt="2020-06-03T14:47:06.438" v="703" actId="20577"/>
          <ac:spMkLst>
            <pc:docMk/>
            <pc:sldMk cId="1513203611" sldId="293"/>
            <ac:spMk id="2" creationId="{00000000-0000-0000-0000-000000000000}"/>
          </ac:spMkLst>
        </pc:spChg>
        <pc:spChg chg="mod">
          <ac:chgData name="Mariëlle  Huisman" userId="55be1199-5f3d-4c54-9c78-5059b7043508" providerId="ADAL" clId="{4B4D7922-D56F-467F-8A91-E7228049409F}" dt="2020-06-03T14:46:21.642" v="671" actId="27636"/>
          <ac:spMkLst>
            <pc:docMk/>
            <pc:sldMk cId="1513203611" sldId="293"/>
            <ac:spMk id="3" creationId="{00000000-0000-0000-0000-000000000000}"/>
          </ac:spMkLst>
        </pc:spChg>
      </pc:sldChg>
      <pc:sldChg chg="modSp add">
        <pc:chgData name="Mariëlle  Huisman" userId="55be1199-5f3d-4c54-9c78-5059b7043508" providerId="ADAL" clId="{4B4D7922-D56F-467F-8A91-E7228049409F}" dt="2020-06-03T14:46:57.317" v="682" actId="14100"/>
        <pc:sldMkLst>
          <pc:docMk/>
          <pc:sldMk cId="4067233888" sldId="294"/>
        </pc:sldMkLst>
        <pc:spChg chg="mod">
          <ac:chgData name="Mariëlle  Huisman" userId="55be1199-5f3d-4c54-9c78-5059b7043508" providerId="ADAL" clId="{4B4D7922-D56F-467F-8A91-E7228049409F}" dt="2020-06-03T14:46:45.388" v="680" actId="20577"/>
          <ac:spMkLst>
            <pc:docMk/>
            <pc:sldMk cId="4067233888" sldId="294"/>
            <ac:spMk id="2" creationId="{00000000-0000-0000-0000-000000000000}"/>
          </ac:spMkLst>
        </pc:spChg>
        <pc:spChg chg="mod">
          <ac:chgData name="Mariëlle  Huisman" userId="55be1199-5f3d-4c54-9c78-5059b7043508" providerId="ADAL" clId="{4B4D7922-D56F-467F-8A91-E7228049409F}" dt="2020-06-03T14:46:57.317" v="682" actId="14100"/>
          <ac:spMkLst>
            <pc:docMk/>
            <pc:sldMk cId="4067233888" sldId="294"/>
            <ac:spMk id="3" creationId="{00000000-0000-0000-0000-000000000000}"/>
          </ac:spMkLst>
        </pc:spChg>
      </pc:sldChg>
      <pc:sldChg chg="modSp add">
        <pc:chgData name="Mariëlle  Huisman" userId="55be1199-5f3d-4c54-9c78-5059b7043508" providerId="ADAL" clId="{4B4D7922-D56F-467F-8A91-E7228049409F}" dt="2020-06-03T14:48:41.255" v="763" actId="20577"/>
        <pc:sldMkLst>
          <pc:docMk/>
          <pc:sldMk cId="3610433186" sldId="295"/>
        </pc:sldMkLst>
        <pc:spChg chg="mod">
          <ac:chgData name="Mariëlle  Huisman" userId="55be1199-5f3d-4c54-9c78-5059b7043508" providerId="ADAL" clId="{4B4D7922-D56F-467F-8A91-E7228049409F}" dt="2020-06-03T14:48:19.903" v="744" actId="20577"/>
          <ac:spMkLst>
            <pc:docMk/>
            <pc:sldMk cId="3610433186" sldId="295"/>
            <ac:spMk id="2" creationId="{00000000-0000-0000-0000-000000000000}"/>
          </ac:spMkLst>
        </pc:spChg>
        <pc:spChg chg="mod">
          <ac:chgData name="Mariëlle  Huisman" userId="55be1199-5f3d-4c54-9c78-5059b7043508" providerId="ADAL" clId="{4B4D7922-D56F-467F-8A91-E7228049409F}" dt="2020-06-03T14:48:41.255" v="763" actId="20577"/>
          <ac:spMkLst>
            <pc:docMk/>
            <pc:sldMk cId="3610433186" sldId="295"/>
            <ac:spMk id="3" creationId="{00000000-0000-0000-0000-000000000000}"/>
          </ac:spMkLst>
        </pc:spChg>
      </pc:sldChg>
      <pc:sldChg chg="addSp modSp add">
        <pc:chgData name="Mariëlle  Huisman" userId="55be1199-5f3d-4c54-9c78-5059b7043508" providerId="ADAL" clId="{4B4D7922-D56F-467F-8A91-E7228049409F}" dt="2020-06-03T15:03:02.736" v="942" actId="14100"/>
        <pc:sldMkLst>
          <pc:docMk/>
          <pc:sldMk cId="3277482599" sldId="296"/>
        </pc:sldMkLst>
        <pc:spChg chg="mod">
          <ac:chgData name="Mariëlle  Huisman" userId="55be1199-5f3d-4c54-9c78-5059b7043508" providerId="ADAL" clId="{4B4D7922-D56F-467F-8A91-E7228049409F}" dt="2020-06-03T15:02:53.744" v="939" actId="20577"/>
          <ac:spMkLst>
            <pc:docMk/>
            <pc:sldMk cId="3277482599" sldId="296"/>
            <ac:spMk id="3" creationId="{00000000-0000-0000-0000-000000000000}"/>
          </ac:spMkLst>
        </pc:spChg>
        <pc:picChg chg="add mod">
          <ac:chgData name="Mariëlle  Huisman" userId="55be1199-5f3d-4c54-9c78-5059b7043508" providerId="ADAL" clId="{4B4D7922-D56F-467F-8A91-E7228049409F}" dt="2020-06-03T15:03:02.736" v="942" actId="14100"/>
          <ac:picMkLst>
            <pc:docMk/>
            <pc:sldMk cId="3277482599" sldId="296"/>
            <ac:picMk id="2" creationId="{B1CE97DD-C5E8-4C4C-AA0F-DC3F6700C741}"/>
          </ac:picMkLst>
        </pc:picChg>
      </pc:sldChg>
      <pc:sldChg chg="addSp delSp modSp add">
        <pc:chgData name="Mariëlle  Huisman" userId="55be1199-5f3d-4c54-9c78-5059b7043508" providerId="ADAL" clId="{4B4D7922-D56F-467F-8A91-E7228049409F}" dt="2020-06-03T15:03:07.716" v="944" actId="14100"/>
        <pc:sldMkLst>
          <pc:docMk/>
          <pc:sldMk cId="2122325308" sldId="297"/>
        </pc:sldMkLst>
        <pc:spChg chg="mod">
          <ac:chgData name="Mariëlle  Huisman" userId="55be1199-5f3d-4c54-9c78-5059b7043508" providerId="ADAL" clId="{4B4D7922-D56F-467F-8A91-E7228049409F}" dt="2020-06-03T15:02:39.486" v="928" actId="20577"/>
          <ac:spMkLst>
            <pc:docMk/>
            <pc:sldMk cId="2122325308" sldId="297"/>
            <ac:spMk id="3" creationId="{00000000-0000-0000-0000-000000000000}"/>
          </ac:spMkLst>
        </pc:spChg>
        <pc:picChg chg="del">
          <ac:chgData name="Mariëlle  Huisman" userId="55be1199-5f3d-4c54-9c78-5059b7043508" providerId="ADAL" clId="{4B4D7922-D56F-467F-8A91-E7228049409F}" dt="2020-06-03T15:02:41.566" v="929" actId="478"/>
          <ac:picMkLst>
            <pc:docMk/>
            <pc:sldMk cId="2122325308" sldId="297"/>
            <ac:picMk id="2" creationId="{B1CE97DD-C5E8-4C4C-AA0F-DC3F6700C741}"/>
          </ac:picMkLst>
        </pc:picChg>
        <pc:picChg chg="add mod">
          <ac:chgData name="Mariëlle  Huisman" userId="55be1199-5f3d-4c54-9c78-5059b7043508" providerId="ADAL" clId="{4B4D7922-D56F-467F-8A91-E7228049409F}" dt="2020-06-03T15:03:07.716" v="944" actId="14100"/>
          <ac:picMkLst>
            <pc:docMk/>
            <pc:sldMk cId="2122325308" sldId="297"/>
            <ac:picMk id="4" creationId="{E749775B-F1A5-4347-8DDE-F427A1353F87}"/>
          </ac:picMkLst>
        </pc:picChg>
      </pc:sldChg>
      <pc:sldChg chg="addSp delSp modSp add">
        <pc:chgData name="Mariëlle  Huisman" userId="55be1199-5f3d-4c54-9c78-5059b7043508" providerId="ADAL" clId="{4B4D7922-D56F-467F-8A91-E7228049409F}" dt="2020-06-03T15:05:11.222" v="1102" actId="1076"/>
        <pc:sldMkLst>
          <pc:docMk/>
          <pc:sldMk cId="3810202144" sldId="298"/>
        </pc:sldMkLst>
        <pc:spChg chg="mod">
          <ac:chgData name="Mariëlle  Huisman" userId="55be1199-5f3d-4c54-9c78-5059b7043508" providerId="ADAL" clId="{4B4D7922-D56F-467F-8A91-E7228049409F}" dt="2020-06-03T15:04:26.598" v="1097" actId="20577"/>
          <ac:spMkLst>
            <pc:docMk/>
            <pc:sldMk cId="3810202144" sldId="298"/>
            <ac:spMk id="3" creationId="{00000000-0000-0000-0000-000000000000}"/>
          </ac:spMkLst>
        </pc:spChg>
        <pc:picChg chg="add mod">
          <ac:chgData name="Mariëlle  Huisman" userId="55be1199-5f3d-4c54-9c78-5059b7043508" providerId="ADAL" clId="{4B4D7922-D56F-467F-8A91-E7228049409F}" dt="2020-06-03T15:05:11.222" v="1102" actId="1076"/>
          <ac:picMkLst>
            <pc:docMk/>
            <pc:sldMk cId="3810202144" sldId="298"/>
            <ac:picMk id="2" creationId="{F317C1E9-AFF3-4C0A-A658-1592FD6F0459}"/>
          </ac:picMkLst>
        </pc:picChg>
        <pc:picChg chg="del">
          <ac:chgData name="Mariëlle  Huisman" userId="55be1199-5f3d-4c54-9c78-5059b7043508" providerId="ADAL" clId="{4B4D7922-D56F-467F-8A91-E7228049409F}" dt="2020-06-03T15:05:07.223" v="1100" actId="478"/>
          <ac:picMkLst>
            <pc:docMk/>
            <pc:sldMk cId="3810202144" sldId="298"/>
            <ac:picMk id="4" creationId="{E749775B-F1A5-4347-8DDE-F427A1353F87}"/>
          </ac:picMkLst>
        </pc:picChg>
      </pc:sldChg>
      <pc:sldChg chg="modSp add">
        <pc:chgData name="Mariëlle  Huisman" userId="55be1199-5f3d-4c54-9c78-5059b7043508" providerId="ADAL" clId="{4B4D7922-D56F-467F-8A91-E7228049409F}" dt="2020-06-03T15:11:03.536" v="1153" actId="1076"/>
        <pc:sldMkLst>
          <pc:docMk/>
          <pc:sldMk cId="1495095138" sldId="299"/>
        </pc:sldMkLst>
        <pc:spChg chg="mod">
          <ac:chgData name="Mariëlle  Huisman" userId="55be1199-5f3d-4c54-9c78-5059b7043508" providerId="ADAL" clId="{4B4D7922-D56F-467F-8A91-E7228049409F}" dt="2020-06-03T15:11:03.536" v="1153" actId="1076"/>
          <ac:spMkLst>
            <pc:docMk/>
            <pc:sldMk cId="1495095138" sldId="299"/>
            <ac:spMk id="4" creationId="{9298FE12-14E2-4243-9DBA-DB05C22B2DF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741073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539377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38826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1184019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12869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1887008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067183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4262220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198715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46D813-6910-40BF-81FC-14B11D56436F}" type="datetimeFigureOut">
              <a:rPr lang="nl-NL" smtClean="0"/>
              <a:t>3-6-2020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3128487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246D813-6910-40BF-81FC-14B11D56436F}" type="datetimeFigureOut">
              <a:rPr lang="nl-NL" smtClean="0"/>
              <a:t>3-6-2020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611778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246D813-6910-40BF-81FC-14B11D56436F}" type="datetimeFigureOut">
              <a:rPr lang="nl-NL" smtClean="0"/>
              <a:t>3-6-2020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49778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246D813-6910-40BF-81FC-14B11D56436F}" type="datetimeFigureOut">
              <a:rPr lang="nl-NL" smtClean="0"/>
              <a:t>3-6-2020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797084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46D813-6910-40BF-81FC-14B11D56436F}" type="datetimeFigureOut">
              <a:rPr lang="nl-NL" smtClean="0"/>
              <a:t>3-6-2020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2745057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46D813-6910-40BF-81FC-14B11D56436F}" type="datetimeFigureOut">
              <a:rPr lang="nl-NL" smtClean="0"/>
              <a:t>3-6-2020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327507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46D813-6910-40BF-81FC-14B11D56436F}" type="datetimeFigureOut">
              <a:rPr lang="nl-NL" smtClean="0"/>
              <a:t>3-6-2020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95908C-C401-4FAB-BA2C-9DB2E8348092}" type="slidenum">
              <a:rPr lang="nl-NL" smtClean="0"/>
              <a:t>‹nr.›</a:t>
            </a:fld>
            <a:endParaRPr lang="nl-NL"/>
          </a:p>
        </p:txBody>
      </p:sp>
    </p:spTree>
    <p:extLst>
      <p:ext uri="{BB962C8B-B14F-4D97-AF65-F5344CB8AC3E}">
        <p14:creationId xmlns:p14="http://schemas.microsoft.com/office/powerpoint/2010/main" val="3309650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246D813-6910-40BF-81FC-14B11D56436F}" type="datetimeFigureOut">
              <a:rPr lang="nl-NL" smtClean="0"/>
              <a:t>3-6-2020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595908C-C401-4FAB-BA2C-9DB2E8348092}" type="slidenum">
              <a:rPr lang="nl-NL" smtClean="0"/>
              <a:t>‹nr.›</a:t>
            </a:fld>
            <a:endParaRPr lang="nl-NL"/>
          </a:p>
        </p:txBody>
      </p:sp>
    </p:spTree>
    <p:extLst>
      <p:ext uri="{BB962C8B-B14F-4D97-AF65-F5344CB8AC3E}">
        <p14:creationId xmlns:p14="http://schemas.microsoft.com/office/powerpoint/2010/main" val="2555281037"/>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985969" y="4553712"/>
            <a:ext cx="8288032" cy="1096316"/>
          </a:xfrm>
        </p:spPr>
        <p:txBody>
          <a:bodyPr>
            <a:normAutofit/>
          </a:bodyPr>
          <a:lstStyle/>
          <a:p>
            <a:pPr algn="ctr"/>
            <a:r>
              <a:rPr lang="nl-NL" sz="4800" dirty="0"/>
              <a:t>Dilemma’s en ethiek</a:t>
            </a:r>
          </a:p>
        </p:txBody>
      </p:sp>
      <p:sp>
        <p:nvSpPr>
          <p:cNvPr id="3" name="Ondertitel 2"/>
          <p:cNvSpPr>
            <a:spLocks noGrp="1"/>
          </p:cNvSpPr>
          <p:nvPr>
            <p:ph type="subTitle" idx="1"/>
          </p:nvPr>
        </p:nvSpPr>
        <p:spPr>
          <a:xfrm>
            <a:off x="985969" y="5650029"/>
            <a:ext cx="8288032" cy="684096"/>
          </a:xfrm>
        </p:spPr>
        <p:txBody>
          <a:bodyPr>
            <a:normAutofit fontScale="85000" lnSpcReduction="20000"/>
          </a:bodyPr>
          <a:lstStyle/>
          <a:p>
            <a:pPr algn="ctr">
              <a:lnSpc>
                <a:spcPct val="90000"/>
              </a:lnSpc>
            </a:pPr>
            <a:r>
              <a:rPr lang="nl-NL" sz="2300" b="1" dirty="0" err="1"/>
              <a:t>Social</a:t>
            </a:r>
            <a:r>
              <a:rPr lang="nl-NL" sz="2300" b="1" dirty="0"/>
              <a:t> </a:t>
            </a:r>
            <a:r>
              <a:rPr lang="nl-NL" sz="2300" b="1" dirty="0" err="1"/>
              <a:t>Work</a:t>
            </a:r>
            <a:r>
              <a:rPr lang="nl-NL" sz="2300" b="1" dirty="0"/>
              <a:t> &amp; Maatschappelijke Zorg</a:t>
            </a:r>
          </a:p>
          <a:p>
            <a:pPr algn="ctr">
              <a:lnSpc>
                <a:spcPct val="90000"/>
              </a:lnSpc>
            </a:pPr>
            <a:r>
              <a:rPr lang="nl-NL" sz="2300" dirty="0"/>
              <a:t>Les 3 – donderdag 4 juni ‘20</a:t>
            </a:r>
          </a:p>
          <a:p>
            <a:pPr algn="ctr">
              <a:lnSpc>
                <a:spcPct val="90000"/>
              </a:lnSpc>
            </a:pPr>
            <a:endParaRPr lang="nl-NL" sz="900" dirty="0"/>
          </a:p>
        </p:txBody>
      </p:sp>
      <p:pic>
        <p:nvPicPr>
          <p:cNvPr id="4" name="Afbeelding 3">
            <a:extLst>
              <a:ext uri="{FF2B5EF4-FFF2-40B4-BE49-F238E27FC236}">
                <a16:creationId xmlns:a16="http://schemas.microsoft.com/office/drawing/2014/main" id="{AF339128-175C-4CA1-8A0A-9F0AA4A5039F}"/>
              </a:ext>
            </a:extLst>
          </p:cNvPr>
          <p:cNvPicPr>
            <a:picLocks noChangeAspect="1"/>
          </p:cNvPicPr>
          <p:nvPr/>
        </p:nvPicPr>
        <p:blipFill>
          <a:blip r:embed="rId2"/>
          <a:stretch>
            <a:fillRect/>
          </a:stretch>
        </p:blipFill>
        <p:spPr>
          <a:xfrm>
            <a:off x="1443448" y="934222"/>
            <a:ext cx="7373072" cy="3299450"/>
          </a:xfrm>
          <a:prstGeom prst="rect">
            <a:avLst/>
          </a:prstGeom>
        </p:spPr>
      </p:pic>
    </p:spTree>
    <p:extLst>
      <p:ext uri="{BB962C8B-B14F-4D97-AF65-F5344CB8AC3E}">
        <p14:creationId xmlns:p14="http://schemas.microsoft.com/office/powerpoint/2010/main" val="789809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BF35CA-8AA0-428F-ABED-5B77A6C39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FA4A156A-791B-4BD9-8452-A798A15D22C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7652CB1-59D3-4DAB-AD45-8DFB738958E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83539C1B-883E-4130-95FA-2A6FD3E49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244CEE5F-144C-437F-9472-22EE3E3D1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0621BB31-AA71-4E9B-8854-3C62F162FE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5336141D-E3C6-4E7B-8923-B31C3E16F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F113BE6F-9D13-4E70-B7AB-C8CC2546AD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FBEB82C3-C636-4A90-B9A5-905EC38E01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646B4C4A-5A81-43CF-93ED-5FA59D5BE7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C3715C1A-EBA1-41A6-AC20-D6A7C4871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Isosceles Triangle 22">
            <a:extLst>
              <a:ext uri="{FF2B5EF4-FFF2-40B4-BE49-F238E27FC236}">
                <a16:creationId xmlns:a16="http://schemas.microsoft.com/office/drawing/2014/main" id="{03D271DD-C9EA-4985-BA0C-037A88FA30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 name="Tijdelijke aanduiding voor inhoud 3">
            <a:extLst>
              <a:ext uri="{FF2B5EF4-FFF2-40B4-BE49-F238E27FC236}">
                <a16:creationId xmlns:a16="http://schemas.microsoft.com/office/drawing/2014/main" id="{9298FE12-14E2-4243-9DBA-DB05C22B2DF3}"/>
              </a:ext>
            </a:extLst>
          </p:cNvPr>
          <p:cNvSpPr>
            <a:spLocks noGrp="1"/>
          </p:cNvSpPr>
          <p:nvPr>
            <p:ph idx="1"/>
          </p:nvPr>
        </p:nvSpPr>
        <p:spPr>
          <a:xfrm>
            <a:off x="1610821" y="1424320"/>
            <a:ext cx="8596668" cy="3880773"/>
          </a:xfrm>
        </p:spPr>
        <p:txBody>
          <a:bodyPr/>
          <a:lstStyle/>
          <a:p>
            <a:pPr marL="0" indent="0">
              <a:buNone/>
            </a:pPr>
            <a:r>
              <a:rPr lang="nl-NL" sz="2800" dirty="0"/>
              <a:t>Stappenplan ethisch dilemma</a:t>
            </a:r>
          </a:p>
          <a:p>
            <a:endParaRPr lang="nl-NL" sz="2800" dirty="0"/>
          </a:p>
          <a:p>
            <a:r>
              <a:rPr lang="nl-NL" sz="2800" dirty="0"/>
              <a:t>Stap 1: situatie beschrijving</a:t>
            </a:r>
          </a:p>
          <a:p>
            <a:r>
              <a:rPr lang="nl-NL" sz="2800" dirty="0"/>
              <a:t>Stap 2: analyse</a:t>
            </a:r>
          </a:p>
          <a:p>
            <a:r>
              <a:rPr lang="nl-NL" sz="2800" dirty="0"/>
              <a:t>Stap 3: afweging keuzes</a:t>
            </a:r>
          </a:p>
          <a:p>
            <a:r>
              <a:rPr lang="nl-NL" sz="2800" dirty="0"/>
              <a:t>Stap 4: besluitvorming en evaluatie</a:t>
            </a:r>
          </a:p>
          <a:p>
            <a:endParaRPr lang="nl-NL" dirty="0"/>
          </a:p>
        </p:txBody>
      </p:sp>
    </p:spTree>
    <p:extLst>
      <p:ext uri="{BB962C8B-B14F-4D97-AF65-F5344CB8AC3E}">
        <p14:creationId xmlns:p14="http://schemas.microsoft.com/office/powerpoint/2010/main" val="1977584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BF35CA-8AA0-428F-ABED-5B77A6C39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FA4A156A-791B-4BD9-8452-A798A15D22C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7652CB1-59D3-4DAB-AD45-8DFB738958E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83539C1B-883E-4130-95FA-2A6FD3E49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244CEE5F-144C-437F-9472-22EE3E3D1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0621BB31-AA71-4E9B-8854-3C62F162FE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5336141D-E3C6-4E7B-8923-B31C3E16F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F113BE6F-9D13-4E70-B7AB-C8CC2546AD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FBEB82C3-C636-4A90-B9A5-905EC38E01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646B4C4A-5A81-43CF-93ED-5FA59D5BE7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C3715C1A-EBA1-41A6-AC20-D6A7C4871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Isosceles Triangle 22">
            <a:extLst>
              <a:ext uri="{FF2B5EF4-FFF2-40B4-BE49-F238E27FC236}">
                <a16:creationId xmlns:a16="http://schemas.microsoft.com/office/drawing/2014/main" id="{03D271DD-C9EA-4985-BA0C-037A88FA30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 name="Tijdelijke aanduiding voor inhoud 3">
            <a:extLst>
              <a:ext uri="{FF2B5EF4-FFF2-40B4-BE49-F238E27FC236}">
                <a16:creationId xmlns:a16="http://schemas.microsoft.com/office/drawing/2014/main" id="{9298FE12-14E2-4243-9DBA-DB05C22B2DF3}"/>
              </a:ext>
            </a:extLst>
          </p:cNvPr>
          <p:cNvSpPr>
            <a:spLocks noGrp="1"/>
          </p:cNvSpPr>
          <p:nvPr>
            <p:ph idx="1"/>
          </p:nvPr>
        </p:nvSpPr>
        <p:spPr>
          <a:xfrm>
            <a:off x="905262" y="882642"/>
            <a:ext cx="10381476" cy="5084247"/>
          </a:xfrm>
        </p:spPr>
        <p:txBody>
          <a:bodyPr>
            <a:normAutofit fontScale="85000" lnSpcReduction="20000"/>
          </a:bodyPr>
          <a:lstStyle/>
          <a:p>
            <a:pPr marL="0" indent="0">
              <a:buNone/>
            </a:pPr>
            <a:r>
              <a:rPr lang="nl-NL" sz="3000" b="1" dirty="0"/>
              <a:t>Waarom een stappenplan?</a:t>
            </a:r>
          </a:p>
          <a:p>
            <a:pPr marL="0" indent="0">
              <a:buNone/>
            </a:pPr>
            <a:endParaRPr lang="nl-NL" sz="3000" dirty="0"/>
          </a:p>
          <a:p>
            <a:pPr marL="0" indent="0">
              <a:buNone/>
            </a:pPr>
            <a:r>
              <a:rPr lang="nl-NL" sz="3000" dirty="0"/>
              <a:t>In het BO-vak Dilemma’s oefenen studenten om bewust(er) afwegingen te maken bij morele dilemma’s.</a:t>
            </a:r>
          </a:p>
          <a:p>
            <a:pPr marL="0" indent="0">
              <a:buNone/>
            </a:pPr>
            <a:endParaRPr lang="nl-NL" sz="3000" dirty="0"/>
          </a:p>
          <a:p>
            <a:pPr marL="0" indent="0">
              <a:buNone/>
            </a:pPr>
            <a:r>
              <a:rPr lang="nl-NL" sz="3000" dirty="0"/>
              <a:t>Hoe bewuster je die afwegingen maakt, des te meer neemt de kwaliteit van de (methodische) beslismomenten toe. </a:t>
            </a:r>
          </a:p>
          <a:p>
            <a:pPr marL="0" indent="0">
              <a:buNone/>
            </a:pPr>
            <a:endParaRPr lang="nl-NL" sz="3000" dirty="0"/>
          </a:p>
          <a:p>
            <a:pPr marL="0" indent="0">
              <a:buNone/>
            </a:pPr>
            <a:r>
              <a:rPr lang="nl-NL" sz="3000" dirty="0"/>
              <a:t>Het ‘Stappenplan’ om een ethisch dilemma te analyseren biedt elke sociaal werker/persoonlijk begeleider daarbij gestructureerde ondersteuning. Na het behandelen van alle stappen kun je zeggen dat er ‘professioneel verantwoord’ is gehandeld. Los van de uiteindelijke beslissing.</a:t>
            </a:r>
          </a:p>
          <a:p>
            <a:pPr marL="0" indent="0">
              <a:buNone/>
            </a:pPr>
            <a:endParaRPr lang="nl-NL" sz="2800" dirty="0"/>
          </a:p>
          <a:p>
            <a:endParaRPr lang="nl-NL" dirty="0"/>
          </a:p>
        </p:txBody>
      </p:sp>
    </p:spTree>
    <p:extLst>
      <p:ext uri="{BB962C8B-B14F-4D97-AF65-F5344CB8AC3E}">
        <p14:creationId xmlns:p14="http://schemas.microsoft.com/office/powerpoint/2010/main" val="1495095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2584" y="1123950"/>
            <a:ext cx="8596668" cy="1320800"/>
          </a:xfrm>
        </p:spPr>
        <p:txBody>
          <a:bodyPr/>
          <a:lstStyle/>
          <a:p>
            <a:r>
              <a:rPr lang="nl-NL" dirty="0"/>
              <a:t>Stap 1 Situatie beschrijving</a:t>
            </a:r>
            <a:br>
              <a:rPr lang="nl-NL" dirty="0"/>
            </a:br>
            <a:endParaRPr lang="nl-NL" dirty="0"/>
          </a:p>
        </p:txBody>
      </p:sp>
      <p:sp>
        <p:nvSpPr>
          <p:cNvPr id="3" name="Tijdelijke aanduiding voor inhoud 2"/>
          <p:cNvSpPr>
            <a:spLocks noGrp="1"/>
          </p:cNvSpPr>
          <p:nvPr>
            <p:ph idx="1"/>
          </p:nvPr>
        </p:nvSpPr>
        <p:spPr/>
        <p:txBody>
          <a:bodyPr>
            <a:normAutofit/>
          </a:bodyPr>
          <a:lstStyle/>
          <a:p>
            <a:r>
              <a:rPr lang="nl-NL" sz="2800" dirty="0"/>
              <a:t>1. Wat is precies de situatie? </a:t>
            </a:r>
          </a:p>
          <a:p>
            <a:r>
              <a:rPr lang="nl-NL" sz="2800" dirty="0"/>
              <a:t>2. Wat zijn de ethische dilemma’s? En waarom en voor wie? </a:t>
            </a:r>
          </a:p>
          <a:p>
            <a:r>
              <a:rPr lang="nl-NL" sz="2800" dirty="0"/>
              <a:t>3. Heb je voldoende feitenkennis? </a:t>
            </a:r>
          </a:p>
          <a:p>
            <a:r>
              <a:rPr lang="nl-NL" sz="2800" dirty="0"/>
              <a:t>Is het dossier voldoende duidelijk en heb je duidelijk onderscheid gemaakt tussen feitelijke -, normatieve - en subjectieve beweringen?</a:t>
            </a:r>
          </a:p>
        </p:txBody>
      </p:sp>
    </p:spTree>
    <p:extLst>
      <p:ext uri="{BB962C8B-B14F-4D97-AF65-F5344CB8AC3E}">
        <p14:creationId xmlns:p14="http://schemas.microsoft.com/office/powerpoint/2010/main" val="263114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Stap 2 Analyse</a:t>
            </a:r>
            <a:br>
              <a:rPr lang="nl-NL" dirty="0"/>
            </a:br>
            <a:endParaRPr lang="nl-NL" dirty="0"/>
          </a:p>
        </p:txBody>
      </p:sp>
      <p:sp>
        <p:nvSpPr>
          <p:cNvPr id="3" name="Tijdelijke aanduiding voor inhoud 2"/>
          <p:cNvSpPr>
            <a:spLocks noGrp="1"/>
          </p:cNvSpPr>
          <p:nvPr>
            <p:ph idx="1"/>
          </p:nvPr>
        </p:nvSpPr>
        <p:spPr>
          <a:xfrm>
            <a:off x="677334" y="1408114"/>
            <a:ext cx="8596668" cy="3880773"/>
          </a:xfrm>
        </p:spPr>
        <p:txBody>
          <a:bodyPr>
            <a:noAutofit/>
          </a:bodyPr>
          <a:lstStyle/>
          <a:p>
            <a:r>
              <a:rPr lang="nl-NL" sz="2400" dirty="0"/>
              <a:t>4. wat zijn jouw handelingsmogelijkheden; wat zijn daar de voor- en nadelen van? (let op wettelijke kaders + professionele richtlijnen) </a:t>
            </a:r>
          </a:p>
          <a:p>
            <a:r>
              <a:rPr lang="nl-NL" sz="2400" i="1" dirty="0"/>
              <a:t>het is belangrijk om al brainstormend zoveel mogelijk handelingsmogelijkheden te inventariseren</a:t>
            </a:r>
            <a:r>
              <a:rPr lang="nl-NL" sz="2400" dirty="0"/>
              <a:t>. </a:t>
            </a:r>
          </a:p>
          <a:p>
            <a:r>
              <a:rPr lang="nl-NL" sz="2400" dirty="0"/>
              <a:t>5. welke waarden en normen spelen een rol in dit dilemma? Voor jou en voor betrokkenen? </a:t>
            </a:r>
          </a:p>
          <a:p>
            <a:r>
              <a:rPr lang="nl-NL" sz="2400" dirty="0"/>
              <a:t>6. welke belangen spelen een rol in dit dilemma? Voor jou en voor betrokkenen? </a:t>
            </a:r>
          </a:p>
          <a:p>
            <a:r>
              <a:rPr lang="nl-NL" sz="2400" dirty="0"/>
              <a:t>7. welke artikelen van de beroepscode spelen een rol in dit dilemma? Wat zeggen ze over dit dilemma? (vaak veel meer dan wordt verondersteld) </a:t>
            </a:r>
          </a:p>
        </p:txBody>
      </p:sp>
    </p:spTree>
    <p:extLst>
      <p:ext uri="{BB962C8B-B14F-4D97-AF65-F5344CB8AC3E}">
        <p14:creationId xmlns:p14="http://schemas.microsoft.com/office/powerpoint/2010/main" val="1053056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Stap 3 Afweging keuzes</a:t>
            </a:r>
            <a:br>
              <a:rPr lang="nl-NL" dirty="0"/>
            </a:br>
            <a:endParaRPr lang="nl-NL" dirty="0"/>
          </a:p>
        </p:txBody>
      </p:sp>
      <p:sp>
        <p:nvSpPr>
          <p:cNvPr id="3" name="Tijdelijke aanduiding voor inhoud 2"/>
          <p:cNvSpPr>
            <a:spLocks noGrp="1"/>
          </p:cNvSpPr>
          <p:nvPr>
            <p:ph idx="1"/>
          </p:nvPr>
        </p:nvSpPr>
        <p:spPr/>
        <p:txBody>
          <a:bodyPr>
            <a:normAutofit/>
          </a:bodyPr>
          <a:lstStyle/>
          <a:p>
            <a:r>
              <a:rPr lang="nl-NL" dirty="0"/>
              <a:t>8. Welke rangorde van waarden &amp; normen en belangen stel je vast? </a:t>
            </a:r>
          </a:p>
          <a:p>
            <a:r>
              <a:rPr lang="nl-NL" dirty="0"/>
              <a:t>9. Naar welke beslissing neig je (wat weegt het zwaarst?) en hoe is deze beslissing te verantwoorden?  </a:t>
            </a:r>
          </a:p>
          <a:p>
            <a:r>
              <a:rPr lang="nl-NL" dirty="0"/>
              <a:t>Welke alternatieven zijn er en heb je die voldoende meegewogen?  </a:t>
            </a:r>
          </a:p>
          <a:p>
            <a:r>
              <a:rPr lang="nl-NL" dirty="0"/>
              <a:t>Als het jezelf betrof, zou je de oplossing kunnen accepteren? (principe van wederkerigheid)  </a:t>
            </a:r>
          </a:p>
          <a:p>
            <a:r>
              <a:rPr lang="nl-NL" dirty="0"/>
              <a:t>Zou je andere cliënten op dezelfde wijze behandelen? (principe van gelijkheid)  </a:t>
            </a:r>
          </a:p>
          <a:p>
            <a:r>
              <a:rPr lang="nl-NL" dirty="0"/>
              <a:t>Heb je voldoende overlegd met collega’s? (moreel beraad) </a:t>
            </a:r>
          </a:p>
        </p:txBody>
      </p:sp>
    </p:spTree>
    <p:extLst>
      <p:ext uri="{BB962C8B-B14F-4D97-AF65-F5344CB8AC3E}">
        <p14:creationId xmlns:p14="http://schemas.microsoft.com/office/powerpoint/2010/main" val="2023566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Stap 4 Besluitvorming en evaluatie</a:t>
            </a:r>
            <a:br>
              <a:rPr lang="nl-NL" dirty="0"/>
            </a:br>
            <a:endParaRPr lang="nl-NL" dirty="0"/>
          </a:p>
        </p:txBody>
      </p:sp>
      <p:sp>
        <p:nvSpPr>
          <p:cNvPr id="3" name="Tijdelijke aanduiding voor inhoud 2"/>
          <p:cNvSpPr>
            <a:spLocks noGrp="1"/>
          </p:cNvSpPr>
          <p:nvPr>
            <p:ph idx="1"/>
          </p:nvPr>
        </p:nvSpPr>
        <p:spPr/>
        <p:txBody>
          <a:bodyPr>
            <a:normAutofit/>
          </a:bodyPr>
          <a:lstStyle/>
          <a:p>
            <a:r>
              <a:rPr lang="nl-NL" dirty="0"/>
              <a:t>10. Wat is je besluit? Verantwoord je besluit/handelen tegenover de cliënt. </a:t>
            </a:r>
          </a:p>
          <a:p>
            <a:endParaRPr lang="nl-NL" dirty="0"/>
          </a:p>
          <a:p>
            <a:r>
              <a:rPr lang="nl-NL" dirty="0"/>
              <a:t>Evalueer met de betrokkenen over het dilemma, de afwegingen, de keuzes en jullie besluit. Zijn jullie tevreden? Zouden jullie het een volgende keer anders doen? Zo ja, wat dan? En waarom?</a:t>
            </a:r>
          </a:p>
        </p:txBody>
      </p:sp>
    </p:spTree>
    <p:extLst>
      <p:ext uri="{BB962C8B-B14F-4D97-AF65-F5344CB8AC3E}">
        <p14:creationId xmlns:p14="http://schemas.microsoft.com/office/powerpoint/2010/main" val="4226301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Moreel beraad: een definitie</a:t>
            </a:r>
            <a:br>
              <a:rPr lang="nl-NL" dirty="0"/>
            </a:br>
            <a:endParaRPr lang="nl-NL" dirty="0"/>
          </a:p>
        </p:txBody>
      </p:sp>
      <p:sp>
        <p:nvSpPr>
          <p:cNvPr id="3" name="Tijdelijke aanduiding voor inhoud 2"/>
          <p:cNvSpPr>
            <a:spLocks noGrp="1"/>
          </p:cNvSpPr>
          <p:nvPr>
            <p:ph idx="1"/>
          </p:nvPr>
        </p:nvSpPr>
        <p:spPr>
          <a:xfrm>
            <a:off x="563034" y="1703389"/>
            <a:ext cx="8596668" cy="3880773"/>
          </a:xfrm>
        </p:spPr>
        <p:txBody>
          <a:bodyPr>
            <a:normAutofit/>
          </a:bodyPr>
          <a:lstStyle/>
          <a:p>
            <a:r>
              <a:rPr lang="nl-NL" dirty="0"/>
              <a:t>Stap 3: </a:t>
            </a:r>
          </a:p>
          <a:p>
            <a:pPr marL="0" indent="0">
              <a:buNone/>
            </a:pPr>
            <a:r>
              <a:rPr lang="nl-NL" i="1" dirty="0"/>
              <a:t>	Heb je voldoende overlegd met collega’s? </a:t>
            </a:r>
            <a:r>
              <a:rPr lang="nl-NL" b="1" i="1" dirty="0"/>
              <a:t>(moreel beraad) </a:t>
            </a:r>
          </a:p>
          <a:p>
            <a:pPr marL="0" indent="0">
              <a:buNone/>
            </a:pPr>
            <a:endParaRPr lang="nl-NL" b="1" i="1" dirty="0"/>
          </a:p>
          <a:p>
            <a:pPr marL="0" indent="0">
              <a:buNone/>
            </a:pPr>
            <a:endParaRPr lang="nl-NL" dirty="0"/>
          </a:p>
          <a:p>
            <a:pPr marL="0" indent="0">
              <a:buNone/>
            </a:pPr>
            <a:r>
              <a:rPr lang="nl-NL" sz="2800" dirty="0"/>
              <a:t>Een Moreel Beraad is een gesprek waarin de deelnemers gezamenlijk een ethische kwestie uit hun werk bespreken. Zij doen dit gestructureerd, aan de hand van een gespreksmethodiek, en met behulp van een gespreksleider.</a:t>
            </a:r>
          </a:p>
        </p:txBody>
      </p:sp>
    </p:spTree>
    <p:extLst>
      <p:ext uri="{BB962C8B-B14F-4D97-AF65-F5344CB8AC3E}">
        <p14:creationId xmlns:p14="http://schemas.microsoft.com/office/powerpoint/2010/main" val="26552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Moreel beraad: waar gaat dat over?</a:t>
            </a:r>
            <a:br>
              <a:rPr lang="nl-NL" dirty="0"/>
            </a:br>
            <a:endParaRPr lang="nl-NL" dirty="0"/>
          </a:p>
        </p:txBody>
      </p:sp>
      <p:sp>
        <p:nvSpPr>
          <p:cNvPr id="3" name="Tijdelijke aanduiding voor inhoud 2"/>
          <p:cNvSpPr>
            <a:spLocks noGrp="1"/>
          </p:cNvSpPr>
          <p:nvPr>
            <p:ph idx="1"/>
          </p:nvPr>
        </p:nvSpPr>
        <p:spPr>
          <a:xfrm>
            <a:off x="563034" y="1703389"/>
            <a:ext cx="8596668" cy="4144961"/>
          </a:xfrm>
        </p:spPr>
        <p:txBody>
          <a:bodyPr>
            <a:normAutofit/>
          </a:bodyPr>
          <a:lstStyle/>
          <a:p>
            <a:r>
              <a:rPr lang="nl-NL" sz="2800" dirty="0"/>
              <a:t>Een moreel beraad kan over het primaire zorgproces gaan. Zo kan het erop gericht zijn om een concreet antwoord te vinden op de vraag hoe we zouden moeten handelen in situatie X met patiënt Y of situatie X. De casus is dan het primaire doel van het moreel beraad. Maar een moreel beraad kan ook gaan over (personeels-, financieel, behandel-) beleidsthematiek of facilitaire taken.</a:t>
            </a:r>
          </a:p>
        </p:txBody>
      </p:sp>
    </p:spTree>
    <p:extLst>
      <p:ext uri="{BB962C8B-B14F-4D97-AF65-F5344CB8AC3E}">
        <p14:creationId xmlns:p14="http://schemas.microsoft.com/office/powerpoint/2010/main" val="1513203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Doel moreel beraad</a:t>
            </a:r>
            <a:br>
              <a:rPr lang="nl-NL" dirty="0"/>
            </a:br>
            <a:endParaRPr lang="nl-NL" dirty="0"/>
          </a:p>
        </p:txBody>
      </p:sp>
      <p:sp>
        <p:nvSpPr>
          <p:cNvPr id="3" name="Tijdelijke aanduiding voor inhoud 2"/>
          <p:cNvSpPr>
            <a:spLocks noGrp="1"/>
          </p:cNvSpPr>
          <p:nvPr>
            <p:ph idx="1"/>
          </p:nvPr>
        </p:nvSpPr>
        <p:spPr>
          <a:xfrm>
            <a:off x="563034" y="1703389"/>
            <a:ext cx="8809566" cy="4144961"/>
          </a:xfrm>
        </p:spPr>
        <p:txBody>
          <a:bodyPr>
            <a:normAutofit/>
          </a:bodyPr>
          <a:lstStyle/>
          <a:p>
            <a:r>
              <a:rPr lang="nl-NL" sz="2800" dirty="0"/>
              <a:t>Het doel van moreel beraad kan bijvoorbeeld zijn het bevorderen van de samenwerking binnen een team of de reflectie op de eigen professionaliteit. In dat geval is de casus in een moreel beraad tegelijkertijd een middel voor een ander doel, zoals onderlinge communicatie en bejegening of bevorderen van (visie op) professionaliteit.</a:t>
            </a:r>
          </a:p>
        </p:txBody>
      </p:sp>
    </p:spTree>
    <p:extLst>
      <p:ext uri="{BB962C8B-B14F-4D97-AF65-F5344CB8AC3E}">
        <p14:creationId xmlns:p14="http://schemas.microsoft.com/office/powerpoint/2010/main" val="4067233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Ethische kwesties die besproken kunnen worden in een Moreel Beraad:</a:t>
            </a:r>
            <a:br>
              <a:rPr lang="nl-NL" dirty="0"/>
            </a:br>
            <a:br>
              <a:rPr lang="nl-NL" dirty="0"/>
            </a:br>
            <a:endParaRPr lang="nl-NL" dirty="0"/>
          </a:p>
        </p:txBody>
      </p:sp>
      <p:sp>
        <p:nvSpPr>
          <p:cNvPr id="3" name="Tijdelijke aanduiding voor inhoud 2"/>
          <p:cNvSpPr>
            <a:spLocks noGrp="1"/>
          </p:cNvSpPr>
          <p:nvPr>
            <p:ph idx="1"/>
          </p:nvPr>
        </p:nvSpPr>
        <p:spPr>
          <a:xfrm>
            <a:off x="563034" y="1703389"/>
            <a:ext cx="8809566" cy="4144961"/>
          </a:xfrm>
        </p:spPr>
        <p:txBody>
          <a:bodyPr>
            <a:normAutofit fontScale="77500" lnSpcReduction="20000"/>
          </a:bodyPr>
          <a:lstStyle/>
          <a:p>
            <a:endParaRPr lang="nl-NL" sz="2800" dirty="0"/>
          </a:p>
          <a:p>
            <a:r>
              <a:rPr lang="nl-NL" sz="2800" dirty="0"/>
              <a:t>Wat is minimale zorg?</a:t>
            </a:r>
          </a:p>
          <a:p>
            <a:r>
              <a:rPr lang="nl-NL" sz="2800" dirty="0"/>
              <a:t>Brengen we mevrouw nog naar de huiskamer nu andere bewoners steeds vaker klagen over haar gedrag?</a:t>
            </a:r>
          </a:p>
          <a:p>
            <a:r>
              <a:rPr lang="nl-NL" sz="2800" dirty="0"/>
              <a:t>Wanneer mogen we een behandelingsovereenkomst beëindigen?</a:t>
            </a:r>
          </a:p>
          <a:p>
            <a:r>
              <a:rPr lang="nl-NL" sz="2800" dirty="0"/>
              <a:t>Moeten wij als collega’s onderling altijd dezelfde benadering aanhouden tegenover onze patiënten?</a:t>
            </a:r>
          </a:p>
          <a:p>
            <a:r>
              <a:rPr lang="nl-NL" sz="2800" dirty="0"/>
              <a:t>Wanneer mogen we iemand met drang en dwang onder de douche zetten?</a:t>
            </a:r>
          </a:p>
          <a:p>
            <a:r>
              <a:rPr lang="nl-NL" sz="2800" dirty="0"/>
              <a:t>Wanneer ingrijpen als wilsbekwame patiënt bewust gezondheidsrisico’s neemt </a:t>
            </a:r>
            <a:r>
              <a:rPr lang="nl-NL" sz="2800" dirty="0" err="1"/>
              <a:t>bijv</a:t>
            </a:r>
            <a:r>
              <a:rPr lang="nl-NL" sz="2800" dirty="0"/>
              <a:t> rondom corona?</a:t>
            </a:r>
          </a:p>
        </p:txBody>
      </p:sp>
    </p:spTree>
    <p:extLst>
      <p:ext uri="{BB962C8B-B14F-4D97-AF65-F5344CB8AC3E}">
        <p14:creationId xmlns:p14="http://schemas.microsoft.com/office/powerpoint/2010/main" val="3610433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643467" y="816638"/>
            <a:ext cx="3367359" cy="5224724"/>
          </a:xfrm>
        </p:spPr>
        <p:txBody>
          <a:bodyPr anchor="ctr">
            <a:normAutofit/>
          </a:bodyPr>
          <a:lstStyle/>
          <a:p>
            <a:r>
              <a:rPr lang="nl-NL" dirty="0"/>
              <a:t>Planning van deze les</a:t>
            </a:r>
          </a:p>
        </p:txBody>
      </p:sp>
      <p:sp>
        <p:nvSpPr>
          <p:cNvPr id="3" name="Tijdelijke aanduiding voor inhoud 2"/>
          <p:cNvSpPr>
            <a:spLocks noGrp="1"/>
          </p:cNvSpPr>
          <p:nvPr>
            <p:ph idx="1"/>
          </p:nvPr>
        </p:nvSpPr>
        <p:spPr>
          <a:xfrm>
            <a:off x="4654295" y="816638"/>
            <a:ext cx="4619706" cy="5224724"/>
          </a:xfrm>
        </p:spPr>
        <p:txBody>
          <a:bodyPr anchor="ctr">
            <a:normAutofit/>
          </a:bodyPr>
          <a:lstStyle/>
          <a:p>
            <a:r>
              <a:rPr lang="nl-NL" dirty="0"/>
              <a:t>Terugblik naar vorige les</a:t>
            </a:r>
          </a:p>
          <a:p>
            <a:endParaRPr lang="nl-NL" dirty="0"/>
          </a:p>
          <a:p>
            <a:r>
              <a:rPr lang="nl-NL" dirty="0"/>
              <a:t>Theorie Stappenplan &amp; Moreel beraad</a:t>
            </a:r>
          </a:p>
          <a:p>
            <a:pPr marL="0" indent="0">
              <a:buNone/>
            </a:pPr>
            <a:endParaRPr lang="nl-NL" dirty="0"/>
          </a:p>
          <a:p>
            <a:r>
              <a:rPr lang="nl-NL" dirty="0"/>
              <a:t>Huiswerkopdrachten voor deze week</a:t>
            </a:r>
          </a:p>
        </p:txBody>
      </p:sp>
    </p:spTree>
    <p:extLst>
      <p:ext uri="{BB962C8B-B14F-4D97-AF65-F5344CB8AC3E}">
        <p14:creationId xmlns:p14="http://schemas.microsoft.com/office/powerpoint/2010/main" val="1692784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63985" y="1426599"/>
            <a:ext cx="10070411" cy="5076825"/>
          </a:xfrm>
        </p:spPr>
        <p:txBody>
          <a:bodyPr>
            <a:normAutofit/>
          </a:bodyPr>
          <a:lstStyle/>
          <a:p>
            <a:pPr marL="0" indent="0">
              <a:buNone/>
            </a:pPr>
            <a:r>
              <a:rPr lang="nl-NL" sz="3600" b="1" dirty="0"/>
              <a:t>Huiswerk: </a:t>
            </a:r>
          </a:p>
          <a:p>
            <a:pPr marL="0" indent="0">
              <a:buNone/>
            </a:pPr>
            <a:endParaRPr lang="nl-NL" sz="3600" b="1" dirty="0"/>
          </a:p>
          <a:p>
            <a:pPr marL="0" indent="0">
              <a:buNone/>
            </a:pPr>
            <a:r>
              <a:rPr lang="nl-NL" sz="3600" b="1" dirty="0"/>
              <a:t>Kies 1 van de 3 casussen (zie volgende dia’s) uit en werk die uit aan de hand van het stappenplan.</a:t>
            </a:r>
          </a:p>
        </p:txBody>
      </p:sp>
    </p:spTree>
    <p:extLst>
      <p:ext uri="{BB962C8B-B14F-4D97-AF65-F5344CB8AC3E}">
        <p14:creationId xmlns:p14="http://schemas.microsoft.com/office/powerpoint/2010/main" val="182177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71475" y="200024"/>
            <a:ext cx="10070411" cy="5076825"/>
          </a:xfrm>
        </p:spPr>
        <p:txBody>
          <a:bodyPr>
            <a:normAutofit/>
          </a:bodyPr>
          <a:lstStyle/>
          <a:p>
            <a:pPr marL="0" indent="0">
              <a:buNone/>
            </a:pPr>
            <a:r>
              <a:rPr lang="nl-NL" sz="3600" b="1" dirty="0"/>
              <a:t>Casus 1 </a:t>
            </a:r>
          </a:p>
          <a:p>
            <a:pPr marL="0" indent="0">
              <a:buNone/>
            </a:pPr>
            <a:endParaRPr lang="nl-NL" sz="3600" b="1" dirty="0"/>
          </a:p>
          <a:p>
            <a:pPr marL="0" indent="0">
              <a:buNone/>
            </a:pPr>
            <a:endParaRPr lang="nl-NL" sz="3600" b="1" dirty="0"/>
          </a:p>
        </p:txBody>
      </p:sp>
      <p:pic>
        <p:nvPicPr>
          <p:cNvPr id="2" name="Afbeelding 1">
            <a:extLst>
              <a:ext uri="{FF2B5EF4-FFF2-40B4-BE49-F238E27FC236}">
                <a16:creationId xmlns:a16="http://schemas.microsoft.com/office/drawing/2014/main" id="{B1CE97DD-C5E8-4C4C-AA0F-DC3F6700C741}"/>
              </a:ext>
            </a:extLst>
          </p:cNvPr>
          <p:cNvPicPr>
            <a:picLocks noChangeAspect="1"/>
          </p:cNvPicPr>
          <p:nvPr/>
        </p:nvPicPr>
        <p:blipFill>
          <a:blip r:embed="rId2"/>
          <a:stretch>
            <a:fillRect/>
          </a:stretch>
        </p:blipFill>
        <p:spPr>
          <a:xfrm>
            <a:off x="2329130" y="356682"/>
            <a:ext cx="9046794" cy="6099654"/>
          </a:xfrm>
          <a:prstGeom prst="rect">
            <a:avLst/>
          </a:prstGeom>
        </p:spPr>
      </p:pic>
    </p:spTree>
    <p:extLst>
      <p:ext uri="{BB962C8B-B14F-4D97-AF65-F5344CB8AC3E}">
        <p14:creationId xmlns:p14="http://schemas.microsoft.com/office/powerpoint/2010/main" val="3277482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71475" y="200024"/>
            <a:ext cx="10070411" cy="5076825"/>
          </a:xfrm>
        </p:spPr>
        <p:txBody>
          <a:bodyPr>
            <a:normAutofit/>
          </a:bodyPr>
          <a:lstStyle/>
          <a:p>
            <a:pPr marL="0" indent="0">
              <a:buNone/>
            </a:pPr>
            <a:r>
              <a:rPr lang="nl-NL" sz="3600" b="1" dirty="0"/>
              <a:t>Casus 2 </a:t>
            </a:r>
          </a:p>
          <a:p>
            <a:pPr marL="0" indent="0">
              <a:buNone/>
            </a:pPr>
            <a:endParaRPr lang="nl-NL" sz="3600" b="1" dirty="0"/>
          </a:p>
          <a:p>
            <a:pPr marL="0" indent="0">
              <a:buNone/>
            </a:pPr>
            <a:endParaRPr lang="nl-NL" sz="3600" b="1" dirty="0"/>
          </a:p>
        </p:txBody>
      </p:sp>
      <p:pic>
        <p:nvPicPr>
          <p:cNvPr id="4" name="Afbeelding 3">
            <a:extLst>
              <a:ext uri="{FF2B5EF4-FFF2-40B4-BE49-F238E27FC236}">
                <a16:creationId xmlns:a16="http://schemas.microsoft.com/office/drawing/2014/main" id="{E749775B-F1A5-4347-8DDE-F427A1353F87}"/>
              </a:ext>
            </a:extLst>
          </p:cNvPr>
          <p:cNvPicPr>
            <a:picLocks noChangeAspect="1"/>
          </p:cNvPicPr>
          <p:nvPr/>
        </p:nvPicPr>
        <p:blipFill>
          <a:blip r:embed="rId2"/>
          <a:stretch>
            <a:fillRect/>
          </a:stretch>
        </p:blipFill>
        <p:spPr>
          <a:xfrm>
            <a:off x="2688378" y="200024"/>
            <a:ext cx="8835027" cy="6444729"/>
          </a:xfrm>
          <a:prstGeom prst="rect">
            <a:avLst/>
          </a:prstGeom>
        </p:spPr>
      </p:pic>
    </p:spTree>
    <p:extLst>
      <p:ext uri="{BB962C8B-B14F-4D97-AF65-F5344CB8AC3E}">
        <p14:creationId xmlns:p14="http://schemas.microsoft.com/office/powerpoint/2010/main" val="2122325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71475" y="200024"/>
            <a:ext cx="10070411" cy="5076825"/>
          </a:xfrm>
        </p:spPr>
        <p:txBody>
          <a:bodyPr>
            <a:normAutofit/>
          </a:bodyPr>
          <a:lstStyle/>
          <a:p>
            <a:pPr marL="0" indent="0">
              <a:buNone/>
            </a:pPr>
            <a:r>
              <a:rPr lang="nl-NL" sz="3600" b="1" dirty="0"/>
              <a:t>Casus 3 </a:t>
            </a:r>
          </a:p>
          <a:p>
            <a:pPr marL="0" indent="0">
              <a:buNone/>
            </a:pPr>
            <a:endParaRPr lang="nl-NL" sz="3600" b="1" dirty="0"/>
          </a:p>
          <a:p>
            <a:pPr marL="0" indent="0">
              <a:buNone/>
            </a:pPr>
            <a:endParaRPr lang="nl-NL" sz="3600" b="1" dirty="0"/>
          </a:p>
        </p:txBody>
      </p:sp>
      <p:pic>
        <p:nvPicPr>
          <p:cNvPr id="2" name="Afbeelding 1">
            <a:extLst>
              <a:ext uri="{FF2B5EF4-FFF2-40B4-BE49-F238E27FC236}">
                <a16:creationId xmlns:a16="http://schemas.microsoft.com/office/drawing/2014/main" id="{F317C1E9-AFF3-4C0A-A658-1592FD6F0459}"/>
              </a:ext>
            </a:extLst>
          </p:cNvPr>
          <p:cNvPicPr>
            <a:picLocks noChangeAspect="1"/>
          </p:cNvPicPr>
          <p:nvPr/>
        </p:nvPicPr>
        <p:blipFill>
          <a:blip r:embed="rId2"/>
          <a:stretch>
            <a:fillRect/>
          </a:stretch>
        </p:blipFill>
        <p:spPr>
          <a:xfrm>
            <a:off x="2521318" y="247650"/>
            <a:ext cx="8439150" cy="6362700"/>
          </a:xfrm>
          <a:prstGeom prst="rect">
            <a:avLst/>
          </a:prstGeom>
        </p:spPr>
      </p:pic>
    </p:spTree>
    <p:extLst>
      <p:ext uri="{BB962C8B-B14F-4D97-AF65-F5344CB8AC3E}">
        <p14:creationId xmlns:p14="http://schemas.microsoft.com/office/powerpoint/2010/main" val="3810202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53609" y="1500189"/>
            <a:ext cx="8596668" cy="1320800"/>
          </a:xfrm>
        </p:spPr>
        <p:txBody>
          <a:bodyPr/>
          <a:lstStyle/>
          <a:p>
            <a:r>
              <a:rPr lang="nl-NL" dirty="0"/>
              <a:t>Ethiek op 3 niveaus….</a:t>
            </a:r>
          </a:p>
        </p:txBody>
      </p:sp>
      <p:sp>
        <p:nvSpPr>
          <p:cNvPr id="3" name="Tijdelijke aanduiding voor inhoud 2"/>
          <p:cNvSpPr>
            <a:spLocks noGrp="1"/>
          </p:cNvSpPr>
          <p:nvPr>
            <p:ph idx="1"/>
          </p:nvPr>
        </p:nvSpPr>
        <p:spPr>
          <a:xfrm>
            <a:off x="1096434" y="2579689"/>
            <a:ext cx="8596668" cy="3880773"/>
          </a:xfrm>
        </p:spPr>
        <p:txBody>
          <a:bodyPr>
            <a:normAutofit/>
          </a:bodyPr>
          <a:lstStyle/>
          <a:p>
            <a:pPr marL="457200" lvl="1" indent="0">
              <a:buNone/>
            </a:pPr>
            <a:r>
              <a:rPr lang="nl-NL" sz="2800" dirty="0"/>
              <a:t>	</a:t>
            </a:r>
            <a:r>
              <a:rPr lang="nl-NL" sz="4000" dirty="0"/>
              <a:t>Welke waren dat ook alweer?</a:t>
            </a:r>
          </a:p>
          <a:p>
            <a:pPr marL="457200" lvl="1" indent="0">
              <a:buNone/>
            </a:pPr>
            <a:endParaRPr lang="nl-NL" sz="2800" dirty="0"/>
          </a:p>
        </p:txBody>
      </p:sp>
    </p:spTree>
    <p:extLst>
      <p:ext uri="{BB962C8B-B14F-4D97-AF65-F5344CB8AC3E}">
        <p14:creationId xmlns:p14="http://schemas.microsoft.com/office/powerpoint/2010/main" val="157899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53609" y="1500189"/>
            <a:ext cx="8596668" cy="1320800"/>
          </a:xfrm>
        </p:spPr>
        <p:txBody>
          <a:bodyPr/>
          <a:lstStyle/>
          <a:p>
            <a:r>
              <a:rPr lang="nl-NL" dirty="0"/>
              <a:t>Ethiek op 3 niveaus:</a:t>
            </a:r>
          </a:p>
        </p:txBody>
      </p:sp>
      <p:sp>
        <p:nvSpPr>
          <p:cNvPr id="3" name="Tijdelijke aanduiding voor inhoud 2"/>
          <p:cNvSpPr>
            <a:spLocks noGrp="1"/>
          </p:cNvSpPr>
          <p:nvPr>
            <p:ph idx="1"/>
          </p:nvPr>
        </p:nvSpPr>
        <p:spPr>
          <a:xfrm>
            <a:off x="1096434" y="2579689"/>
            <a:ext cx="8596668" cy="3880773"/>
          </a:xfrm>
        </p:spPr>
        <p:txBody>
          <a:bodyPr>
            <a:normAutofit/>
          </a:bodyPr>
          <a:lstStyle/>
          <a:p>
            <a:pPr marL="457200" lvl="1" indent="0">
              <a:buNone/>
            </a:pPr>
            <a:r>
              <a:rPr lang="nl-NL" sz="2800" dirty="0" err="1"/>
              <a:t>Micro-niveau</a:t>
            </a:r>
            <a:endParaRPr lang="nl-NL" sz="2800" dirty="0"/>
          </a:p>
          <a:p>
            <a:pPr marL="0" indent="0">
              <a:buNone/>
            </a:pPr>
            <a:r>
              <a:rPr lang="nl-NL" sz="2800" dirty="0"/>
              <a:t>	</a:t>
            </a:r>
            <a:r>
              <a:rPr lang="nl-NL" sz="2800" dirty="0" err="1"/>
              <a:t>Meso-niveau</a:t>
            </a:r>
            <a:endParaRPr lang="nl-NL" sz="2800" dirty="0"/>
          </a:p>
          <a:p>
            <a:pPr marL="0" indent="0">
              <a:buNone/>
            </a:pPr>
            <a:r>
              <a:rPr lang="nl-NL" sz="2800" dirty="0"/>
              <a:t>	Marco-niveau</a:t>
            </a:r>
          </a:p>
        </p:txBody>
      </p:sp>
    </p:spTree>
    <p:extLst>
      <p:ext uri="{BB962C8B-B14F-4D97-AF65-F5344CB8AC3E}">
        <p14:creationId xmlns:p14="http://schemas.microsoft.com/office/powerpoint/2010/main" val="1635799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9259" y="839789"/>
            <a:ext cx="8596668" cy="1320800"/>
          </a:xfrm>
        </p:spPr>
        <p:txBody>
          <a:bodyPr/>
          <a:lstStyle/>
          <a:p>
            <a:r>
              <a:rPr lang="nl-NL" dirty="0"/>
              <a:t>Macroniveau</a:t>
            </a:r>
            <a:br>
              <a:rPr lang="nl-NL" dirty="0"/>
            </a:br>
            <a:r>
              <a:rPr lang="nl-NL" dirty="0"/>
              <a:t>(organisatie – landelijk) </a:t>
            </a:r>
          </a:p>
        </p:txBody>
      </p:sp>
      <p:sp>
        <p:nvSpPr>
          <p:cNvPr id="3" name="Tijdelijke aanduiding voor inhoud 2"/>
          <p:cNvSpPr>
            <a:spLocks noGrp="1"/>
          </p:cNvSpPr>
          <p:nvPr>
            <p:ph idx="1"/>
          </p:nvPr>
        </p:nvSpPr>
        <p:spPr/>
        <p:txBody>
          <a:bodyPr/>
          <a:lstStyle/>
          <a:p>
            <a:r>
              <a:rPr lang="nl-NL" sz="2800" dirty="0" err="1"/>
              <a:t>Macro-niveau</a:t>
            </a:r>
            <a:r>
              <a:rPr lang="nl-NL" sz="2800" dirty="0"/>
              <a:t>: hier zie je de organisatiestructuren, beleid  en wetgeving in plaats van menselijke handelingen.</a:t>
            </a:r>
          </a:p>
          <a:p>
            <a:endParaRPr lang="nl-NL" sz="2800" dirty="0"/>
          </a:p>
          <a:p>
            <a:r>
              <a:rPr lang="nl-NL" sz="2800" dirty="0"/>
              <a:t>Grote sociale systemen zoals gemeente, provincies en landen.</a:t>
            </a:r>
          </a:p>
          <a:p>
            <a:endParaRPr lang="nl-NL" sz="2800" dirty="0"/>
          </a:p>
          <a:p>
            <a:endParaRPr lang="nl-NL" sz="2800" dirty="0"/>
          </a:p>
          <a:p>
            <a:pPr marL="0" indent="0">
              <a:buNone/>
            </a:pPr>
            <a:endParaRPr lang="nl-NL" dirty="0"/>
          </a:p>
          <a:p>
            <a:pPr marL="0" indent="0">
              <a:buNone/>
            </a:pPr>
            <a:endParaRPr lang="nl-NL" dirty="0"/>
          </a:p>
          <a:p>
            <a:endParaRPr lang="nl-NL" dirty="0"/>
          </a:p>
          <a:p>
            <a:endParaRPr lang="nl-NL" dirty="0"/>
          </a:p>
        </p:txBody>
      </p:sp>
    </p:spTree>
    <p:extLst>
      <p:ext uri="{BB962C8B-B14F-4D97-AF65-F5344CB8AC3E}">
        <p14:creationId xmlns:p14="http://schemas.microsoft.com/office/powerpoint/2010/main" val="1634842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9759" y="839789"/>
            <a:ext cx="8596668" cy="1320800"/>
          </a:xfrm>
        </p:spPr>
        <p:txBody>
          <a:bodyPr/>
          <a:lstStyle/>
          <a:p>
            <a:r>
              <a:rPr lang="nl-NL" dirty="0" err="1"/>
              <a:t>Meso-niveau</a:t>
            </a:r>
            <a:r>
              <a:rPr lang="nl-NL" dirty="0"/>
              <a:t> </a:t>
            </a:r>
            <a:br>
              <a:rPr lang="nl-NL" dirty="0"/>
            </a:br>
            <a:r>
              <a:rPr lang="nl-NL" dirty="0"/>
              <a:t>(binnen het team): </a:t>
            </a:r>
          </a:p>
        </p:txBody>
      </p:sp>
      <p:sp>
        <p:nvSpPr>
          <p:cNvPr id="3" name="Tijdelijke aanduiding voor inhoud 2"/>
          <p:cNvSpPr>
            <a:spLocks noGrp="1"/>
          </p:cNvSpPr>
          <p:nvPr>
            <p:ph idx="1"/>
          </p:nvPr>
        </p:nvSpPr>
        <p:spPr/>
        <p:txBody>
          <a:bodyPr>
            <a:normAutofit/>
          </a:bodyPr>
          <a:lstStyle/>
          <a:p>
            <a:r>
              <a:rPr lang="nl-NL" sz="2400" dirty="0" err="1"/>
              <a:t>Meso-niveau</a:t>
            </a:r>
            <a:r>
              <a:rPr lang="nl-NL" sz="2400" dirty="0"/>
              <a:t> gaat het vooral om institutioneel handelen.</a:t>
            </a:r>
          </a:p>
          <a:p>
            <a:endParaRPr lang="nl-NL" sz="2400" dirty="0"/>
          </a:p>
          <a:p>
            <a:r>
              <a:rPr lang="nl-NL" sz="2400" dirty="0"/>
              <a:t>Kleinere groep zoals een team of afdeling waarbij sturing door managers en organisatiebeleid wordt gegeven.</a:t>
            </a:r>
          </a:p>
          <a:p>
            <a:endParaRPr lang="nl-NL" sz="2400" dirty="0"/>
          </a:p>
          <a:p>
            <a:r>
              <a:rPr lang="nl-NL" sz="2400" dirty="0"/>
              <a:t>Er zijn vaak 1 (of meer personen) die anders denken, er ontstaan dan gewetensproblemen (ethische dilemma’s)</a:t>
            </a:r>
            <a:br>
              <a:rPr lang="nl-NL" dirty="0"/>
            </a:br>
            <a:endParaRPr lang="nl-NL" b="1" i="1" dirty="0"/>
          </a:p>
          <a:p>
            <a:pPr marL="0" indent="0">
              <a:buNone/>
            </a:pPr>
            <a:endParaRPr lang="nl-NL" b="1" i="1" dirty="0"/>
          </a:p>
          <a:p>
            <a:endParaRPr lang="nl-NL" dirty="0"/>
          </a:p>
        </p:txBody>
      </p:sp>
    </p:spTree>
    <p:extLst>
      <p:ext uri="{BB962C8B-B14F-4D97-AF65-F5344CB8AC3E}">
        <p14:creationId xmlns:p14="http://schemas.microsoft.com/office/powerpoint/2010/main" val="3760464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Micro-niveau</a:t>
            </a:r>
            <a:br>
              <a:rPr lang="nl-NL" dirty="0"/>
            </a:br>
            <a:r>
              <a:rPr lang="nl-NL" dirty="0"/>
              <a:t>(jezelf-op de werkvloer)</a:t>
            </a:r>
          </a:p>
        </p:txBody>
      </p:sp>
      <p:sp>
        <p:nvSpPr>
          <p:cNvPr id="3" name="Tijdelijke aanduiding voor inhoud 2"/>
          <p:cNvSpPr>
            <a:spLocks noGrp="1"/>
          </p:cNvSpPr>
          <p:nvPr>
            <p:ph idx="1"/>
          </p:nvPr>
        </p:nvSpPr>
        <p:spPr/>
        <p:txBody>
          <a:bodyPr/>
          <a:lstStyle/>
          <a:p>
            <a:r>
              <a:rPr lang="nl-NL" sz="2800" dirty="0"/>
              <a:t>Op </a:t>
            </a:r>
            <a:r>
              <a:rPr lang="nl-NL" sz="2800" dirty="0" err="1"/>
              <a:t>micro-niveau</a:t>
            </a:r>
            <a:r>
              <a:rPr lang="nl-NL" sz="2800" dirty="0"/>
              <a:t> gaat het over individuele handelingen en oplossingen op de werkvloer.</a:t>
            </a:r>
          </a:p>
          <a:p>
            <a:endParaRPr lang="nl-NL" sz="2800" b="1" dirty="0"/>
          </a:p>
          <a:p>
            <a:r>
              <a:rPr lang="nl-NL" sz="2800" dirty="0"/>
              <a:t>Kwesties die in je eigen hoofd / van de medewerker afspelen.</a:t>
            </a:r>
          </a:p>
          <a:p>
            <a:endParaRPr lang="nl-NL" dirty="0"/>
          </a:p>
          <a:p>
            <a:endParaRPr lang="nl-NL" dirty="0"/>
          </a:p>
        </p:txBody>
      </p:sp>
    </p:spTree>
    <p:extLst>
      <p:ext uri="{BB962C8B-B14F-4D97-AF65-F5344CB8AC3E}">
        <p14:creationId xmlns:p14="http://schemas.microsoft.com/office/powerpoint/2010/main" val="531391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40351" y="1188720"/>
            <a:ext cx="9875520" cy="1356360"/>
          </a:xfrm>
        </p:spPr>
        <p:txBody>
          <a:bodyPr>
            <a:normAutofit fontScale="90000"/>
          </a:bodyPr>
          <a:lstStyle/>
          <a:p>
            <a:r>
              <a:rPr lang="nl-NL" dirty="0"/>
              <a:t>Wie heeft de beroepscode Sociaal Werk bekeken?</a:t>
            </a:r>
            <a:br>
              <a:rPr lang="nl-NL" dirty="0"/>
            </a:br>
            <a:endParaRPr lang="nl-NL" dirty="0"/>
          </a:p>
        </p:txBody>
      </p:sp>
      <p:pic>
        <p:nvPicPr>
          <p:cNvPr id="4" name="Tijdelijke aanduiding voor inhoud 3">
            <a:extLst>
              <a:ext uri="{FF2B5EF4-FFF2-40B4-BE49-F238E27FC236}">
                <a16:creationId xmlns:a16="http://schemas.microsoft.com/office/drawing/2014/main" id="{68B84FED-453F-4555-A696-BA380CD7990A}"/>
              </a:ext>
            </a:extLst>
          </p:cNvPr>
          <p:cNvPicPr>
            <a:picLocks noGrp="1" noChangeAspect="1"/>
          </p:cNvPicPr>
          <p:nvPr>
            <p:ph idx="1"/>
          </p:nvPr>
        </p:nvPicPr>
        <p:blipFill>
          <a:blip r:embed="rId2"/>
          <a:stretch>
            <a:fillRect/>
          </a:stretch>
        </p:blipFill>
        <p:spPr>
          <a:xfrm>
            <a:off x="1176129" y="2077085"/>
            <a:ext cx="6519792" cy="4038600"/>
          </a:xfrm>
          <a:prstGeom prst="rect">
            <a:avLst/>
          </a:prstGeom>
        </p:spPr>
      </p:pic>
    </p:spTree>
    <p:extLst>
      <p:ext uri="{BB962C8B-B14F-4D97-AF65-F5344CB8AC3E}">
        <p14:creationId xmlns:p14="http://schemas.microsoft.com/office/powerpoint/2010/main" val="2781345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BF35CA-8AA0-428F-ABED-5B77A6C39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FA4A156A-791B-4BD9-8452-A798A15D22C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7652CB1-59D3-4DAB-AD45-8DFB738958E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83539C1B-883E-4130-95FA-2A6FD3E49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244CEE5F-144C-437F-9472-22EE3E3D1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0621BB31-AA71-4E9B-8854-3C62F162FE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5336141D-E3C6-4E7B-8923-B31C3E16F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F113BE6F-9D13-4E70-B7AB-C8CC2546AD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FBEB82C3-C636-4A90-B9A5-905EC38E01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646B4C4A-5A81-43CF-93ED-5FA59D5BE7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C3715C1A-EBA1-41A6-AC20-D6A7C4871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el 1"/>
          <p:cNvSpPr>
            <a:spLocks noGrp="1"/>
          </p:cNvSpPr>
          <p:nvPr>
            <p:ph type="title"/>
          </p:nvPr>
        </p:nvSpPr>
        <p:spPr>
          <a:xfrm>
            <a:off x="4974337" y="1265314"/>
            <a:ext cx="4299666" cy="3249131"/>
          </a:xfrm>
        </p:spPr>
        <p:txBody>
          <a:bodyPr vert="horz" lIns="91440" tIns="45720" rIns="91440" bIns="45720" rtlCol="0" anchor="b">
            <a:normAutofit fontScale="90000"/>
          </a:bodyPr>
          <a:lstStyle/>
          <a:p>
            <a:pPr>
              <a:lnSpc>
                <a:spcPct val="90000"/>
              </a:lnSpc>
            </a:pPr>
            <a:r>
              <a:rPr lang="en-US" sz="4600" dirty="0" err="1"/>
              <a:t>En</a:t>
            </a:r>
            <a:r>
              <a:rPr lang="en-US" sz="4600" dirty="0"/>
              <a:t> </a:t>
            </a:r>
            <a:r>
              <a:rPr lang="en-US" sz="4600" dirty="0" err="1"/>
              <a:t>wie</a:t>
            </a:r>
            <a:r>
              <a:rPr lang="en-US" sz="4600" dirty="0"/>
              <a:t> </a:t>
            </a:r>
            <a:r>
              <a:rPr lang="en-US" sz="4600" dirty="0" err="1"/>
              <a:t>heeft</a:t>
            </a:r>
            <a:r>
              <a:rPr lang="en-US" sz="4600" dirty="0"/>
              <a:t> de </a:t>
            </a:r>
            <a:r>
              <a:rPr lang="en-US" sz="4600" dirty="0" err="1"/>
              <a:t>beroepscode</a:t>
            </a:r>
            <a:r>
              <a:rPr lang="en-US" sz="4600" dirty="0"/>
              <a:t> </a:t>
            </a:r>
            <a:br>
              <a:rPr lang="en-US" sz="4600" dirty="0"/>
            </a:br>
            <a:r>
              <a:rPr lang="en-US" sz="4600" dirty="0" err="1"/>
              <a:t>Sociaal</a:t>
            </a:r>
            <a:r>
              <a:rPr lang="en-US" sz="4600" dirty="0"/>
              <a:t> </a:t>
            </a:r>
            <a:r>
              <a:rPr lang="en-US" sz="4600" dirty="0" err="1"/>
              <a:t>Agogisch</a:t>
            </a:r>
            <a:r>
              <a:rPr lang="en-US" sz="4600" dirty="0"/>
              <a:t> </a:t>
            </a:r>
            <a:r>
              <a:rPr lang="en-US" sz="4600" dirty="0" err="1"/>
              <a:t>Werk</a:t>
            </a:r>
            <a:r>
              <a:rPr lang="en-US" sz="4600" dirty="0"/>
              <a:t> </a:t>
            </a:r>
            <a:r>
              <a:rPr lang="en-US" sz="4600" dirty="0" err="1"/>
              <a:t>bekeken</a:t>
            </a:r>
            <a:r>
              <a:rPr lang="en-US" sz="4600" dirty="0"/>
              <a:t>?</a:t>
            </a:r>
            <a:br>
              <a:rPr lang="en-US" sz="4600" dirty="0"/>
            </a:br>
            <a:endParaRPr lang="en-US" sz="4600" dirty="0"/>
          </a:p>
        </p:txBody>
      </p:sp>
      <p:sp>
        <p:nvSpPr>
          <p:cNvPr id="23" name="Isosceles Triangle 22">
            <a:extLst>
              <a:ext uri="{FF2B5EF4-FFF2-40B4-BE49-F238E27FC236}">
                <a16:creationId xmlns:a16="http://schemas.microsoft.com/office/drawing/2014/main" id="{03D271DD-C9EA-4985-BA0C-037A88FA30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6" name="Tijdelijke aanduiding voor inhoud 5">
            <a:extLst>
              <a:ext uri="{FF2B5EF4-FFF2-40B4-BE49-F238E27FC236}">
                <a16:creationId xmlns:a16="http://schemas.microsoft.com/office/drawing/2014/main" id="{5022A4EF-D191-49AC-971F-6DEC27C28002}"/>
              </a:ext>
            </a:extLst>
          </p:cNvPr>
          <p:cNvPicPr>
            <a:picLocks noGrp="1" noChangeAspect="1"/>
          </p:cNvPicPr>
          <p:nvPr>
            <p:ph idx="1"/>
          </p:nvPr>
        </p:nvPicPr>
        <p:blipFill>
          <a:blip r:embed="rId2"/>
          <a:stretch>
            <a:fillRect/>
          </a:stretch>
        </p:blipFill>
        <p:spPr>
          <a:xfrm>
            <a:off x="1619558" y="1265315"/>
            <a:ext cx="3034737" cy="4335340"/>
          </a:xfrm>
          <a:prstGeom prst="rect">
            <a:avLst/>
          </a:prstGeom>
        </p:spPr>
      </p:pic>
    </p:spTree>
    <p:extLst>
      <p:ext uri="{BB962C8B-B14F-4D97-AF65-F5344CB8AC3E}">
        <p14:creationId xmlns:p14="http://schemas.microsoft.com/office/powerpoint/2010/main" val="296253442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12" ma:contentTypeDescription="Een nieuw document maken." ma:contentTypeScope="" ma:versionID="4291d71a0b444373c70db0e2359280b1">
  <xsd:schema xmlns:xsd="http://www.w3.org/2001/XMLSchema" xmlns:xs="http://www.w3.org/2001/XMLSchema" xmlns:p="http://schemas.microsoft.com/office/2006/metadata/properties" xmlns:ns3="ee5ad45f-5c26-4269-94b9-a38f6ca33220" xmlns:ns4="f0c2a196-fb86-4a80-b53b-494531e97d44" targetNamespace="http://schemas.microsoft.com/office/2006/metadata/properties" ma:root="true" ma:fieldsID="c1c358b9f33173bc688a3c18d7c26f14" ns3:_="" ns4:_="">
    <xsd:import namespace="ee5ad45f-5c26-4269-94b9-a38f6ca33220"/>
    <xsd:import namespace="f0c2a196-fb86-4a80-b53b-494531e97d4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0c2a196-fb86-4a80-b53b-494531e97d44"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E96746-6AA5-4966-8E9C-6C39AED15DDD}">
  <ds:schemaRefs>
    <ds:schemaRef ds:uri="http://purl.org/dc/terms/"/>
    <ds:schemaRef ds:uri="http://www.w3.org/XML/1998/namespace"/>
    <ds:schemaRef ds:uri="ee5ad45f-5c26-4269-94b9-a38f6ca33220"/>
    <ds:schemaRef ds:uri="http://schemas.microsoft.com/office/infopath/2007/PartnerControls"/>
    <ds:schemaRef ds:uri="http://purl.org/dc/elements/1.1/"/>
    <ds:schemaRef ds:uri="f0c2a196-fb86-4a80-b53b-494531e97d44"/>
    <ds:schemaRef ds:uri="http://schemas.microsoft.com/office/2006/documentManagement/type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F480E0FC-FD56-4B8E-AAD8-823312521DD7}">
  <ds:schemaRefs>
    <ds:schemaRef ds:uri="http://schemas.microsoft.com/sharepoint/v3/contenttype/forms"/>
  </ds:schemaRefs>
</ds:datastoreItem>
</file>

<file path=customXml/itemProps3.xml><?xml version="1.0" encoding="utf-8"?>
<ds:datastoreItem xmlns:ds="http://schemas.openxmlformats.org/officeDocument/2006/customXml" ds:itemID="{96C895E9-754E-4EBC-85E9-3B6DAB6C5D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f0c2a196-fb86-4a80-b53b-494531e97d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153</TotalTime>
  <Words>834</Words>
  <Application>Microsoft Office PowerPoint</Application>
  <PresentationFormat>Breedbeeld</PresentationFormat>
  <Paragraphs>94</Paragraphs>
  <Slides>23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Arial</vt:lpstr>
      <vt:lpstr>Trebuchet MS</vt:lpstr>
      <vt:lpstr>Wingdings 3</vt:lpstr>
      <vt:lpstr>Facet</vt:lpstr>
      <vt:lpstr>Dilemma’s en ethiek</vt:lpstr>
      <vt:lpstr>Planning van deze les</vt:lpstr>
      <vt:lpstr>Ethiek op 3 niveaus….</vt:lpstr>
      <vt:lpstr>Ethiek op 3 niveaus:</vt:lpstr>
      <vt:lpstr>Macroniveau (organisatie – landelijk) </vt:lpstr>
      <vt:lpstr>Meso-niveau  (binnen het team): </vt:lpstr>
      <vt:lpstr>Micro-niveau (jezelf-op de werkvloer)</vt:lpstr>
      <vt:lpstr>Wie heeft de beroepscode Sociaal Werk bekeken? </vt:lpstr>
      <vt:lpstr>En wie heeft de beroepscode  Sociaal Agogisch Werk bekeken? </vt:lpstr>
      <vt:lpstr>PowerPoint-presentatie</vt:lpstr>
      <vt:lpstr>PowerPoint-presentatie</vt:lpstr>
      <vt:lpstr>Stap 1 Situatie beschrijving </vt:lpstr>
      <vt:lpstr>Stap 2 Analyse </vt:lpstr>
      <vt:lpstr>Stap 3 Afweging keuzes </vt:lpstr>
      <vt:lpstr>Stap 4 Besluitvorming en evaluatie </vt:lpstr>
      <vt:lpstr>Moreel beraad: een definitie </vt:lpstr>
      <vt:lpstr>Moreel beraad: waar gaat dat over? </vt:lpstr>
      <vt:lpstr>Doel moreel beraad </vt:lpstr>
      <vt:lpstr>Ethische kwesties die besproken kunnen worden in een Moreel Beraad:  </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Dilemma’s en ethiek</dc:title>
  <dc:creator>Mariëlle  Huisman</dc:creator>
  <cp:lastModifiedBy>Mariëlle  Huisman</cp:lastModifiedBy>
  <cp:revision>1</cp:revision>
  <dcterms:created xsi:type="dcterms:W3CDTF">2020-05-11T15:12:53Z</dcterms:created>
  <dcterms:modified xsi:type="dcterms:W3CDTF">2020-06-03T15:15:16Z</dcterms:modified>
</cp:coreProperties>
</file>