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1" d="100"/>
          <a:sy n="81" d="100"/>
        </p:scale>
        <p:origin x="2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5411F8-9674-4DD7-B797-9828A0F71C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A31619E-2473-4323-8479-A2F0FA4B2B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C42F61-0B35-4352-82AA-9A085D41F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237211-75A2-492F-9780-B245336E1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AF714C-BF14-4163-86A2-67CF4B222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529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8ACD1-3F60-4BB4-A749-A06E01FCE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BD35B03-0AA6-4ED5-9144-2E92E50E40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6914251-4F2E-44AC-869E-AB925EF7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CF96D-0F47-4FF1-AB95-827F52F53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8114E00-891E-4D84-BC91-73894CB70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121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4D9BF4E-4FDD-4ECE-BA04-9006173995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04EDD68-4151-440A-8A62-36DCA2D94F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30E4ED-7FD2-447B-847E-FC209E1D7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4E86A1-5F8E-476A-89BD-5E926D26D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CE68E0-CE85-4FC4-A30E-4CC70B245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152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029ECA-F321-4058-AEB5-682F938DB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4FBD9E-78DE-4D10-A780-07A5C8B79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DBF9C7-2779-41E2-AE31-524516B41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8665260-0DE7-4D64-90B1-121AA4630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70BFCCB-2AB2-4ADA-8A4D-AF928C75D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3456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61329D-69A9-4881-B409-719DD5C12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441336-D6BD-4976-B320-826B009C47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49571C-60E7-4D46-B689-0BDB679DF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BE9CC9-B0C0-424C-8C7B-9A684F947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0FADECB-0741-4608-B9DA-8BC3123BB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8045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399424-0216-44CD-808D-A7B23AA6D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319B96-975D-449D-AC9C-EB5C86BA8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EDFE66A-E52B-40DB-A539-D611A17A0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517ECD2-96D0-4CCB-810C-705F6358F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F1AE5D1-B309-4C88-8F75-ECFEFE0ED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0EF1772-A0D3-4169-B487-6D6182710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85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E60655-B28F-48DF-983E-1A89C854F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AE560B3-800A-45E9-9037-3CA05CEAD0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05F6A07-44BF-4A46-9BF5-68E0041EC7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D7BA5F5-B5A4-4DBE-B0F6-79309B5549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438A7C8-A9EC-43E8-9183-688BFEFF8B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4C01C74-E3AB-45FF-8015-D149C7B2E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E29ABE6-2E7E-46A8-A09E-9A7A25C74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5DA5FE8-1251-498C-A617-F83A9A55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56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A0E10C-4B71-467F-9AA9-5120CEE5F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2FF154F-E0A9-4034-9048-4A1B8E32E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58AEFB-206E-46DA-8321-7F8EA6DB9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BF75FD-8E5C-4362-BBF3-373656AEA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8617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B3854AE-46A3-4E7C-AC3F-B3D4B293E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4614FCA-A80D-4A40-A8BA-40BC072F5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BBB5391-9747-4627-AD17-0D209E9D8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7392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A81E49-D28E-49CB-9CC4-53121BFA1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0E1693-15C8-4E3E-8E85-39B1B16E0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82729A0-830A-49B6-97FD-5BD1F5428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01310CD-DB0A-41C1-AD81-DC2D9FBBE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22BF141-E46A-4739-80FE-AC8B6CB20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5DEEF4D-611B-4856-BA48-38AA5D379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189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CFADE4-34A3-44A2-B760-AD226FF61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923EE78-CCE3-4BBB-8ABE-98BFBA5A6C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B54FE9F-FC2F-49D0-B31D-D5F9FE1D7A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7FAE05B-EECC-40DC-BE21-B9AD497F8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6C5168-F4DE-457C-91AD-83FF0A4C2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B1287EB-C066-444D-A5BD-15DC3D9D9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3711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86D84E-6BA0-4558-AB89-1B6D69850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329A218-D3CC-4D12-8D8C-F145BA315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47209F-1C5E-4692-BDB2-755E531066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B8E3B-0140-4FFA-950E-0C03688C7C95}" type="datetimeFigureOut">
              <a:rPr lang="nl-NL" smtClean="0"/>
              <a:t>12-5-2020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6C9581-C789-494F-A122-0C62FEEEB0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50EA01-41AF-45CE-B590-DB161B351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75CAD-B81C-40B3-8664-2826F80404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966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ndernemersplein.kvk.nl/starten-met-een-duurzame-bedrijfsvoerin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reenkey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cm.nl/milieu-iso-14001-0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en.nl/NEN-Shop/Nieuws-over-ISO-26000-duurzaamheid/Wat-is-ISO-26000-De-MVOrichtlijn.ht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erlijkondernemen.nl/bedrijfsvoering/hoe-duurzaam-ondernemen/" TargetMode="External"/><Relationship Id="rId2" Type="http://schemas.openxmlformats.org/officeDocument/2006/relationships/hyperlink" Target="https://www.sprout.nl/how-to/ondernemen/mvo/mvo-invoeren-stappenplan-voor-duurzaam-ondernem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6400F4-3F94-479F-8D0D-F4BA765AB8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Duurzaamheid bij bedrijven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34ED457-BD1F-4F2A-A022-0094A328B8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Hoe maak je het concreter met welke hulpmiddelen</a:t>
            </a:r>
          </a:p>
        </p:txBody>
      </p:sp>
    </p:spTree>
    <p:extLst>
      <p:ext uri="{BB962C8B-B14F-4D97-AF65-F5344CB8AC3E}">
        <p14:creationId xmlns:p14="http://schemas.microsoft.com/office/powerpoint/2010/main" val="2514403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C8B2E5F3-58EC-4802-846A-A74CC29390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2948" y="1151629"/>
            <a:ext cx="9117360" cy="415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046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245AB-CB9A-4F39-802E-DE4B8BA21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Duurzame thema’s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2FA6D7-FBDB-4F9E-9CD5-F86ADCD597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Logistiek</a:t>
            </a:r>
          </a:p>
          <a:p>
            <a:r>
              <a:rPr lang="nl-NL" dirty="0"/>
              <a:t>Inkoop</a:t>
            </a:r>
          </a:p>
          <a:p>
            <a:r>
              <a:rPr lang="nl-NL" dirty="0"/>
              <a:t>Productie</a:t>
            </a:r>
          </a:p>
          <a:p>
            <a:r>
              <a:rPr lang="nl-NL" dirty="0"/>
              <a:t>HR</a:t>
            </a:r>
          </a:p>
          <a:p>
            <a:r>
              <a:rPr lang="nl-NL" dirty="0"/>
              <a:t>Huisvesting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2400" dirty="0">
                <a:hlinkClick r:id="rId2"/>
              </a:rPr>
              <a:t>https://ondernemersplein.kvk.nl/starten-met-een-duurzame-bedrijfsvoering/</a:t>
            </a:r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3377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DB9099-C33F-4337-93A1-3E7CF4821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5378" y="2492477"/>
            <a:ext cx="8518422" cy="3684486"/>
          </a:xfrm>
        </p:spPr>
        <p:txBody>
          <a:bodyPr>
            <a:normAutofit/>
          </a:bodyPr>
          <a:lstStyle/>
          <a:p>
            <a:pPr marL="3657600" lvl="8" indent="0">
              <a:buNone/>
            </a:pPr>
            <a:r>
              <a:rPr lang="nl-NL" sz="3200" dirty="0">
                <a:hlinkClick r:id="rId2"/>
              </a:rPr>
              <a:t>https://www.greenkey.nl/</a:t>
            </a:r>
            <a:endParaRPr lang="nl-NL" sz="32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4CEED5D-835C-4130-99E6-894C68A1C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484" y="1479246"/>
            <a:ext cx="1925894" cy="234317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3C77E56-2388-4D4D-926C-E511FC7CA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de toeristische en recreatieve branche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ED4B61B-2201-4386-B8C1-FB18A7639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380" y="3957354"/>
            <a:ext cx="10892913" cy="235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0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CDF916A0-6661-4DC7-9A7C-E08B04321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03" y="110356"/>
            <a:ext cx="11946193" cy="635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743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FB9DCF-881A-47F9-925E-AD8494958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ISO kwaliteitszorgsystemen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6983F0-433F-4DC3-8CC7-9826B9A6F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fontAlgn="base">
              <a:buNone/>
            </a:pPr>
            <a:r>
              <a:rPr lang="nl-NL" b="1" dirty="0"/>
              <a:t>9001: Kwaliteit</a:t>
            </a:r>
          </a:p>
          <a:p>
            <a:pPr marL="0" indent="0" fontAlgn="base">
              <a:buNone/>
            </a:pPr>
            <a:r>
              <a:rPr lang="nl-NL" b="1" dirty="0"/>
              <a:t>14001: Milieu (certificaat)</a:t>
            </a:r>
          </a:p>
          <a:p>
            <a:pPr marL="0" indent="0" fontAlgn="base">
              <a:buNone/>
            </a:pPr>
            <a:r>
              <a:rPr lang="nl-NL" b="1" dirty="0"/>
              <a:t>26000: Maatschappelijke verantwoordelijkheid van Organisaties (richtlijn)</a:t>
            </a:r>
          </a:p>
          <a:p>
            <a:pPr fontAlgn="base"/>
            <a:r>
              <a:rPr lang="nl-NL" dirty="0"/>
              <a:t>ISO 14001 is de internationale norm met eisen voor een milieumanagementsysteem. Het milieumanagementsysteem wordt gebruikt om een bij de organisatie passend milieubeleid te ontwikkelen en de uitvoering ervan te borgen. </a:t>
            </a:r>
          </a:p>
          <a:p>
            <a:r>
              <a:rPr lang="nl-NL" dirty="0"/>
              <a:t>ISO 26000 geeft handvatten om organisatie te ondersteunen hun maatschappelijke verantwoordelijkheid 'op maat' in te vullen. ISO 26000 geeft antwoord op het wat en hoe van MVO. </a:t>
            </a:r>
          </a:p>
        </p:txBody>
      </p:sp>
    </p:spTree>
    <p:extLst>
      <p:ext uri="{BB962C8B-B14F-4D97-AF65-F5344CB8AC3E}">
        <p14:creationId xmlns:p14="http://schemas.microsoft.com/office/powerpoint/2010/main" val="1598218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DCF71300-0224-454C-9F19-5BE325FDA1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54395" y="0"/>
            <a:ext cx="6661355" cy="6880394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936966A2-D1C6-41E8-B8FD-05D19E104C21}"/>
              </a:ext>
            </a:extLst>
          </p:cNvPr>
          <p:cNvSpPr txBox="1"/>
          <p:nvPr/>
        </p:nvSpPr>
        <p:spPr>
          <a:xfrm>
            <a:off x="712520" y="855023"/>
            <a:ext cx="421574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De basis van de 14001 is de PDCA cyclus</a:t>
            </a:r>
          </a:p>
          <a:p>
            <a:endParaRPr lang="nl-NL" sz="2800" dirty="0"/>
          </a:p>
          <a:p>
            <a:r>
              <a:rPr lang="nl-NL" dirty="0">
                <a:hlinkClick r:id="rId3"/>
              </a:rPr>
              <a:t>https://www.sccm.nl/milieu-iso-14001-0</a:t>
            </a:r>
            <a:endParaRPr lang="nl-NL" dirty="0"/>
          </a:p>
          <a:p>
            <a:endParaRPr lang="nl-NL" dirty="0">
              <a:hlinkClick r:id="rId4"/>
            </a:endParaRPr>
          </a:p>
          <a:p>
            <a:r>
              <a:rPr lang="nl-NL" dirty="0">
                <a:hlinkClick r:id="rId4"/>
              </a:rPr>
              <a:t>https://www.nen.nl/NEN-Shop/Nieuws-over-ISO-26000-duurzaamheid/Wat-is-ISO-26000-De-MVOrichtlijn.htm</a:t>
            </a:r>
            <a:endParaRPr lang="nl-NL" dirty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7260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1B9051-0859-4816-A825-C686F221B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Vragenronde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C72282-708E-47D5-B947-B4DBD0CE4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mogelijkheden zien jullie bij je stagebedrijf?</a:t>
            </a:r>
          </a:p>
        </p:txBody>
      </p:sp>
    </p:spTree>
    <p:extLst>
      <p:ext uri="{BB962C8B-B14F-4D97-AF65-F5344CB8AC3E}">
        <p14:creationId xmlns:p14="http://schemas.microsoft.com/office/powerpoint/2010/main" val="403505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4D0215-ECB5-4468-91E7-3F1E0A374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Meer inspiratie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DAE826-8181-482D-ADEE-42C3330B7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https://www.sprout.nl/how-to/ondernemen/mvo/mvo-invoeren-stappenplan-voor-duurzaam-ondernemen</a:t>
            </a:r>
            <a:endParaRPr lang="nl-NL" dirty="0"/>
          </a:p>
          <a:p>
            <a:r>
              <a:rPr lang="nl-NL" dirty="0">
                <a:hlinkClick r:id="rId3"/>
              </a:rPr>
              <a:t>https://www.heerlijkondernemen.nl/bedrijfsvoering/hoe-duurzaam-ondernemen/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04646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195</Words>
  <Application>Microsoft Office PowerPoint</Application>
  <PresentationFormat>Breedbeeld</PresentationFormat>
  <Paragraphs>28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Duurzaamheid bij bedrijven </vt:lpstr>
      <vt:lpstr>PowerPoint-presentatie</vt:lpstr>
      <vt:lpstr>Duurzame thema’s</vt:lpstr>
      <vt:lpstr>In de toeristische en recreatieve branche</vt:lpstr>
      <vt:lpstr>PowerPoint-presentatie</vt:lpstr>
      <vt:lpstr>ISO kwaliteitszorgsystemen</vt:lpstr>
      <vt:lpstr>PowerPoint-presentatie</vt:lpstr>
      <vt:lpstr>Vragenronde</vt:lpstr>
      <vt:lpstr>Meer inspiratie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Duurzaamheid bij bedrijven</dc:title>
  <dc:creator>Stijn Weijermars</dc:creator>
  <cp:lastModifiedBy>Stijn Weijermars</cp:lastModifiedBy>
  <cp:revision>8</cp:revision>
  <dcterms:created xsi:type="dcterms:W3CDTF">2020-05-12T07:39:01Z</dcterms:created>
  <dcterms:modified xsi:type="dcterms:W3CDTF">2020-05-12T09:02:25Z</dcterms:modified>
</cp:coreProperties>
</file>