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7" r:id="rId3"/>
    <p:sldId id="266" r:id="rId4"/>
    <p:sldId id="267" r:id="rId5"/>
    <p:sldId id="258" r:id="rId6"/>
    <p:sldId id="268" r:id="rId7"/>
    <p:sldId id="265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67" d="100"/>
          <a:sy n="67" d="100"/>
        </p:scale>
        <p:origin x="5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0C0A-5464-4FE4-84EB-FF9C94016DF4}" type="datetimeFigureOut">
              <a:rPr lang="en-US" dirty="0"/>
              <a:t>5/28/2020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5/28/2020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5/28/2020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5/28/2020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404-AD6E-4860-8E75-697CA40B95DA}" type="datetimeFigureOut">
              <a:rPr lang="en-US" dirty="0"/>
              <a:t>5/28/2020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5/28/2020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5/28/2020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5/28/2020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5/28/2020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5/28/2020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5/28/2020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5/28/2020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7A5EAD-D554-48F9-B413-A197C87532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Pit 4 Beroepsinterventies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2DCAA51-5247-4FC3-847F-1FC1B555F82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W19</a:t>
            </a:r>
          </a:p>
          <a:p>
            <a:r>
              <a:rPr lang="nl-NL" dirty="0"/>
              <a:t>Periode 4</a:t>
            </a:r>
          </a:p>
          <a:p>
            <a:r>
              <a:rPr lang="nl-NL" dirty="0"/>
              <a:t>Les 3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23939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6DD602-4907-4742-8AF6-89016404E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VORIGE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CC69985-4D28-4658-B88B-1C97931D0D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/>
              <a:t>Stap 2 onderzoeksfase 1</a:t>
            </a:r>
          </a:p>
          <a:p>
            <a:pPr marL="0" indent="0">
              <a:buNone/>
            </a:pPr>
            <a:r>
              <a:rPr lang="nl-NL" sz="2400" dirty="0"/>
              <a:t>Vragen beantwoorden over interventies </a:t>
            </a:r>
          </a:p>
          <a:p>
            <a:endParaRPr lang="nl-NL" sz="2400" dirty="0"/>
          </a:p>
          <a:p>
            <a:r>
              <a:rPr lang="nl-NL" sz="2400" dirty="0"/>
              <a:t>Wie kan in eigen woorden uitleggen wat interventies zijn?</a:t>
            </a:r>
          </a:p>
        </p:txBody>
      </p:sp>
    </p:spTree>
    <p:extLst>
      <p:ext uri="{BB962C8B-B14F-4D97-AF65-F5344CB8AC3E}">
        <p14:creationId xmlns:p14="http://schemas.microsoft.com/office/powerpoint/2010/main" val="924251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5B399B-8739-4287-963E-8E68F4B6E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interventie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95D9F60-0BF0-4B55-BB80-8AD86EE434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286000"/>
            <a:ext cx="7729728" cy="43910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dirty="0"/>
              <a:t>= een actieve, bewuste en geplande ingreep in een groep of individu om het functioneren van de groep of individu te </a:t>
            </a:r>
            <a:r>
              <a:rPr lang="nl-NL" sz="2000" u="sng" dirty="0"/>
              <a:t>verbeteren</a:t>
            </a:r>
          </a:p>
          <a:p>
            <a:pPr marL="0" indent="0">
              <a:buNone/>
            </a:pPr>
            <a:r>
              <a:rPr lang="nl-NL" sz="2000" b="1" dirty="0"/>
              <a:t>Waarom verbeteren en niet oplossen?</a:t>
            </a:r>
          </a:p>
          <a:p>
            <a:endParaRPr lang="nl-NL" sz="2000" dirty="0"/>
          </a:p>
          <a:p>
            <a:r>
              <a:rPr lang="nl-NL" sz="2000" dirty="0"/>
              <a:t>Interventie betekent letterlijk tussenkomst</a:t>
            </a:r>
          </a:p>
          <a:p>
            <a:r>
              <a:rPr lang="nl-NL" sz="2000" dirty="0"/>
              <a:t>Start bij een probleem/klacht/hulpvraag</a:t>
            </a:r>
          </a:p>
          <a:p>
            <a:endParaRPr lang="nl-NL" sz="2000" dirty="0"/>
          </a:p>
          <a:p>
            <a:pPr marL="0" indent="0">
              <a:buNone/>
            </a:pPr>
            <a:r>
              <a:rPr lang="nl-NL" sz="2000" dirty="0"/>
              <a:t>Voorbeeld </a:t>
            </a:r>
            <a:r>
              <a:rPr lang="nl-NL" sz="2000" u="sng" dirty="0"/>
              <a:t>kleine</a:t>
            </a:r>
            <a:r>
              <a:rPr lang="nl-NL" sz="2000" dirty="0"/>
              <a:t> interventie = het tijdelijk uit elkaar zetten van twee studenten</a:t>
            </a:r>
          </a:p>
          <a:p>
            <a:pPr marL="0" indent="0">
              <a:buNone/>
            </a:pPr>
            <a:r>
              <a:rPr lang="nl-NL" sz="2000" dirty="0"/>
              <a:t>Voorbeeld </a:t>
            </a:r>
            <a:r>
              <a:rPr lang="nl-NL" sz="2000" u="sng" dirty="0"/>
              <a:t>grote</a:t>
            </a:r>
            <a:r>
              <a:rPr lang="nl-NL" sz="2000" dirty="0"/>
              <a:t> interventie = Je Lijf, Je Lief! leren omgaan met eigen grenzen en de grenzen van een ander – mensen met een beperking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9428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BDEC13-F056-4F87-AE1F-2B48FE4BB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belangrijk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05F3E8C-35F0-4E9B-8E6C-C2CEA5361E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/>
              <a:t>Geen mens is hetzelfde</a:t>
            </a:r>
          </a:p>
          <a:p>
            <a:r>
              <a:rPr lang="nl-NL" sz="2000" dirty="0"/>
              <a:t>De weg naar verandering ziet er voor iedereen anders</a:t>
            </a:r>
          </a:p>
          <a:p>
            <a:endParaRPr lang="nl-NL" sz="2000" dirty="0"/>
          </a:p>
          <a:p>
            <a:r>
              <a:rPr lang="nl-NL" sz="2000" b="1" dirty="0"/>
              <a:t>Wat vinden jullie belangrijk om als begeleider rekening mee te houden in de begeleiding richting een interventie?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07439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CCDDCA-A06B-4114-AB51-9CDF54DBE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VANDAAG stap 3 toepassen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585D761-36C4-4C66-84D5-6AB94910DB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/>
              <a:t>Kijk individueel tijdens de les de aflevering van verslaafd. (link op wiki bij les 3)</a:t>
            </a:r>
          </a:p>
          <a:p>
            <a:r>
              <a:rPr lang="nl-NL" sz="2000" dirty="0"/>
              <a:t>Schrijf alle interventies op die je ziet (bijvoorbeeld de ouders die aan de bel trekken bij RTL). Zowel groot als klein.  Vul de tabel in. (zie wiki)</a:t>
            </a:r>
          </a:p>
          <a:p>
            <a:endParaRPr lang="nl-NL" sz="2400" dirty="0"/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892613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3E4DFE-4D1F-4EBB-856D-A9572A291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Aflevering verslaafd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CEE8098-4D5A-49E3-AF51-76BFF5E4B0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400300"/>
            <a:ext cx="7729728" cy="4276725"/>
          </a:xfrm>
        </p:spPr>
        <p:txBody>
          <a:bodyPr/>
          <a:lstStyle/>
          <a:p>
            <a:r>
              <a:rPr lang="nl-NL" sz="2000" dirty="0"/>
              <a:t>Jeffrey – 31 jaar</a:t>
            </a:r>
          </a:p>
          <a:p>
            <a:r>
              <a:rPr lang="nl-NL" sz="2000" dirty="0"/>
              <a:t>Zijn halve leven verslaafd aan coke</a:t>
            </a:r>
          </a:p>
          <a:p>
            <a:r>
              <a:rPr lang="nl-NL" sz="2000" dirty="0"/>
              <a:t>Was als kind een voorbeeld kind</a:t>
            </a:r>
          </a:p>
          <a:p>
            <a:r>
              <a:rPr lang="nl-NL" sz="2000" dirty="0"/>
              <a:t>Rond de middelbare school tijd veranderde hij, hij werd een lastige puber</a:t>
            </a:r>
          </a:p>
          <a:p>
            <a:r>
              <a:rPr lang="nl-NL" sz="2000" dirty="0"/>
              <a:t>Twee keer opgenomen in een verslavingskliniek, maar het lukt hem niet..</a:t>
            </a:r>
          </a:p>
          <a:p>
            <a:r>
              <a:rPr lang="nl-NL" sz="2000" dirty="0"/>
              <a:t>Ouders hulp ingeroepen van interventionist Jim Geduld (hij verloor alles door een coke verslaving en liet zich opnemen)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49452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C58900-4C83-4C77-9B05-AB0CE32554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7776" y="1290320"/>
            <a:ext cx="4108704" cy="1188720"/>
          </a:xfrm>
        </p:spPr>
        <p:txBody>
          <a:bodyPr/>
          <a:lstStyle/>
          <a:p>
            <a:r>
              <a:rPr lang="nl-NL"/>
              <a:t>Aan de slag</a:t>
            </a:r>
            <a:endParaRPr lang="nl-NL" dirty="0"/>
          </a:p>
        </p:txBody>
      </p:sp>
      <p:pic>
        <p:nvPicPr>
          <p:cNvPr id="5122" name="Picture 2" descr="het vertrek begintpunt van mooie ideeen | Loesje">
            <a:extLst>
              <a:ext uri="{FF2B5EF4-FFF2-40B4-BE49-F238E27FC236}">
                <a16:creationId xmlns:a16="http://schemas.microsoft.com/office/drawing/2014/main" id="{7DDF48DE-5E17-4EC7-8983-A6E8184A81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77"/>
          <a:stretch/>
        </p:blipFill>
        <p:spPr bwMode="auto">
          <a:xfrm>
            <a:off x="1280160" y="528637"/>
            <a:ext cx="4572000" cy="580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jdelijke aanduiding voor inhoud 2">
            <a:extLst>
              <a:ext uri="{FF2B5EF4-FFF2-40B4-BE49-F238E27FC236}">
                <a16:creationId xmlns:a16="http://schemas.microsoft.com/office/drawing/2014/main" id="{3913CBF6-11ED-463C-90A5-48F4BCD337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0576" y="2941955"/>
            <a:ext cx="5023104" cy="2534285"/>
          </a:xfrm>
        </p:spPr>
        <p:txBody>
          <a:bodyPr>
            <a:normAutofit/>
          </a:bodyPr>
          <a:lstStyle/>
          <a:p>
            <a:r>
              <a:rPr lang="nl-NL" sz="2200" dirty="0"/>
              <a:t>Start de aflevering op 09:20</a:t>
            </a:r>
          </a:p>
          <a:p>
            <a:r>
              <a:rPr lang="nl-NL" sz="2200" dirty="0"/>
              <a:t>10 min voor het einde van de les terugkomen op Skype</a:t>
            </a:r>
          </a:p>
          <a:p>
            <a:r>
              <a:rPr lang="nl-NL" sz="2200" dirty="0"/>
              <a:t>Aan het eind van de les de vragen beantwoord inleveren </a:t>
            </a:r>
            <a:r>
              <a:rPr lang="nl-NL" sz="2200" b="1" dirty="0"/>
              <a:t>inleveren via de mail bij Dana &amp; Myrthe</a:t>
            </a:r>
          </a:p>
        </p:txBody>
      </p:sp>
    </p:spTree>
    <p:extLst>
      <p:ext uri="{BB962C8B-B14F-4D97-AF65-F5344CB8AC3E}">
        <p14:creationId xmlns:p14="http://schemas.microsoft.com/office/powerpoint/2010/main" val="1006686822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TM10001115[[fn=Pakket]]</Template>
  <TotalTime>44</TotalTime>
  <Words>297</Words>
  <Application>Microsoft Office PowerPoint</Application>
  <PresentationFormat>Breedbeeld</PresentationFormat>
  <Paragraphs>38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Gill Sans MT</vt:lpstr>
      <vt:lpstr>Pakket</vt:lpstr>
      <vt:lpstr>Pit 4 Beroepsinterventies</vt:lpstr>
      <vt:lpstr>TERUGBLIK VORIGE LES</vt:lpstr>
      <vt:lpstr>interventie</vt:lpstr>
      <vt:lpstr>belangrijk</vt:lpstr>
      <vt:lpstr>VANDAAG stap 3 toepassen</vt:lpstr>
      <vt:lpstr>Aflevering verslaafd</vt:lpstr>
      <vt:lpstr>Aan de slag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 4 Beroepsinterventies</dc:title>
  <dc:creator>Dana Wolters</dc:creator>
  <cp:lastModifiedBy>Myrthe Langeveld</cp:lastModifiedBy>
  <cp:revision>5</cp:revision>
  <dcterms:created xsi:type="dcterms:W3CDTF">2020-05-14T08:47:25Z</dcterms:created>
  <dcterms:modified xsi:type="dcterms:W3CDTF">2020-05-28T07:34:46Z</dcterms:modified>
</cp:coreProperties>
</file>