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96" r:id="rId1"/>
  </p:sldMasterIdLst>
  <p:sldIdLst>
    <p:sldId id="257" r:id="rId2"/>
    <p:sldId id="258" r:id="rId3"/>
    <p:sldId id="260" r:id="rId4"/>
    <p:sldId id="261" r:id="rId5"/>
    <p:sldId id="265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0" autoAdjust="0"/>
    <p:restoredTop sz="94660"/>
  </p:normalViewPr>
  <p:slideViewPr>
    <p:cSldViewPr snapToGrid="0">
      <p:cViewPr varScale="1">
        <p:scale>
          <a:sx n="67" d="100"/>
          <a:sy n="67" d="100"/>
        </p:scale>
        <p:origin x="568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30C0A-5464-4FE4-84EB-FF9C94016DF4}" type="datetimeFigureOut">
              <a:rPr lang="en-US" dirty="0"/>
              <a:t>6/3/2020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F9C37B-1D36-470B-8223-D6C91242EC14}" type="datetimeFigureOut">
              <a:rPr lang="en-US" dirty="0"/>
              <a:t>6/3/2020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1136" y="937260"/>
            <a:ext cx="6198489" cy="4983480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6F52A-A82B-47A2-A83A-8C4C91F2D59F}" type="datetimeFigureOut">
              <a:rPr lang="en-US" dirty="0"/>
              <a:t>6/3/2020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0A7B3-6521-4DCA-87E5-044747A908C1}" type="datetimeFigureOut">
              <a:rPr lang="en-US" dirty="0"/>
              <a:t>6/3/2020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800">
                <a:solidFill>
                  <a:srgbClr val="262626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5194" y="4352465"/>
            <a:ext cx="6801612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C6404-AD6E-4860-8E75-697CA40B95DA}" type="datetimeFigureOut">
              <a:rPr lang="en-US" dirty="0"/>
              <a:t>6/3/2020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4271771" cy="3101982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315" y="2638044"/>
            <a:ext cx="4270247" cy="3101982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34690-1557-4C89-A502-4959FE7FAD70}" type="datetimeFigureOut">
              <a:rPr lang="en-US" dirty="0"/>
              <a:t>6/3/2020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343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83436" y="3143250"/>
            <a:ext cx="4270248" cy="2596776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8316" y="3143250"/>
            <a:ext cx="4253484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33831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D4976-E339-4826-83B7-FBD03F55ECF8}" type="datetimeFigureOut">
              <a:rPr lang="en-US" dirty="0"/>
              <a:t>6/3/2020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37C31-9E7A-4F99-8774-A0E530DE1A42}" type="datetimeFigureOut">
              <a:rPr lang="en-US" dirty="0"/>
              <a:t>6/3/2020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8504F-A551-4DE0-9316-4DCD1D8CC752}" type="datetimeFigureOut">
              <a:rPr lang="en-US" dirty="0"/>
              <a:t>6/3/2020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080" y="804672"/>
            <a:ext cx="481584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4249-C0D0-4B06-8692-E8BB871AF643}" type="datetimeFigureOut">
              <a:rPr lang="en-US" dirty="0"/>
              <a:t>6/3/2020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9" y="0"/>
            <a:ext cx="6102097" cy="6858000"/>
          </a:xfrm>
          <a:solidFill>
            <a:schemeClr val="bg1">
              <a:lumMod val="8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042B0DB6-F5C7-45FB-8CF3-31B45F9C2DAC}" type="datetimeFigureOut">
              <a:rPr lang="en-US" dirty="0"/>
              <a:t>6/3/2020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31136" y="964692"/>
            <a:ext cx="7729728" cy="1188720"/>
          </a:xfrm>
          <a:prstGeom prst="rect">
            <a:avLst/>
          </a:prstGeom>
          <a:solidFill>
            <a:schemeClr val="bg1"/>
          </a:solidFill>
          <a:ln w="317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1160EA64-D806-43AC-9DF2-F8C432F32B4C}" type="datetimeFigureOut">
              <a:rPr lang="en-US" dirty="0"/>
              <a:t>6/3/2020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8A7A6979-0714-4377-B894-6BE4C2D6E202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sldNum="0"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spc="200" baseline="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07A5EAD-D554-48F9-B413-A197C875325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Pit 4 Beroepsinterventies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32DCAA51-5247-4FC3-847F-1FC1B555F82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/>
              <a:t>W19</a:t>
            </a:r>
          </a:p>
          <a:p>
            <a:r>
              <a:rPr lang="nl-NL" dirty="0"/>
              <a:t>Periode 4</a:t>
            </a:r>
          </a:p>
          <a:p>
            <a:r>
              <a:rPr lang="nl-NL" dirty="0"/>
              <a:t>Les 4</a:t>
            </a:r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239396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B6DD602-4907-4742-8AF6-89016404EC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TERUGBLIK VORIGE LES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CC69985-4D28-4658-B88B-1C97931D0D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sz="2400" b="1" dirty="0"/>
              <a:t>Stap 3 Toepassen</a:t>
            </a:r>
          </a:p>
          <a:p>
            <a:pPr marL="0" indent="0">
              <a:buNone/>
            </a:pPr>
            <a:r>
              <a:rPr lang="nl-NL" sz="2400" dirty="0"/>
              <a:t>Aflevering verslaafd</a:t>
            </a:r>
          </a:p>
          <a:p>
            <a:endParaRPr lang="nl-NL" sz="2400" dirty="0"/>
          </a:p>
          <a:p>
            <a:pPr marL="0" indent="0">
              <a:buNone/>
            </a:pPr>
            <a:r>
              <a:rPr lang="nl-NL" sz="2400" dirty="0"/>
              <a:t>Welke interventies hebben jullie gezien tijdens de aflevering?</a:t>
            </a:r>
          </a:p>
        </p:txBody>
      </p:sp>
    </p:spTree>
    <p:extLst>
      <p:ext uri="{BB962C8B-B14F-4D97-AF65-F5344CB8AC3E}">
        <p14:creationId xmlns:p14="http://schemas.microsoft.com/office/powerpoint/2010/main" val="9242512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4CCDDCA-A06B-4114-AB51-9CDF54DBEA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6" y="468322"/>
            <a:ext cx="7729728" cy="884228"/>
          </a:xfrm>
        </p:spPr>
        <p:txBody>
          <a:bodyPr>
            <a:normAutofit fontScale="90000"/>
          </a:bodyPr>
          <a:lstStyle/>
          <a:p>
            <a:r>
              <a:rPr lang="nl-NL" dirty="0"/>
              <a:t>VANDAAG stap 4 Thema interventie</a:t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585D761-36C4-4C66-84D5-6AB94910DBF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31136" y="1777430"/>
            <a:ext cx="8248504" cy="478369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2200" dirty="0"/>
              <a:t>Bij elke thema hoort een casus. Je kiest zelf een thema en ontvangt dan de bijbehorende casus.</a:t>
            </a:r>
          </a:p>
          <a:p>
            <a:pPr marL="0" indent="0">
              <a:buNone/>
            </a:pPr>
            <a:endParaRPr lang="nl-NL" sz="2200" dirty="0"/>
          </a:p>
          <a:p>
            <a:pPr marL="0" indent="0">
              <a:buNone/>
            </a:pPr>
            <a:r>
              <a:rPr lang="nl-NL" sz="2200" b="1" i="1" dirty="0"/>
              <a:t>Zes thema’s:</a:t>
            </a:r>
            <a:endParaRPr lang="nl-NL" sz="2200" b="1" dirty="0"/>
          </a:p>
          <a:p>
            <a:pPr lvl="0"/>
            <a:r>
              <a:rPr lang="nl-NL" sz="2200" dirty="0"/>
              <a:t>Eenzaamheid </a:t>
            </a:r>
          </a:p>
          <a:p>
            <a:pPr lvl="0"/>
            <a:r>
              <a:rPr lang="nl-NL" sz="2200" dirty="0"/>
              <a:t>Jongerenparticipatie </a:t>
            </a:r>
          </a:p>
          <a:p>
            <a:pPr lvl="0"/>
            <a:r>
              <a:rPr lang="nl-NL" sz="2200" dirty="0"/>
              <a:t>Maatschappelijke opvang </a:t>
            </a:r>
          </a:p>
          <a:p>
            <a:pPr lvl="0"/>
            <a:r>
              <a:rPr lang="nl-NL" sz="2200" dirty="0"/>
              <a:t>Ouderenparticipatie </a:t>
            </a:r>
          </a:p>
          <a:p>
            <a:pPr lvl="0"/>
            <a:r>
              <a:rPr lang="nl-NL" sz="2200" dirty="0"/>
              <a:t>Sociale veiligheid</a:t>
            </a:r>
          </a:p>
          <a:p>
            <a:pPr lvl="0"/>
            <a:r>
              <a:rPr lang="nl-NL" sz="2200" dirty="0"/>
              <a:t>Maatschappelijke activering</a:t>
            </a:r>
          </a:p>
          <a:p>
            <a:pPr marL="0" lvl="0" indent="0">
              <a:buNone/>
            </a:pPr>
            <a:endParaRPr lang="nl-NL" sz="2200" dirty="0"/>
          </a:p>
          <a:p>
            <a:endParaRPr lang="nl-NL" sz="2200" dirty="0"/>
          </a:p>
        </p:txBody>
      </p:sp>
    </p:spTree>
    <p:extLst>
      <p:ext uri="{BB962C8B-B14F-4D97-AF65-F5344CB8AC3E}">
        <p14:creationId xmlns:p14="http://schemas.microsoft.com/office/powerpoint/2010/main" val="3892613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EFB36C5-9B6D-4C00-86F5-38C62BAF5C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6" y="374142"/>
            <a:ext cx="7729728" cy="1188720"/>
          </a:xfrm>
        </p:spPr>
        <p:txBody>
          <a:bodyPr/>
          <a:lstStyle/>
          <a:p>
            <a:r>
              <a:rPr lang="nl-NL" dirty="0"/>
              <a:t>Stap 4 thema interventie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726DD3E-8E81-430C-B944-349BB82672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91830" y="1847850"/>
            <a:ext cx="8808339" cy="472173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NL" sz="2400" dirty="0"/>
              <a:t>Jullie hebben nu allemaal een thema gekozen en een casus ontvangen. Lees de casus goed door en schrijf belangrijke en opvallende punten op.</a:t>
            </a:r>
          </a:p>
          <a:p>
            <a:pPr marL="0" indent="0">
              <a:buNone/>
            </a:pPr>
            <a:endParaRPr lang="nl-NL" sz="2400" dirty="0"/>
          </a:p>
          <a:p>
            <a:r>
              <a:rPr lang="nl-NL" sz="2400" dirty="0"/>
              <a:t> Wat is de hulpvraag in de casus? </a:t>
            </a:r>
          </a:p>
          <a:p>
            <a:r>
              <a:rPr lang="nl-NL" sz="2400" dirty="0"/>
              <a:t> Wat is er aan de hand? </a:t>
            </a:r>
          </a:p>
          <a:p>
            <a:r>
              <a:rPr lang="nl-NL" sz="2400" dirty="0"/>
              <a:t>Wat moet er voorkomen worden? </a:t>
            </a:r>
          </a:p>
          <a:p>
            <a:r>
              <a:rPr lang="nl-NL" sz="2400" dirty="0"/>
              <a:t>Opgelost worden? </a:t>
            </a:r>
          </a:p>
          <a:p>
            <a:pPr marL="0" indent="0">
              <a:buNone/>
            </a:pPr>
            <a:endParaRPr lang="nl-NL" sz="2400" dirty="0"/>
          </a:p>
          <a:p>
            <a:pPr marL="0" indent="0">
              <a:buNone/>
            </a:pPr>
            <a:r>
              <a:rPr lang="nl-NL" sz="2400" dirty="0"/>
              <a:t>Denk na over welke interventie jij kunt inzetten als professional (volgende week ga je jouw gekozen interventie uitwerken). </a:t>
            </a:r>
          </a:p>
          <a:p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30313596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5C58900-4C83-4C77-9B05-AB0CE32554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97776" y="1290320"/>
            <a:ext cx="4108704" cy="1188720"/>
          </a:xfrm>
        </p:spPr>
        <p:txBody>
          <a:bodyPr/>
          <a:lstStyle/>
          <a:p>
            <a:r>
              <a:rPr lang="nl-NL"/>
              <a:t>Aan de slag</a:t>
            </a:r>
            <a:endParaRPr lang="nl-NL" dirty="0"/>
          </a:p>
        </p:txBody>
      </p:sp>
      <p:pic>
        <p:nvPicPr>
          <p:cNvPr id="5122" name="Picture 2" descr="het vertrek begintpunt van mooie ideeen | Loesje">
            <a:extLst>
              <a:ext uri="{FF2B5EF4-FFF2-40B4-BE49-F238E27FC236}">
                <a16:creationId xmlns:a16="http://schemas.microsoft.com/office/drawing/2014/main" id="{7DDF48DE-5E17-4EC7-8983-A6E8184A813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177"/>
          <a:stretch/>
        </p:blipFill>
        <p:spPr bwMode="auto">
          <a:xfrm>
            <a:off x="1280160" y="528637"/>
            <a:ext cx="4572000" cy="5800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ijdelijke aanduiding voor inhoud 2">
            <a:extLst>
              <a:ext uri="{FF2B5EF4-FFF2-40B4-BE49-F238E27FC236}">
                <a16:creationId xmlns:a16="http://schemas.microsoft.com/office/drawing/2014/main" id="{3913CBF6-11ED-463C-90A5-48F4BCD337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40576" y="2941955"/>
            <a:ext cx="5023104" cy="2534285"/>
          </a:xfrm>
        </p:spPr>
        <p:txBody>
          <a:bodyPr>
            <a:normAutofit/>
          </a:bodyPr>
          <a:lstStyle/>
          <a:p>
            <a:r>
              <a:rPr lang="nl-NL" sz="2200" dirty="0"/>
              <a:t>10 min voor het einde van de les terugkomen op Skype</a:t>
            </a:r>
          </a:p>
          <a:p>
            <a:r>
              <a:rPr lang="nl-NL" sz="2200" dirty="0"/>
              <a:t>Aan het eind van de les de vragen over de casus beantwoord </a:t>
            </a:r>
            <a:r>
              <a:rPr lang="nl-NL" sz="2200" b="1" dirty="0"/>
              <a:t>inleveren via de mail bij Dana &amp; Myrthe</a:t>
            </a:r>
          </a:p>
        </p:txBody>
      </p:sp>
    </p:spTree>
    <p:extLst>
      <p:ext uri="{BB962C8B-B14F-4D97-AF65-F5344CB8AC3E}">
        <p14:creationId xmlns:p14="http://schemas.microsoft.com/office/powerpoint/2010/main" val="1006686822"/>
      </p:ext>
    </p:extLst>
  </p:cSld>
  <p:clrMapOvr>
    <a:masterClrMapping/>
  </p:clrMapOvr>
</p:sld>
</file>

<file path=ppt/theme/theme1.xml><?xml version="1.0" encoding="utf-8"?>
<a:theme xmlns:a="http://schemas.openxmlformats.org/drawingml/2006/main" name="Pakket">
  <a:themeElements>
    <a:clrScheme name="Parcel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Parcel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rcel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71C241A9-A460-4AD1-916F-25308628A5B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TM10001115[[fn=Pakket]]</Template>
  <TotalTime>9</TotalTime>
  <Words>171</Words>
  <Application>Microsoft Office PowerPoint</Application>
  <PresentationFormat>Breedbeeld</PresentationFormat>
  <Paragraphs>31</Paragraphs>
  <Slides>5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5</vt:i4>
      </vt:variant>
    </vt:vector>
  </HeadingPairs>
  <TitlesOfParts>
    <vt:vector size="8" baseType="lpstr">
      <vt:lpstr>Arial</vt:lpstr>
      <vt:lpstr>Gill Sans MT</vt:lpstr>
      <vt:lpstr>Pakket</vt:lpstr>
      <vt:lpstr>Pit 4 Beroepsinterventies</vt:lpstr>
      <vt:lpstr>TERUGBLIK VORIGE LES</vt:lpstr>
      <vt:lpstr>VANDAAG stap 4 Thema interventie </vt:lpstr>
      <vt:lpstr>Stap 4 thema interventie </vt:lpstr>
      <vt:lpstr>Aan de slag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Pit 4 Beroepsinterventies</dc:title>
  <dc:creator>Dana Wolters</dc:creator>
  <cp:lastModifiedBy>Dana Wolters</cp:lastModifiedBy>
  <cp:revision>2</cp:revision>
  <dcterms:created xsi:type="dcterms:W3CDTF">2020-06-03T09:54:00Z</dcterms:created>
  <dcterms:modified xsi:type="dcterms:W3CDTF">2020-06-03T10:03:35Z</dcterms:modified>
</cp:coreProperties>
</file>