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7" r:id="rId7"/>
    <p:sldId id="257" r:id="rId8"/>
    <p:sldId id="270" r:id="rId9"/>
    <p:sldId id="271" r:id="rId10"/>
    <p:sldId id="272" r:id="rId11"/>
    <p:sldId id="273" r:id="rId12"/>
    <p:sldId id="274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ema, H. | Marne College" userId="5c601a88-55cb-41a8-9fac-1122167db15a" providerId="ADAL" clId="{CD18B6CA-36A1-40EC-B28E-6064EEBAE8F8}"/>
    <pc:docChg chg="undo custSel addSld delSld modSld">
      <pc:chgData name="Venema, H. | Marne College" userId="5c601a88-55cb-41a8-9fac-1122167db15a" providerId="ADAL" clId="{CD18B6CA-36A1-40EC-B28E-6064EEBAE8F8}" dt="2020-04-09T10:16:24.257" v="4165" actId="20577"/>
      <pc:docMkLst>
        <pc:docMk/>
      </pc:docMkLst>
      <pc:sldChg chg="modSp">
        <pc:chgData name="Venema, H. | Marne College" userId="5c601a88-55cb-41a8-9fac-1122167db15a" providerId="ADAL" clId="{CD18B6CA-36A1-40EC-B28E-6064EEBAE8F8}" dt="2020-04-09T09:41:49.380" v="2278" actId="20577"/>
        <pc:sldMkLst>
          <pc:docMk/>
          <pc:sldMk cId="1221958713" sldId="256"/>
        </pc:sldMkLst>
        <pc:spChg chg="mod">
          <ac:chgData name="Venema, H. | Marne College" userId="5c601a88-55cb-41a8-9fac-1122167db15a" providerId="ADAL" clId="{CD18B6CA-36A1-40EC-B28E-6064EEBAE8F8}" dt="2020-04-09T09:41:49.380" v="2278" actId="20577"/>
          <ac:spMkLst>
            <pc:docMk/>
            <pc:sldMk cId="1221958713" sldId="256"/>
            <ac:spMk id="3" creationId="{D12EDDE5-8D7C-4D43-9532-552A50F8A501}"/>
          </ac:spMkLst>
        </pc:spChg>
      </pc:sldChg>
      <pc:sldChg chg="addSp delSp modSp">
        <pc:chgData name="Venema, H. | Marne College" userId="5c601a88-55cb-41a8-9fac-1122167db15a" providerId="ADAL" clId="{CD18B6CA-36A1-40EC-B28E-6064EEBAE8F8}" dt="2020-04-09T09:58:34.772" v="3748" actId="1076"/>
        <pc:sldMkLst>
          <pc:docMk/>
          <pc:sldMk cId="1467397200" sldId="257"/>
        </pc:sldMkLst>
        <pc:spChg chg="mod">
          <ac:chgData name="Venema, H. | Marne College" userId="5c601a88-55cb-41a8-9fac-1122167db15a" providerId="ADAL" clId="{CD18B6CA-36A1-40EC-B28E-6064EEBAE8F8}" dt="2020-04-09T09:17:49.026" v="513" actId="20577"/>
          <ac:spMkLst>
            <pc:docMk/>
            <pc:sldMk cId="1467397200" sldId="257"/>
            <ac:spMk id="2" creationId="{B717FC34-87DF-4309-8494-55EB3D21F891}"/>
          </ac:spMkLst>
        </pc:spChg>
        <pc:spChg chg="mod">
          <ac:chgData name="Venema, H. | Marne College" userId="5c601a88-55cb-41a8-9fac-1122167db15a" providerId="ADAL" clId="{CD18B6CA-36A1-40EC-B28E-6064EEBAE8F8}" dt="2020-04-09T09:24:52.729" v="985" actId="20577"/>
          <ac:spMkLst>
            <pc:docMk/>
            <pc:sldMk cId="1467397200" sldId="257"/>
            <ac:spMk id="3" creationId="{3FA7CB13-9858-4F88-9C07-4650A69C7111}"/>
          </ac:spMkLst>
        </pc:spChg>
        <pc:graphicFrameChg chg="add del mod">
          <ac:chgData name="Venema, H. | Marne College" userId="5c601a88-55cb-41a8-9fac-1122167db15a" providerId="ADAL" clId="{CD18B6CA-36A1-40EC-B28E-6064EEBAE8F8}" dt="2020-04-09T09:22:40.995" v="850" actId="3680"/>
          <ac:graphicFrameMkLst>
            <pc:docMk/>
            <pc:sldMk cId="1467397200" sldId="257"/>
            <ac:graphicFrameMk id="6" creationId="{08FB1EC8-45B9-468B-BF1A-93AE83E09B22}"/>
          </ac:graphicFrameMkLst>
        </pc:graphicFrameChg>
        <pc:graphicFrameChg chg="add mod modGraphic">
          <ac:chgData name="Venema, H. | Marne College" userId="5c601a88-55cb-41a8-9fac-1122167db15a" providerId="ADAL" clId="{CD18B6CA-36A1-40EC-B28E-6064EEBAE8F8}" dt="2020-04-09T09:32:35.559" v="1505" actId="20577"/>
          <ac:graphicFrameMkLst>
            <pc:docMk/>
            <pc:sldMk cId="1467397200" sldId="257"/>
            <ac:graphicFrameMk id="7" creationId="{71CEB4B6-5735-4A4A-B044-D6CD401F1BB9}"/>
          </ac:graphicFrameMkLst>
        </pc:graphicFrameChg>
        <pc:picChg chg="del">
          <ac:chgData name="Venema, H. | Marne College" userId="5c601a88-55cb-41a8-9fac-1122167db15a" providerId="ADAL" clId="{CD18B6CA-36A1-40EC-B28E-6064EEBAE8F8}" dt="2020-04-09T09:17:51.127" v="514" actId="478"/>
          <ac:picMkLst>
            <pc:docMk/>
            <pc:sldMk cId="1467397200" sldId="257"/>
            <ac:picMk id="4" creationId="{00583757-75CB-40F1-B7E7-526E7EF72141}"/>
          </ac:picMkLst>
        </pc:picChg>
        <pc:picChg chg="add mod">
          <ac:chgData name="Venema, H. | Marne College" userId="5c601a88-55cb-41a8-9fac-1122167db15a" providerId="ADAL" clId="{CD18B6CA-36A1-40EC-B28E-6064EEBAE8F8}" dt="2020-04-09T09:58:34.772" v="3748" actId="1076"/>
          <ac:picMkLst>
            <pc:docMk/>
            <pc:sldMk cId="1467397200" sldId="257"/>
            <ac:picMk id="5" creationId="{E4CA6534-CCFF-4B14-8C93-581371156F18}"/>
          </ac:picMkLst>
        </pc:picChg>
      </pc:sldChg>
      <pc:sldChg chg="del">
        <pc:chgData name="Venema, H. | Marne College" userId="5c601a88-55cb-41a8-9fac-1122167db15a" providerId="ADAL" clId="{CD18B6CA-36A1-40EC-B28E-6064EEBAE8F8}" dt="2020-04-09T09:57:59.616" v="3740" actId="2696"/>
        <pc:sldMkLst>
          <pc:docMk/>
          <pc:sldMk cId="346899986" sldId="258"/>
        </pc:sldMkLst>
      </pc:sldChg>
      <pc:sldChg chg="del">
        <pc:chgData name="Venema, H. | Marne College" userId="5c601a88-55cb-41a8-9fac-1122167db15a" providerId="ADAL" clId="{CD18B6CA-36A1-40EC-B28E-6064EEBAE8F8}" dt="2020-04-09T09:57:59.704" v="3746" actId="2696"/>
        <pc:sldMkLst>
          <pc:docMk/>
          <pc:sldMk cId="1729153211" sldId="259"/>
        </pc:sldMkLst>
      </pc:sldChg>
      <pc:sldChg chg="del">
        <pc:chgData name="Venema, H. | Marne College" userId="5c601a88-55cb-41a8-9fac-1122167db15a" providerId="ADAL" clId="{CD18B6CA-36A1-40EC-B28E-6064EEBAE8F8}" dt="2020-04-09T09:57:59.637" v="3741" actId="2696"/>
        <pc:sldMkLst>
          <pc:docMk/>
          <pc:sldMk cId="3613134971" sldId="261"/>
        </pc:sldMkLst>
      </pc:sldChg>
      <pc:sldChg chg="del">
        <pc:chgData name="Venema, H. | Marne College" userId="5c601a88-55cb-41a8-9fac-1122167db15a" providerId="ADAL" clId="{CD18B6CA-36A1-40EC-B28E-6064EEBAE8F8}" dt="2020-04-09T09:57:59.650" v="3742" actId="2696"/>
        <pc:sldMkLst>
          <pc:docMk/>
          <pc:sldMk cId="3025258983" sldId="262"/>
        </pc:sldMkLst>
      </pc:sldChg>
      <pc:sldChg chg="del">
        <pc:chgData name="Venema, H. | Marne College" userId="5c601a88-55cb-41a8-9fac-1122167db15a" providerId="ADAL" clId="{CD18B6CA-36A1-40EC-B28E-6064EEBAE8F8}" dt="2020-04-09T09:57:59.684" v="3744" actId="2696"/>
        <pc:sldMkLst>
          <pc:docMk/>
          <pc:sldMk cId="3166362573" sldId="263"/>
        </pc:sldMkLst>
      </pc:sldChg>
      <pc:sldChg chg="del">
        <pc:chgData name="Venema, H. | Marne College" userId="5c601a88-55cb-41a8-9fac-1122167db15a" providerId="ADAL" clId="{CD18B6CA-36A1-40EC-B28E-6064EEBAE8F8}" dt="2020-04-09T09:57:59.663" v="3743" actId="2696"/>
        <pc:sldMkLst>
          <pc:docMk/>
          <pc:sldMk cId="400859395" sldId="264"/>
        </pc:sldMkLst>
      </pc:sldChg>
      <pc:sldChg chg="del">
        <pc:chgData name="Venema, H. | Marne College" userId="5c601a88-55cb-41a8-9fac-1122167db15a" providerId="ADAL" clId="{CD18B6CA-36A1-40EC-B28E-6064EEBAE8F8}" dt="2020-04-09T09:57:59.695" v="3745" actId="2696"/>
        <pc:sldMkLst>
          <pc:docMk/>
          <pc:sldMk cId="2018227391" sldId="265"/>
        </pc:sldMkLst>
      </pc:sldChg>
      <pc:sldChg chg="del">
        <pc:chgData name="Venema, H. | Marne College" userId="5c601a88-55cb-41a8-9fac-1122167db15a" providerId="ADAL" clId="{CD18B6CA-36A1-40EC-B28E-6064EEBAE8F8}" dt="2020-04-09T09:57:59.711" v="3747" actId="2696"/>
        <pc:sldMkLst>
          <pc:docMk/>
          <pc:sldMk cId="3719103994" sldId="266"/>
        </pc:sldMkLst>
      </pc:sldChg>
      <pc:sldChg chg="modSp">
        <pc:chgData name="Venema, H. | Marne College" userId="5c601a88-55cb-41a8-9fac-1122167db15a" providerId="ADAL" clId="{CD18B6CA-36A1-40EC-B28E-6064EEBAE8F8}" dt="2020-04-09T10:16:24.257" v="4165" actId="20577"/>
        <pc:sldMkLst>
          <pc:docMk/>
          <pc:sldMk cId="3623708901" sldId="267"/>
        </pc:sldMkLst>
        <pc:spChg chg="mod">
          <ac:chgData name="Venema, H. | Marne College" userId="5c601a88-55cb-41a8-9fac-1122167db15a" providerId="ADAL" clId="{CD18B6CA-36A1-40EC-B28E-6064EEBAE8F8}" dt="2020-04-09T10:16:24.257" v="4165" actId="20577"/>
          <ac:spMkLst>
            <pc:docMk/>
            <pc:sldMk cId="3623708901" sldId="267"/>
            <ac:spMk id="3" creationId="{2ACEEED0-4B2F-426D-B3D3-9F2719C2C9E7}"/>
          </ac:spMkLst>
        </pc:spChg>
      </pc:sldChg>
      <pc:sldChg chg="addSp modSp add">
        <pc:chgData name="Venema, H. | Marne College" userId="5c601a88-55cb-41a8-9fac-1122167db15a" providerId="ADAL" clId="{CD18B6CA-36A1-40EC-B28E-6064EEBAE8F8}" dt="2020-04-09T09:14:26.517" v="147" actId="14100"/>
        <pc:sldMkLst>
          <pc:docMk/>
          <pc:sldMk cId="670119735" sldId="268"/>
        </pc:sldMkLst>
        <pc:spChg chg="mod">
          <ac:chgData name="Venema, H. | Marne College" userId="5c601a88-55cb-41a8-9fac-1122167db15a" providerId="ADAL" clId="{CD18B6CA-36A1-40EC-B28E-6064EEBAE8F8}" dt="2020-04-09T09:12:51.551" v="27" actId="20577"/>
          <ac:spMkLst>
            <pc:docMk/>
            <pc:sldMk cId="670119735" sldId="268"/>
            <ac:spMk id="2" creationId="{0E966819-1709-49ED-9D4D-C3065E1A4102}"/>
          </ac:spMkLst>
        </pc:spChg>
        <pc:spChg chg="mod">
          <ac:chgData name="Venema, H. | Marne College" userId="5c601a88-55cb-41a8-9fac-1122167db15a" providerId="ADAL" clId="{CD18B6CA-36A1-40EC-B28E-6064EEBAE8F8}" dt="2020-04-09T09:13:59.367" v="144" actId="20577"/>
          <ac:spMkLst>
            <pc:docMk/>
            <pc:sldMk cId="670119735" sldId="268"/>
            <ac:spMk id="3" creationId="{0CE849D5-9A51-4DB4-BEA9-8A07C53E82EE}"/>
          </ac:spMkLst>
        </pc:spChg>
        <pc:picChg chg="add mod">
          <ac:chgData name="Venema, H. | Marne College" userId="5c601a88-55cb-41a8-9fac-1122167db15a" providerId="ADAL" clId="{CD18B6CA-36A1-40EC-B28E-6064EEBAE8F8}" dt="2020-04-09T09:14:26.517" v="147" actId="14100"/>
          <ac:picMkLst>
            <pc:docMk/>
            <pc:sldMk cId="670119735" sldId="268"/>
            <ac:picMk id="4" creationId="{24647CB2-7352-49E5-8D0B-A754E7112C55}"/>
          </ac:picMkLst>
        </pc:picChg>
      </pc:sldChg>
      <pc:sldChg chg="addSp delSp modSp add">
        <pc:chgData name="Venema, H. | Marne College" userId="5c601a88-55cb-41a8-9fac-1122167db15a" providerId="ADAL" clId="{CD18B6CA-36A1-40EC-B28E-6064EEBAE8F8}" dt="2020-04-09T10:13:42.519" v="3994" actId="20577"/>
        <pc:sldMkLst>
          <pc:docMk/>
          <pc:sldMk cId="2406713313" sldId="269"/>
        </pc:sldMkLst>
        <pc:spChg chg="mod">
          <ac:chgData name="Venema, H. | Marne College" userId="5c601a88-55cb-41a8-9fac-1122167db15a" providerId="ADAL" clId="{CD18B6CA-36A1-40EC-B28E-6064EEBAE8F8}" dt="2020-04-09T10:10:32.401" v="3758" actId="20577"/>
          <ac:spMkLst>
            <pc:docMk/>
            <pc:sldMk cId="2406713313" sldId="269"/>
            <ac:spMk id="2" creationId="{2293DBB8-891A-4BA0-AAD5-F75379AFCBD5}"/>
          </ac:spMkLst>
        </pc:spChg>
        <pc:spChg chg="mod">
          <ac:chgData name="Venema, H. | Marne College" userId="5c601a88-55cb-41a8-9fac-1122167db15a" providerId="ADAL" clId="{CD18B6CA-36A1-40EC-B28E-6064EEBAE8F8}" dt="2020-04-09T10:11:54.138" v="3820" actId="20577"/>
          <ac:spMkLst>
            <pc:docMk/>
            <pc:sldMk cId="2406713313" sldId="269"/>
            <ac:spMk id="3" creationId="{B504C027-843E-4010-A70F-F7191A1B08D1}"/>
          </ac:spMkLst>
        </pc:spChg>
        <pc:graphicFrameChg chg="add del mod modGraphic">
          <ac:chgData name="Venema, H. | Marne College" userId="5c601a88-55cb-41a8-9fac-1122167db15a" providerId="ADAL" clId="{CD18B6CA-36A1-40EC-B28E-6064EEBAE8F8}" dt="2020-04-09T10:12:11.503" v="3854" actId="3680"/>
          <ac:graphicFrameMkLst>
            <pc:docMk/>
            <pc:sldMk cId="2406713313" sldId="269"/>
            <ac:graphicFrameMk id="4" creationId="{D456DB36-919B-438C-9907-9862B0C256FD}"/>
          </ac:graphicFrameMkLst>
        </pc:graphicFrameChg>
        <pc:graphicFrameChg chg="add mod modGraphic">
          <ac:chgData name="Venema, H. | Marne College" userId="5c601a88-55cb-41a8-9fac-1122167db15a" providerId="ADAL" clId="{CD18B6CA-36A1-40EC-B28E-6064EEBAE8F8}" dt="2020-04-09T10:13:42.519" v="3994" actId="20577"/>
          <ac:graphicFrameMkLst>
            <pc:docMk/>
            <pc:sldMk cId="2406713313" sldId="269"/>
            <ac:graphicFrameMk id="5" creationId="{A27BB7BF-9203-40B2-BBC5-141DD438DDEA}"/>
          </ac:graphicFrameMkLst>
        </pc:graphicFrameChg>
      </pc:sldChg>
      <pc:sldChg chg="delSp modSp add">
        <pc:chgData name="Venema, H. | Marne College" userId="5c601a88-55cb-41a8-9fac-1122167db15a" providerId="ADAL" clId="{CD18B6CA-36A1-40EC-B28E-6064EEBAE8F8}" dt="2020-04-09T09:58:49.359" v="3749" actId="207"/>
        <pc:sldMkLst>
          <pc:docMk/>
          <pc:sldMk cId="4267691094" sldId="270"/>
        </pc:sldMkLst>
        <pc:spChg chg="mod">
          <ac:chgData name="Venema, H. | Marne College" userId="5c601a88-55cb-41a8-9fac-1122167db15a" providerId="ADAL" clId="{CD18B6CA-36A1-40EC-B28E-6064EEBAE8F8}" dt="2020-04-09T09:30:36.323" v="1351" actId="1076"/>
          <ac:spMkLst>
            <pc:docMk/>
            <pc:sldMk cId="4267691094" sldId="270"/>
            <ac:spMk id="2" creationId="{B717FC34-87DF-4309-8494-55EB3D21F891}"/>
          </ac:spMkLst>
        </pc:spChg>
        <pc:spChg chg="mod">
          <ac:chgData name="Venema, H. | Marne College" userId="5c601a88-55cb-41a8-9fac-1122167db15a" providerId="ADAL" clId="{CD18B6CA-36A1-40EC-B28E-6064EEBAE8F8}" dt="2020-04-09T09:58:49.359" v="3749" actId="207"/>
          <ac:spMkLst>
            <pc:docMk/>
            <pc:sldMk cId="4267691094" sldId="270"/>
            <ac:spMk id="3" creationId="{3FA7CB13-9858-4F88-9C07-4650A69C7111}"/>
          </ac:spMkLst>
        </pc:spChg>
        <pc:graphicFrameChg chg="mod modGraphic">
          <ac:chgData name="Venema, H. | Marne College" userId="5c601a88-55cb-41a8-9fac-1122167db15a" providerId="ADAL" clId="{CD18B6CA-36A1-40EC-B28E-6064EEBAE8F8}" dt="2020-04-09T09:32:17.846" v="1491" actId="20577"/>
          <ac:graphicFrameMkLst>
            <pc:docMk/>
            <pc:sldMk cId="4267691094" sldId="270"/>
            <ac:graphicFrameMk id="7" creationId="{71CEB4B6-5735-4A4A-B044-D6CD401F1BB9}"/>
          </ac:graphicFrameMkLst>
        </pc:graphicFrameChg>
        <pc:picChg chg="del">
          <ac:chgData name="Venema, H. | Marne College" userId="5c601a88-55cb-41a8-9fac-1122167db15a" providerId="ADAL" clId="{CD18B6CA-36A1-40EC-B28E-6064EEBAE8F8}" dt="2020-04-09T09:25:48.863" v="997" actId="478"/>
          <ac:picMkLst>
            <pc:docMk/>
            <pc:sldMk cId="4267691094" sldId="270"/>
            <ac:picMk id="5" creationId="{E4CA6534-CCFF-4B14-8C93-581371156F18}"/>
          </ac:picMkLst>
        </pc:picChg>
      </pc:sldChg>
      <pc:sldChg chg="modSp add">
        <pc:chgData name="Venema, H. | Marne College" userId="5c601a88-55cb-41a8-9fac-1122167db15a" providerId="ADAL" clId="{CD18B6CA-36A1-40EC-B28E-6064EEBAE8F8}" dt="2020-04-09T09:59:15.312" v="3750" actId="207"/>
        <pc:sldMkLst>
          <pc:docMk/>
          <pc:sldMk cId="1406638621" sldId="271"/>
        </pc:sldMkLst>
        <pc:spChg chg="mod">
          <ac:chgData name="Venema, H. | Marne College" userId="5c601a88-55cb-41a8-9fac-1122167db15a" providerId="ADAL" clId="{CD18B6CA-36A1-40EC-B28E-6064EEBAE8F8}" dt="2020-04-09T09:38:49.451" v="1926" actId="20577"/>
          <ac:spMkLst>
            <pc:docMk/>
            <pc:sldMk cId="1406638621" sldId="271"/>
            <ac:spMk id="2" creationId="{B717FC34-87DF-4309-8494-55EB3D21F891}"/>
          </ac:spMkLst>
        </pc:spChg>
        <pc:spChg chg="mod">
          <ac:chgData name="Venema, H. | Marne College" userId="5c601a88-55cb-41a8-9fac-1122167db15a" providerId="ADAL" clId="{CD18B6CA-36A1-40EC-B28E-6064EEBAE8F8}" dt="2020-04-09T09:40:51.439" v="2267" actId="20577"/>
          <ac:spMkLst>
            <pc:docMk/>
            <pc:sldMk cId="1406638621" sldId="271"/>
            <ac:spMk id="3" creationId="{3FA7CB13-9858-4F88-9C07-4650A69C7111}"/>
          </ac:spMkLst>
        </pc:spChg>
        <pc:graphicFrameChg chg="modGraphic">
          <ac:chgData name="Venema, H. | Marne College" userId="5c601a88-55cb-41a8-9fac-1122167db15a" providerId="ADAL" clId="{CD18B6CA-36A1-40EC-B28E-6064EEBAE8F8}" dt="2020-04-09T09:59:15.312" v="3750" actId="207"/>
          <ac:graphicFrameMkLst>
            <pc:docMk/>
            <pc:sldMk cId="1406638621" sldId="271"/>
            <ac:graphicFrameMk id="7" creationId="{71CEB4B6-5735-4A4A-B044-D6CD401F1BB9}"/>
          </ac:graphicFrameMkLst>
        </pc:graphicFrameChg>
      </pc:sldChg>
      <pc:sldChg chg="addSp delSp modSp add">
        <pc:chgData name="Venema, H. | Marne College" userId="5c601a88-55cb-41a8-9fac-1122167db15a" providerId="ADAL" clId="{CD18B6CA-36A1-40EC-B28E-6064EEBAE8F8}" dt="2020-04-09T09:52:35.796" v="3075" actId="20577"/>
        <pc:sldMkLst>
          <pc:docMk/>
          <pc:sldMk cId="4210414854" sldId="272"/>
        </pc:sldMkLst>
        <pc:spChg chg="mod">
          <ac:chgData name="Venema, H. | Marne College" userId="5c601a88-55cb-41a8-9fac-1122167db15a" providerId="ADAL" clId="{CD18B6CA-36A1-40EC-B28E-6064EEBAE8F8}" dt="2020-04-09T09:52:35.796" v="3075" actId="20577"/>
          <ac:spMkLst>
            <pc:docMk/>
            <pc:sldMk cId="4210414854" sldId="272"/>
            <ac:spMk id="3" creationId="{3FA7CB13-9858-4F88-9C07-4650A69C7111}"/>
          </ac:spMkLst>
        </pc:spChg>
        <pc:graphicFrameChg chg="add del mod modGraphic">
          <ac:chgData name="Venema, H. | Marne College" userId="5c601a88-55cb-41a8-9fac-1122167db15a" providerId="ADAL" clId="{CD18B6CA-36A1-40EC-B28E-6064EEBAE8F8}" dt="2020-04-09T09:45:39.232" v="2363" actId="478"/>
          <ac:graphicFrameMkLst>
            <pc:docMk/>
            <pc:sldMk cId="4210414854" sldId="272"/>
            <ac:graphicFrameMk id="4" creationId="{FCB32570-B371-4128-88B9-A4581E595DDE}"/>
          </ac:graphicFrameMkLst>
        </pc:graphicFrameChg>
        <pc:graphicFrameChg chg="add mod modGraphic">
          <ac:chgData name="Venema, H. | Marne College" userId="5c601a88-55cb-41a8-9fac-1122167db15a" providerId="ADAL" clId="{CD18B6CA-36A1-40EC-B28E-6064EEBAE8F8}" dt="2020-04-09T09:52:05.703" v="3024" actId="20577"/>
          <ac:graphicFrameMkLst>
            <pc:docMk/>
            <pc:sldMk cId="4210414854" sldId="272"/>
            <ac:graphicFrameMk id="5" creationId="{FECF24A5-8907-4B89-B503-FF2C74589FFC}"/>
          </ac:graphicFrameMkLst>
        </pc:graphicFrameChg>
        <pc:graphicFrameChg chg="del">
          <ac:chgData name="Venema, H. | Marne College" userId="5c601a88-55cb-41a8-9fac-1122167db15a" providerId="ADAL" clId="{CD18B6CA-36A1-40EC-B28E-6064EEBAE8F8}" dt="2020-04-09T09:41:11.693" v="2271" actId="478"/>
          <ac:graphicFrameMkLst>
            <pc:docMk/>
            <pc:sldMk cId="4210414854" sldId="272"/>
            <ac:graphicFrameMk id="7" creationId="{71CEB4B6-5735-4A4A-B044-D6CD401F1BB9}"/>
          </ac:graphicFrameMkLst>
        </pc:graphicFrameChg>
      </pc:sldChg>
      <pc:sldChg chg="modSp add">
        <pc:chgData name="Venema, H. | Marne College" userId="5c601a88-55cb-41a8-9fac-1122167db15a" providerId="ADAL" clId="{CD18B6CA-36A1-40EC-B28E-6064EEBAE8F8}" dt="2020-04-09T09:55:30.535" v="3574" actId="20577"/>
        <pc:sldMkLst>
          <pc:docMk/>
          <pc:sldMk cId="4102932161" sldId="273"/>
        </pc:sldMkLst>
        <pc:spChg chg="mod">
          <ac:chgData name="Venema, H. | Marne College" userId="5c601a88-55cb-41a8-9fac-1122167db15a" providerId="ADAL" clId="{CD18B6CA-36A1-40EC-B28E-6064EEBAE8F8}" dt="2020-04-09T09:55:30.535" v="3574" actId="20577"/>
          <ac:spMkLst>
            <pc:docMk/>
            <pc:sldMk cId="4102932161" sldId="273"/>
            <ac:spMk id="3" creationId="{3FA7CB13-9858-4F88-9C07-4650A69C7111}"/>
          </ac:spMkLst>
        </pc:spChg>
        <pc:graphicFrameChg chg="mod">
          <ac:chgData name="Venema, H. | Marne College" userId="5c601a88-55cb-41a8-9fac-1122167db15a" providerId="ADAL" clId="{CD18B6CA-36A1-40EC-B28E-6064EEBAE8F8}" dt="2020-04-09T09:53:12.505" v="3169" actId="1076"/>
          <ac:graphicFrameMkLst>
            <pc:docMk/>
            <pc:sldMk cId="4102932161" sldId="273"/>
            <ac:graphicFrameMk id="5" creationId="{FECF24A5-8907-4B89-B503-FF2C74589FFC}"/>
          </ac:graphicFrameMkLst>
        </pc:graphicFrameChg>
      </pc:sldChg>
      <pc:sldChg chg="delSp modSp add">
        <pc:chgData name="Venema, H. | Marne College" userId="5c601a88-55cb-41a8-9fac-1122167db15a" providerId="ADAL" clId="{CD18B6CA-36A1-40EC-B28E-6064EEBAE8F8}" dt="2020-04-09T09:56:55.446" v="3739" actId="20577"/>
        <pc:sldMkLst>
          <pc:docMk/>
          <pc:sldMk cId="2835430550" sldId="274"/>
        </pc:sldMkLst>
        <pc:spChg chg="mod">
          <ac:chgData name="Venema, H. | Marne College" userId="5c601a88-55cb-41a8-9fac-1122167db15a" providerId="ADAL" clId="{CD18B6CA-36A1-40EC-B28E-6064EEBAE8F8}" dt="2020-04-09T09:56:55.446" v="3739" actId="20577"/>
          <ac:spMkLst>
            <pc:docMk/>
            <pc:sldMk cId="2835430550" sldId="274"/>
            <ac:spMk id="3" creationId="{3FA7CB13-9858-4F88-9C07-4650A69C7111}"/>
          </ac:spMkLst>
        </pc:spChg>
        <pc:graphicFrameChg chg="del mod modGraphic">
          <ac:chgData name="Venema, H. | Marne College" userId="5c601a88-55cb-41a8-9fac-1122167db15a" providerId="ADAL" clId="{CD18B6CA-36A1-40EC-B28E-6064EEBAE8F8}" dt="2020-04-09T09:56:04.030" v="3580" actId="478"/>
          <ac:graphicFrameMkLst>
            <pc:docMk/>
            <pc:sldMk cId="2835430550" sldId="274"/>
            <ac:graphicFrameMk id="5" creationId="{FECF24A5-8907-4B89-B503-FF2C74589FFC}"/>
          </ac:graphicFrameMkLst>
        </pc:graphicFrameChg>
      </pc:sldChg>
      <pc:sldChg chg="modSp add del">
        <pc:chgData name="Venema, H. | Marne College" userId="5c601a88-55cb-41a8-9fac-1122167db15a" providerId="ADAL" clId="{CD18B6CA-36A1-40EC-B28E-6064EEBAE8F8}" dt="2020-04-09T10:15:38.897" v="4103" actId="2696"/>
        <pc:sldMkLst>
          <pc:docMk/>
          <pc:sldMk cId="1155550259" sldId="275"/>
        </pc:sldMkLst>
        <pc:spChg chg="mod">
          <ac:chgData name="Venema, H. | Marne College" userId="5c601a88-55cb-41a8-9fac-1122167db15a" providerId="ADAL" clId="{CD18B6CA-36A1-40EC-B28E-6064EEBAE8F8}" dt="2020-04-09T10:15:35.226" v="4102" actId="5793"/>
          <ac:spMkLst>
            <pc:docMk/>
            <pc:sldMk cId="1155550259" sldId="275"/>
            <ac:spMk id="3" creationId="{3ADB3020-741E-4D2E-9B60-D86D9590F63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10-4-2020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Uitleg paragraaf 3 en 4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3DBB8-891A-4BA0-AAD5-F75379AFC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04C027-843E-4010-A70F-F7191A1B0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Hoeveel producten zal deze ondernemer maken? Waarom? </a:t>
            </a:r>
          </a:p>
          <a:p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A27BB7BF-9203-40B2-BBC5-141DD438D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93881"/>
              </p:ext>
            </p:extLst>
          </p:nvPr>
        </p:nvGraphicFramePr>
        <p:xfrm>
          <a:off x="3449982" y="2517934"/>
          <a:ext cx="812799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26151849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83567390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7696679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Productie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521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11001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852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11002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530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11003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67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11004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490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11005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120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11006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82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11007 stuks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149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71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66819-1709-49ED-9D4D-C3065E1A4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849D5-9A51-4DB4-BEA9-8A07C53E8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Marktaandeel berekend</a:t>
            </a:r>
          </a:p>
          <a:p>
            <a:r>
              <a:rPr lang="nl-NL" dirty="0"/>
              <a:t>TW = TO – TK </a:t>
            </a:r>
            <a:br>
              <a:rPr lang="nl-NL" dirty="0"/>
            </a:br>
            <a:r>
              <a:rPr lang="nl-NL" dirty="0"/>
              <a:t> 	  TO = p x q</a:t>
            </a:r>
            <a:br>
              <a:rPr lang="nl-NL" dirty="0"/>
            </a:br>
            <a:r>
              <a:rPr lang="nl-NL" dirty="0"/>
              <a:t> 	  TK = TVK + TCK</a:t>
            </a:r>
          </a:p>
          <a:p>
            <a:r>
              <a:rPr lang="nl-NL" dirty="0"/>
              <a:t>Break even punt: TO = TK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4647CB2-7352-49E5-8D0B-A754E7112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087" y="0"/>
            <a:ext cx="5565913" cy="504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1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- Uitleggen wat de betalingsbereidheid is</a:t>
            </a:r>
            <a:br>
              <a:rPr lang="nl-NL" dirty="0"/>
            </a:br>
            <a:r>
              <a:rPr lang="nl-NL" dirty="0"/>
              <a:t>- Door middel van marktonderzoek beredeneren wanneer een product de markt gebracht wel/niet op de markt gebracht moet worden</a:t>
            </a:r>
          </a:p>
          <a:p>
            <a:pPr marL="0" indent="0">
              <a:buNone/>
            </a:pPr>
            <a:r>
              <a:rPr lang="nl-NL" dirty="0"/>
              <a:t>- Verklaren dat de totale winst maximaal is mij MO = MK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2.3	Marktonderzoek en betalingsbereidheid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049000" cy="4960940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Betalingsbereidheid</a:t>
            </a:r>
            <a:r>
              <a:rPr lang="nl-NL" dirty="0"/>
              <a:t> = 	welk bedrag wil iemand maximaal betalen voor</a:t>
            </a:r>
            <a:br>
              <a:rPr lang="nl-NL" dirty="0"/>
            </a:br>
            <a:r>
              <a:rPr lang="nl-NL" dirty="0"/>
              <a:t> 				een product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Hier kom je achter door middel van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marktonderzoek</a:t>
            </a:r>
            <a:r>
              <a:rPr lang="nl-NL" dirty="0"/>
              <a:t>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Klaas gaat zonnebrillen verkopen met de </a:t>
            </a:r>
            <a:br>
              <a:rPr lang="nl-NL" dirty="0"/>
            </a:br>
            <a:r>
              <a:rPr lang="nl-NL" dirty="0"/>
              <a:t>volgende betalingsbereidheid van klanten </a:t>
            </a:r>
            <a:br>
              <a:rPr lang="nl-NL" dirty="0"/>
            </a:br>
            <a:endParaRPr lang="nl-NL" dirty="0"/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71CEB4B6-5735-4A4A-B044-D6CD401F1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543634"/>
              </p:ext>
            </p:extLst>
          </p:nvPr>
        </p:nvGraphicFramePr>
        <p:xfrm>
          <a:off x="980661" y="5183187"/>
          <a:ext cx="3644348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22174">
                  <a:extLst>
                    <a:ext uri="{9D8B030D-6E8A-4147-A177-3AD203B41FA5}">
                      <a16:colId xmlns:a16="http://schemas.microsoft.com/office/drawing/2014/main" val="1017211932"/>
                    </a:ext>
                  </a:extLst>
                </a:gridCol>
                <a:gridCol w="1822174">
                  <a:extLst>
                    <a:ext uri="{9D8B030D-6E8A-4147-A177-3AD203B41FA5}">
                      <a16:colId xmlns:a16="http://schemas.microsoft.com/office/drawing/2014/main" val="2576862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Prijs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Afzet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02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€ 70,-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150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€ 50,-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327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€ 30,-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410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397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648"/>
            <a:ext cx="10515600" cy="1325563"/>
          </a:xfrm>
        </p:spPr>
        <p:txBody>
          <a:bodyPr/>
          <a:lstStyle/>
          <a:p>
            <a:r>
              <a:rPr lang="nl-NL" dirty="0"/>
              <a:t>2.3	Marktonderzoek en betalingsbereidheid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553"/>
            <a:ext cx="11049000" cy="5473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Klaas gaat zonnebrillen verkopen met de </a:t>
            </a:r>
            <a:br>
              <a:rPr lang="nl-NL" dirty="0"/>
            </a:br>
            <a:r>
              <a:rPr lang="nl-NL" dirty="0"/>
              <a:t>volgende betalingsbereidheid van klanten </a:t>
            </a:r>
          </a:p>
          <a:p>
            <a:pPr marL="0" indent="0">
              <a:buNone/>
            </a:pPr>
            <a:r>
              <a:rPr lang="nl-NL" dirty="0"/>
              <a:t>TK = </a:t>
            </a:r>
            <a:r>
              <a:rPr lang="nl-NL" dirty="0">
                <a:solidFill>
                  <a:srgbClr val="FF0000"/>
                </a:solidFill>
              </a:rPr>
              <a:t>35q</a:t>
            </a:r>
            <a:r>
              <a:rPr lang="nl-NL" dirty="0"/>
              <a:t> + 21.000</a:t>
            </a:r>
            <a:br>
              <a:rPr lang="nl-NL" dirty="0"/>
            </a:br>
            <a:r>
              <a:rPr lang="nl-NL" dirty="0"/>
              <a:t> 	</a:t>
            </a:r>
            <a:r>
              <a:rPr lang="nl-NL" dirty="0">
                <a:sym typeface="Wingdings" panose="05000000000000000000" pitchFamily="2" charset="2"/>
              </a:rPr>
              <a:t> zonnebril nooit verkopen voor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30,-, want TO &lt; GVK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Zonnebril verkopen voor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50,-?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TO = 50q = 50 x 1500 =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75.000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TK = 35 x 1500 + 21.000 =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73.500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TW = TO – TK	</a:t>
            </a:r>
            <a:r>
              <a:rPr lang="nl-NL" dirty="0"/>
              <a:t> € </a:t>
            </a:r>
            <a:r>
              <a:rPr lang="nl-NL" dirty="0">
                <a:sym typeface="Wingdings" panose="05000000000000000000" pitchFamily="2" charset="2"/>
              </a:rPr>
              <a:t>75.000 </a:t>
            </a:r>
            <a:r>
              <a:rPr lang="nl-NL">
                <a:sym typeface="Wingdings" panose="05000000000000000000" pitchFamily="2" charset="2"/>
              </a:rPr>
              <a:t>– </a:t>
            </a:r>
            <a:r>
              <a:rPr lang="nl-NL"/>
              <a:t>€</a:t>
            </a:r>
            <a:r>
              <a:rPr lang="nl-NL">
                <a:sym typeface="Wingdings" panose="05000000000000000000" pitchFamily="2" charset="2"/>
              </a:rPr>
              <a:t>73.500 </a:t>
            </a:r>
            <a:r>
              <a:rPr lang="nl-NL" dirty="0">
                <a:sym typeface="Wingdings" panose="05000000000000000000" pitchFamily="2" charset="2"/>
              </a:rPr>
              <a:t>=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1.500 winst! Ja!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Zonnebril verkopen voor </a:t>
            </a:r>
            <a:r>
              <a:rPr lang="nl-NL" dirty="0"/>
              <a:t>€ </a:t>
            </a:r>
            <a:r>
              <a:rPr lang="nl-NL" dirty="0">
                <a:sym typeface="Wingdings" panose="05000000000000000000" pitchFamily="2" charset="2"/>
              </a:rPr>
              <a:t>70,-?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TO = 70q = 70 x 400 = </a:t>
            </a:r>
            <a:r>
              <a:rPr lang="nl-NL" dirty="0"/>
              <a:t>€ 28.000</a:t>
            </a:r>
            <a:br>
              <a:rPr lang="nl-NL" dirty="0"/>
            </a:br>
            <a:r>
              <a:rPr lang="nl-NL" dirty="0"/>
              <a:t>TK = 35 x 400 + 21.000 = € 35.000</a:t>
            </a:r>
            <a:br>
              <a:rPr lang="nl-NL" dirty="0"/>
            </a:br>
            <a:r>
              <a:rPr lang="nl-NL" dirty="0"/>
              <a:t>TW = TO – TK 	 € 28.000 - € 35.000 = - € 7.000. Nee!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71CEB4B6-5735-4A4A-B044-D6CD401F1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569065"/>
              </p:ext>
            </p:extLst>
          </p:nvPr>
        </p:nvGraphicFramePr>
        <p:xfrm>
          <a:off x="7938052" y="1151159"/>
          <a:ext cx="3101010" cy="1463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50505">
                  <a:extLst>
                    <a:ext uri="{9D8B030D-6E8A-4147-A177-3AD203B41FA5}">
                      <a16:colId xmlns:a16="http://schemas.microsoft.com/office/drawing/2014/main" val="1017211932"/>
                    </a:ext>
                  </a:extLst>
                </a:gridCol>
                <a:gridCol w="1550505">
                  <a:extLst>
                    <a:ext uri="{9D8B030D-6E8A-4147-A177-3AD203B41FA5}">
                      <a16:colId xmlns:a16="http://schemas.microsoft.com/office/drawing/2014/main" val="2576862354"/>
                    </a:ext>
                  </a:extLst>
                </a:gridCol>
              </a:tblGrid>
              <a:tr h="294464">
                <a:tc>
                  <a:txBody>
                    <a:bodyPr/>
                    <a:lstStyle/>
                    <a:p>
                      <a:r>
                        <a:rPr lang="nl-NL" dirty="0"/>
                        <a:t>Prijs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Afzet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02702"/>
                  </a:ext>
                </a:extLst>
              </a:tr>
              <a:tr h="316730">
                <a:tc>
                  <a:txBody>
                    <a:bodyPr/>
                    <a:lstStyle/>
                    <a:p>
                      <a:r>
                        <a:rPr lang="nl-NL" dirty="0"/>
                        <a:t>€ 70,-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150207"/>
                  </a:ext>
                </a:extLst>
              </a:tr>
              <a:tr h="294464">
                <a:tc>
                  <a:txBody>
                    <a:bodyPr/>
                    <a:lstStyle/>
                    <a:p>
                      <a:r>
                        <a:rPr lang="nl-NL" dirty="0"/>
                        <a:t>€ 50,-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327999"/>
                  </a:ext>
                </a:extLst>
              </a:tr>
              <a:tr h="294464">
                <a:tc>
                  <a:txBody>
                    <a:bodyPr/>
                    <a:lstStyle/>
                    <a:p>
                      <a:r>
                        <a:rPr lang="nl-NL" dirty="0"/>
                        <a:t>€ 30,-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410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769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648"/>
            <a:ext cx="10515600" cy="1325563"/>
          </a:xfrm>
        </p:spPr>
        <p:txBody>
          <a:bodyPr/>
          <a:lstStyle/>
          <a:p>
            <a:r>
              <a:rPr lang="nl-NL" dirty="0"/>
              <a:t>2.4 	Marginale opbrengst en marginale 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553"/>
            <a:ext cx="11049000" cy="54730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err="1"/>
              <a:t>Breakevenanalyse</a:t>
            </a:r>
            <a:r>
              <a:rPr lang="nl-NL" dirty="0"/>
              <a:t> TO = TK</a:t>
            </a:r>
            <a:br>
              <a:rPr lang="nl-NL" dirty="0"/>
            </a:br>
            <a:r>
              <a:rPr lang="nl-NL" dirty="0"/>
              <a:t>50q = 35q + 21.000</a:t>
            </a:r>
            <a:br>
              <a:rPr lang="nl-NL" dirty="0"/>
            </a:br>
            <a:r>
              <a:rPr lang="nl-NL" dirty="0"/>
              <a:t>15q = 21.000</a:t>
            </a:r>
            <a:br>
              <a:rPr lang="nl-NL" dirty="0"/>
            </a:br>
            <a:r>
              <a:rPr lang="nl-NL" dirty="0"/>
              <a:t>q = 1400</a:t>
            </a:r>
            <a:br>
              <a:rPr lang="nl-NL" dirty="0"/>
            </a:br>
            <a:br>
              <a:rPr lang="nl-NL" dirty="0"/>
            </a:br>
            <a:r>
              <a:rPr lang="nl-NL" dirty="0" err="1"/>
              <a:t>Breakevenafzet</a:t>
            </a:r>
            <a:r>
              <a:rPr lang="nl-NL" dirty="0"/>
              <a:t>:  1400 stuks</a:t>
            </a:r>
            <a:br>
              <a:rPr lang="nl-NL" dirty="0"/>
            </a:br>
            <a:r>
              <a:rPr lang="nl-NL" dirty="0" err="1"/>
              <a:t>Breakevenomzet</a:t>
            </a:r>
            <a:r>
              <a:rPr lang="nl-NL" dirty="0"/>
              <a:t>: 50q = € 50 x 1400 = € 70.000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Elke verkochte zonnebril bovenop de 1400 stuks levert een extra winst op</a:t>
            </a:r>
            <a:br>
              <a:rPr lang="nl-NL" dirty="0"/>
            </a:br>
            <a:r>
              <a:rPr lang="nl-NL" dirty="0"/>
              <a:t>van (€ 50 - € 35) € 15. </a:t>
            </a:r>
          </a:p>
          <a:p>
            <a:r>
              <a:rPr lang="nl-NL" dirty="0"/>
              <a:t>Totale winst blijft toenemen tot de maximale productiecapaciteit is bereikt</a:t>
            </a:r>
          </a:p>
          <a:p>
            <a:r>
              <a:rPr lang="nl-NL" dirty="0"/>
              <a:t>Maar… als de variabele kosten toenemen per product kun je dat niet meer zeggen…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71CEB4B6-5735-4A4A-B044-D6CD401F1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923204"/>
              </p:ext>
            </p:extLst>
          </p:nvPr>
        </p:nvGraphicFramePr>
        <p:xfrm>
          <a:off x="7938052" y="1151159"/>
          <a:ext cx="3101010" cy="1463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50505">
                  <a:extLst>
                    <a:ext uri="{9D8B030D-6E8A-4147-A177-3AD203B41FA5}">
                      <a16:colId xmlns:a16="http://schemas.microsoft.com/office/drawing/2014/main" val="1017211932"/>
                    </a:ext>
                  </a:extLst>
                </a:gridCol>
                <a:gridCol w="1550505">
                  <a:extLst>
                    <a:ext uri="{9D8B030D-6E8A-4147-A177-3AD203B41FA5}">
                      <a16:colId xmlns:a16="http://schemas.microsoft.com/office/drawing/2014/main" val="2576862354"/>
                    </a:ext>
                  </a:extLst>
                </a:gridCol>
              </a:tblGrid>
              <a:tr h="294464">
                <a:tc>
                  <a:txBody>
                    <a:bodyPr/>
                    <a:lstStyle/>
                    <a:p>
                      <a:r>
                        <a:rPr lang="nl-NL" dirty="0"/>
                        <a:t>Prijs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Afzet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02702"/>
                  </a:ext>
                </a:extLst>
              </a:tr>
              <a:tr h="316730">
                <a:tc>
                  <a:txBody>
                    <a:bodyPr/>
                    <a:lstStyle/>
                    <a:p>
                      <a:r>
                        <a:rPr lang="nl-NL" dirty="0"/>
                        <a:t>€ 70,-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150207"/>
                  </a:ext>
                </a:extLst>
              </a:tr>
              <a:tr h="294464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€ 50,-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9327999"/>
                  </a:ext>
                </a:extLst>
              </a:tr>
              <a:tr h="294464">
                <a:tc>
                  <a:txBody>
                    <a:bodyPr/>
                    <a:lstStyle/>
                    <a:p>
                      <a:r>
                        <a:rPr lang="nl-NL" dirty="0"/>
                        <a:t>€ 30,-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410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6638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648"/>
            <a:ext cx="10515600" cy="1325563"/>
          </a:xfrm>
        </p:spPr>
        <p:txBody>
          <a:bodyPr/>
          <a:lstStyle/>
          <a:p>
            <a:r>
              <a:rPr lang="nl-NL" dirty="0"/>
              <a:t>2.4 	Marginale opbrengst en marginale 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553"/>
            <a:ext cx="11049000" cy="5473011"/>
          </a:xfrm>
        </p:spPr>
        <p:txBody>
          <a:bodyPr>
            <a:normAutofit/>
          </a:bodyPr>
          <a:lstStyle/>
          <a:p>
            <a:r>
              <a:rPr lang="nl-NL" dirty="0"/>
              <a:t>Maar… als de variabele kosten toenemen per product kun je dat niet meer zeggen…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 	</a:t>
            </a:r>
            <a:r>
              <a:rPr lang="nl-NL" sz="2000" dirty="0"/>
              <a:t>* variabele kosten kunnen toenemen door hogere productiekosten en transportkosten</a:t>
            </a:r>
            <a:br>
              <a:rPr lang="nl-NL" sz="2000" dirty="0"/>
            </a:br>
            <a:endParaRPr lang="nl-NL" dirty="0"/>
          </a:p>
          <a:p>
            <a:r>
              <a:rPr lang="nl-NL" sz="2400" dirty="0"/>
              <a:t>Als Klaas zijn productie uitbreidt van 1500 naar 2000 \O.O/ levert dat (€ 50 - € 40) </a:t>
            </a:r>
            <a:br>
              <a:rPr lang="nl-NL" sz="2400" dirty="0"/>
            </a:br>
            <a:r>
              <a:rPr lang="nl-NL" sz="2400" dirty="0"/>
              <a:t>€ 10 extra winst per zonnebril op</a:t>
            </a:r>
          </a:p>
          <a:p>
            <a:r>
              <a:rPr lang="nl-NL" sz="2400" dirty="0"/>
              <a:t>Als Klaas zijn productie uitbreidt van 2000 naar 2500 \O.O/ levert dat (€ 50 - € 49) </a:t>
            </a:r>
            <a:br>
              <a:rPr lang="nl-NL" sz="2400" dirty="0"/>
            </a:br>
            <a:r>
              <a:rPr lang="nl-NL" sz="2400" dirty="0"/>
              <a:t>€ 1 extra winst per zonnebril op</a:t>
            </a:r>
          </a:p>
          <a:p>
            <a:r>
              <a:rPr lang="nl-NL" sz="2400" dirty="0"/>
              <a:t>Als Klaas zijn productie uitbreidt van 2500 naar 3000 \O.O/ levert dat (€ 50 - € 51) </a:t>
            </a:r>
            <a:br>
              <a:rPr lang="nl-NL" sz="2400" dirty="0"/>
            </a:br>
            <a:r>
              <a:rPr lang="nl-NL" sz="2400" dirty="0"/>
              <a:t>€ 1 VERLIES per zonnebril op</a:t>
            </a:r>
          </a:p>
          <a:p>
            <a:endParaRPr lang="nl-NL" sz="2400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FECF24A5-8907-4B89-B503-FF2C74589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859265"/>
              </p:ext>
            </p:extLst>
          </p:nvPr>
        </p:nvGraphicFramePr>
        <p:xfrm>
          <a:off x="1130852" y="2164153"/>
          <a:ext cx="9961220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36782">
                  <a:extLst>
                    <a:ext uri="{9D8B030D-6E8A-4147-A177-3AD203B41FA5}">
                      <a16:colId xmlns:a16="http://schemas.microsoft.com/office/drawing/2014/main" val="1938205634"/>
                    </a:ext>
                  </a:extLst>
                </a:gridCol>
                <a:gridCol w="1786523">
                  <a:extLst>
                    <a:ext uri="{9D8B030D-6E8A-4147-A177-3AD203B41FA5}">
                      <a16:colId xmlns:a16="http://schemas.microsoft.com/office/drawing/2014/main" val="1534189837"/>
                    </a:ext>
                  </a:extLst>
                </a:gridCol>
                <a:gridCol w="1680313">
                  <a:extLst>
                    <a:ext uri="{9D8B030D-6E8A-4147-A177-3AD203B41FA5}">
                      <a16:colId xmlns:a16="http://schemas.microsoft.com/office/drawing/2014/main" val="250238144"/>
                    </a:ext>
                  </a:extLst>
                </a:gridCol>
                <a:gridCol w="1908313">
                  <a:extLst>
                    <a:ext uri="{9D8B030D-6E8A-4147-A177-3AD203B41FA5}">
                      <a16:colId xmlns:a16="http://schemas.microsoft.com/office/drawing/2014/main" val="3482237749"/>
                    </a:ext>
                  </a:extLst>
                </a:gridCol>
                <a:gridCol w="1749289">
                  <a:extLst>
                    <a:ext uri="{9D8B030D-6E8A-4147-A177-3AD203B41FA5}">
                      <a16:colId xmlns:a16="http://schemas.microsoft.com/office/drawing/2014/main" val="3438228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Productie en afzet \O.O/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t/m 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1501 t/m 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2001 t/m 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2501 t/m 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25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Variabele koste per \O.O/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€ 35*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€ 40*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€49*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€51*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39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414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648"/>
            <a:ext cx="10515600" cy="1325563"/>
          </a:xfrm>
        </p:spPr>
        <p:txBody>
          <a:bodyPr/>
          <a:lstStyle/>
          <a:p>
            <a:r>
              <a:rPr lang="nl-NL" dirty="0"/>
              <a:t>2.4 	Marginale opbrengst en marginale 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553"/>
            <a:ext cx="11353800" cy="54730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endParaRPr lang="nl-NL" sz="2400" dirty="0"/>
          </a:p>
          <a:p>
            <a:r>
              <a:rPr lang="nl-NL" sz="2400" dirty="0"/>
              <a:t>Als Klaas zijn productie uitbreidt van 2000 naar 2500 \O.O/ levert dat (€ 50 - € 49) </a:t>
            </a:r>
            <a:br>
              <a:rPr lang="nl-NL" sz="2400" dirty="0"/>
            </a:br>
            <a:r>
              <a:rPr lang="nl-NL" sz="2400" dirty="0"/>
              <a:t>€ 1 extra winst per zonnebril op</a:t>
            </a:r>
          </a:p>
          <a:p>
            <a:r>
              <a:rPr lang="nl-NL" sz="2400" dirty="0"/>
              <a:t>Als Klaas zijn productie uitbreidt van 2500 naar 3000 \O.O/ levert dat (€ 50 - € 51) </a:t>
            </a:r>
            <a:br>
              <a:rPr lang="nl-NL" sz="2400" dirty="0"/>
            </a:br>
            <a:r>
              <a:rPr lang="nl-NL" sz="2400" dirty="0"/>
              <a:t>€ 1 VERLIES per zonnebril op</a:t>
            </a:r>
          </a:p>
          <a:p>
            <a:endParaRPr lang="nl-NL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Dit noem je marginale analyse. Wat kost/levert de verkoop van een extra zonnebril op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Marginale opbrengst: opbrengst van één extra verkocht product		(MO)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Marginale kosten: kosten van één extra verkocht product			(MK)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Wanneer zijn de marginale opbrengsten nogsteeds hoger dan de marginale kosten</a:t>
            </a:r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FECF24A5-8907-4B89-B503-FF2C74589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13030"/>
              </p:ext>
            </p:extLst>
          </p:nvPr>
        </p:nvGraphicFramePr>
        <p:xfrm>
          <a:off x="838200" y="1313553"/>
          <a:ext cx="9961220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36782">
                  <a:extLst>
                    <a:ext uri="{9D8B030D-6E8A-4147-A177-3AD203B41FA5}">
                      <a16:colId xmlns:a16="http://schemas.microsoft.com/office/drawing/2014/main" val="1938205634"/>
                    </a:ext>
                  </a:extLst>
                </a:gridCol>
                <a:gridCol w="1786523">
                  <a:extLst>
                    <a:ext uri="{9D8B030D-6E8A-4147-A177-3AD203B41FA5}">
                      <a16:colId xmlns:a16="http://schemas.microsoft.com/office/drawing/2014/main" val="1534189837"/>
                    </a:ext>
                  </a:extLst>
                </a:gridCol>
                <a:gridCol w="1680313">
                  <a:extLst>
                    <a:ext uri="{9D8B030D-6E8A-4147-A177-3AD203B41FA5}">
                      <a16:colId xmlns:a16="http://schemas.microsoft.com/office/drawing/2014/main" val="250238144"/>
                    </a:ext>
                  </a:extLst>
                </a:gridCol>
                <a:gridCol w="1908313">
                  <a:extLst>
                    <a:ext uri="{9D8B030D-6E8A-4147-A177-3AD203B41FA5}">
                      <a16:colId xmlns:a16="http://schemas.microsoft.com/office/drawing/2014/main" val="3482237749"/>
                    </a:ext>
                  </a:extLst>
                </a:gridCol>
                <a:gridCol w="1749289">
                  <a:extLst>
                    <a:ext uri="{9D8B030D-6E8A-4147-A177-3AD203B41FA5}">
                      <a16:colId xmlns:a16="http://schemas.microsoft.com/office/drawing/2014/main" val="3438228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Productie en afzet \O.O/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t/m 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1501 t/m 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2001 t/m 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2501 t/m 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25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Variabele koste per \O.O/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€ 35*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€ 40*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€49*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€51*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392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93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648"/>
            <a:ext cx="10515600" cy="1325563"/>
          </a:xfrm>
        </p:spPr>
        <p:txBody>
          <a:bodyPr/>
          <a:lstStyle/>
          <a:p>
            <a:r>
              <a:rPr lang="nl-NL" dirty="0"/>
              <a:t>2.4 	Marginale opbrengst en marginale kosten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3553"/>
            <a:ext cx="11353800" cy="5473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Dit noem je marginale analyse. Wat kost/levert de verkoop van een extra zonnebril op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Marginale opbrengst: opbrengst van één extra verkocht product		(MO)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Marginale kosten: kosten van één extra verkocht product			(MK)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400" dirty="0">
                <a:sym typeface="Wingdings" panose="05000000000000000000" pitchFamily="2" charset="2"/>
              </a:rPr>
              <a:t>Wanneer zijn de marginale opbrengsten nogsteeds hoger dan de marginale kosten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Als MO &gt; MK zal de winst toenemen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Als MO &lt; MK zal de winst afnemen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Als MO = MK dan zal de winst gelijk blijven en is dan maximaal</a:t>
            </a:r>
          </a:p>
        </p:txBody>
      </p:sp>
    </p:spTree>
    <p:extLst>
      <p:ext uri="{BB962C8B-B14F-4D97-AF65-F5344CB8AC3E}">
        <p14:creationId xmlns:p14="http://schemas.microsoft.com/office/powerpoint/2010/main" val="28354305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E840ED-734A-4F2D-B7A0-E3A98ADB217D}">
  <ds:schemaRefs>
    <ds:schemaRef ds:uri="http://purl.org/dc/elements/1.1/"/>
    <ds:schemaRef ds:uri="http://schemas.openxmlformats.org/package/2006/metadata/core-properties"/>
    <ds:schemaRef ds:uri="d324f9be-04b8-4bdb-9c5d-e6b1f45d4bc9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f9fe8d39-1240-4461-8213-cdc2be853919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920</Words>
  <Application>Microsoft Office PowerPoint</Application>
  <PresentationFormat>Breedbeeld</PresentationFormat>
  <Paragraphs>115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Hoofdstuk 2</vt:lpstr>
      <vt:lpstr>Vorige keer</vt:lpstr>
      <vt:lpstr>Wat kun je aan het eind van dit filmpje?</vt:lpstr>
      <vt:lpstr>2.3 Marktonderzoek en betalingsbereidheid</vt:lpstr>
      <vt:lpstr>2.3 Marktonderzoek en betalingsbereidheid</vt:lpstr>
      <vt:lpstr>2.4  Marginale opbrengst en marginale kosten</vt:lpstr>
      <vt:lpstr>2.4  Marginale opbrengst en marginale kosten</vt:lpstr>
      <vt:lpstr>2.4  Marginale opbrengst en marginale kosten</vt:lpstr>
      <vt:lpstr>2.4  Marginale opbrengst en marginale kosten</vt:lpstr>
      <vt:lpstr>Oefening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18</cp:revision>
  <dcterms:created xsi:type="dcterms:W3CDTF">2020-04-09T08:02:15Z</dcterms:created>
  <dcterms:modified xsi:type="dcterms:W3CDTF">2020-04-10T11:07:44Z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