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9" r:id="rId7"/>
    <p:sldId id="258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596DD8-9D4B-4ED0-8296-27BDCC64C2B3}" v="15" dt="2020-02-27T19:21:19.1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9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ys" userId="798bd7ea-4e56-4fdc-9a05-df2e7e43c13f" providerId="ADAL" clId="{E5596DD8-9D4B-4ED0-8296-27BDCC64C2B3}"/>
    <pc:docChg chg="custSel addSld modSld">
      <pc:chgData name="Tys" userId="798bd7ea-4e56-4fdc-9a05-df2e7e43c13f" providerId="ADAL" clId="{E5596DD8-9D4B-4ED0-8296-27BDCC64C2B3}" dt="2020-02-27T19:21:59.176" v="727" actId="1076"/>
      <pc:docMkLst>
        <pc:docMk/>
      </pc:docMkLst>
      <pc:sldChg chg="modSp">
        <pc:chgData name="Tys" userId="798bd7ea-4e56-4fdc-9a05-df2e7e43c13f" providerId="ADAL" clId="{E5596DD8-9D4B-4ED0-8296-27BDCC64C2B3}" dt="2020-02-27T19:21:59.176" v="727" actId="1076"/>
        <pc:sldMkLst>
          <pc:docMk/>
          <pc:sldMk cId="408871049" sldId="257"/>
        </pc:sldMkLst>
        <pc:spChg chg="mod">
          <ac:chgData name="Tys" userId="798bd7ea-4e56-4fdc-9a05-df2e7e43c13f" providerId="ADAL" clId="{E5596DD8-9D4B-4ED0-8296-27BDCC64C2B3}" dt="2020-02-27T19:21:32.018" v="725" actId="14100"/>
          <ac:spMkLst>
            <pc:docMk/>
            <pc:sldMk cId="408871049" sldId="257"/>
            <ac:spMk id="3" creationId="{6885E024-4D1C-49CD-A6D9-F7C4301902D9}"/>
          </ac:spMkLst>
        </pc:spChg>
        <pc:spChg chg="mod">
          <ac:chgData name="Tys" userId="798bd7ea-4e56-4fdc-9a05-df2e7e43c13f" providerId="ADAL" clId="{E5596DD8-9D4B-4ED0-8296-27BDCC64C2B3}" dt="2020-02-27T19:21:59.176" v="727" actId="1076"/>
          <ac:spMkLst>
            <pc:docMk/>
            <pc:sldMk cId="408871049" sldId="257"/>
            <ac:spMk id="9" creationId="{653D9CC7-AFDA-4D39-857C-ACA490A2A181}"/>
          </ac:spMkLst>
        </pc:spChg>
      </pc:sldChg>
      <pc:sldChg chg="modSp">
        <pc:chgData name="Tys" userId="798bd7ea-4e56-4fdc-9a05-df2e7e43c13f" providerId="ADAL" clId="{E5596DD8-9D4B-4ED0-8296-27BDCC64C2B3}" dt="2020-02-27T18:25:30.020" v="642" actId="20577"/>
        <pc:sldMkLst>
          <pc:docMk/>
          <pc:sldMk cId="1372622726" sldId="263"/>
        </pc:sldMkLst>
        <pc:spChg chg="mod">
          <ac:chgData name="Tys" userId="798bd7ea-4e56-4fdc-9a05-df2e7e43c13f" providerId="ADAL" clId="{E5596DD8-9D4B-4ED0-8296-27BDCC64C2B3}" dt="2020-02-27T17:53:50.642" v="268" actId="20577"/>
          <ac:spMkLst>
            <pc:docMk/>
            <pc:sldMk cId="1372622726" sldId="263"/>
            <ac:spMk id="2" creationId="{5F72208D-655C-43C2-81D0-C589BC79F590}"/>
          </ac:spMkLst>
        </pc:spChg>
        <pc:spChg chg="mod">
          <ac:chgData name="Tys" userId="798bd7ea-4e56-4fdc-9a05-df2e7e43c13f" providerId="ADAL" clId="{E5596DD8-9D4B-4ED0-8296-27BDCC64C2B3}" dt="2020-02-27T18:25:30.020" v="642" actId="20577"/>
          <ac:spMkLst>
            <pc:docMk/>
            <pc:sldMk cId="1372622726" sldId="263"/>
            <ac:spMk id="3" creationId="{47D72E2C-533A-4145-BC80-482995BB1074}"/>
          </ac:spMkLst>
        </pc:spChg>
      </pc:sldChg>
      <pc:sldChg chg="modSp add">
        <pc:chgData name="Tys" userId="798bd7ea-4e56-4fdc-9a05-df2e7e43c13f" providerId="ADAL" clId="{E5596DD8-9D4B-4ED0-8296-27BDCC64C2B3}" dt="2020-02-27T18:25:24.253" v="638" actId="20577"/>
        <pc:sldMkLst>
          <pc:docMk/>
          <pc:sldMk cId="3060981813" sldId="264"/>
        </pc:sldMkLst>
        <pc:spChg chg="mod">
          <ac:chgData name="Tys" userId="798bd7ea-4e56-4fdc-9a05-df2e7e43c13f" providerId="ADAL" clId="{E5596DD8-9D4B-4ED0-8296-27BDCC64C2B3}" dt="2020-02-27T17:53:58.003" v="278" actId="20577"/>
          <ac:spMkLst>
            <pc:docMk/>
            <pc:sldMk cId="3060981813" sldId="264"/>
            <ac:spMk id="2" creationId="{6166D30C-6112-40E3-9D0A-17CB799F2998}"/>
          </ac:spMkLst>
        </pc:spChg>
        <pc:spChg chg="mod">
          <ac:chgData name="Tys" userId="798bd7ea-4e56-4fdc-9a05-df2e7e43c13f" providerId="ADAL" clId="{E5596DD8-9D4B-4ED0-8296-27BDCC64C2B3}" dt="2020-02-27T18:25:24.253" v="638" actId="20577"/>
          <ac:spMkLst>
            <pc:docMk/>
            <pc:sldMk cId="3060981813" sldId="264"/>
            <ac:spMk id="3" creationId="{A5087940-5954-4901-B5F3-6933EF187BCD}"/>
          </ac:spMkLst>
        </pc:spChg>
      </pc:sldChg>
      <pc:sldChg chg="addSp delSp modSp add mod setBg setClrOvrMap">
        <pc:chgData name="Tys" userId="798bd7ea-4e56-4fdc-9a05-df2e7e43c13f" providerId="ADAL" clId="{E5596DD8-9D4B-4ED0-8296-27BDCC64C2B3}" dt="2020-02-27T18:27:15.584" v="664" actId="14100"/>
        <pc:sldMkLst>
          <pc:docMk/>
          <pc:sldMk cId="3049323738" sldId="265"/>
        </pc:sldMkLst>
        <pc:spChg chg="mod">
          <ac:chgData name="Tys" userId="798bd7ea-4e56-4fdc-9a05-df2e7e43c13f" providerId="ADAL" clId="{E5596DD8-9D4B-4ED0-8296-27BDCC64C2B3}" dt="2020-02-27T18:26:15.081" v="656" actId="26606"/>
          <ac:spMkLst>
            <pc:docMk/>
            <pc:sldMk cId="3049323738" sldId="265"/>
            <ac:spMk id="2" creationId="{911D915D-2620-4DE1-85AE-767E7BE274B8}"/>
          </ac:spMkLst>
        </pc:spChg>
        <pc:spChg chg="del">
          <ac:chgData name="Tys" userId="798bd7ea-4e56-4fdc-9a05-df2e7e43c13f" providerId="ADAL" clId="{E5596DD8-9D4B-4ED0-8296-27BDCC64C2B3}" dt="2020-02-27T18:26:06.922" v="652" actId="931"/>
          <ac:spMkLst>
            <pc:docMk/>
            <pc:sldMk cId="3049323738" sldId="265"/>
            <ac:spMk id="3" creationId="{3FF7352E-5194-4E74-9B3C-670C5D1E4774}"/>
          </ac:spMkLst>
        </pc:spChg>
        <pc:spChg chg="add">
          <ac:chgData name="Tys" userId="798bd7ea-4e56-4fdc-9a05-df2e7e43c13f" providerId="ADAL" clId="{E5596DD8-9D4B-4ED0-8296-27BDCC64C2B3}" dt="2020-02-27T18:26:15.081" v="656" actId="26606"/>
          <ac:spMkLst>
            <pc:docMk/>
            <pc:sldMk cId="3049323738" sldId="265"/>
            <ac:spMk id="14" creationId="{4AC0CD9D-7610-4620-93B4-798CCD9AB581}"/>
          </ac:spMkLst>
        </pc:spChg>
        <pc:spChg chg="add">
          <ac:chgData name="Tys" userId="798bd7ea-4e56-4fdc-9a05-df2e7e43c13f" providerId="ADAL" clId="{E5596DD8-9D4B-4ED0-8296-27BDCC64C2B3}" dt="2020-02-27T18:26:15.081" v="656" actId="26606"/>
          <ac:spMkLst>
            <pc:docMk/>
            <pc:sldMk cId="3049323738" sldId="265"/>
            <ac:spMk id="20" creationId="{DE4D62F9-188E-4530-84C2-24BDEE4BEB82}"/>
          </ac:spMkLst>
        </pc:spChg>
        <pc:spChg chg="add">
          <ac:chgData name="Tys" userId="798bd7ea-4e56-4fdc-9a05-df2e7e43c13f" providerId="ADAL" clId="{E5596DD8-9D4B-4ED0-8296-27BDCC64C2B3}" dt="2020-02-27T18:26:15.081" v="656" actId="26606"/>
          <ac:spMkLst>
            <pc:docMk/>
            <pc:sldMk cId="3049323738" sldId="265"/>
            <ac:spMk id="22" creationId="{757B325C-3E35-45CF-9D07-3BCB281F3B9C}"/>
          </ac:spMkLst>
        </pc:spChg>
        <pc:spChg chg="add">
          <ac:chgData name="Tys" userId="798bd7ea-4e56-4fdc-9a05-df2e7e43c13f" providerId="ADAL" clId="{E5596DD8-9D4B-4ED0-8296-27BDCC64C2B3}" dt="2020-02-27T18:26:15.081" v="656" actId="26606"/>
          <ac:spMkLst>
            <pc:docMk/>
            <pc:sldMk cId="3049323738" sldId="265"/>
            <ac:spMk id="24" creationId="{C24BEC42-AFF3-40D1-93A2-A27A42E1E23C}"/>
          </ac:spMkLst>
        </pc:spChg>
        <pc:spChg chg="add">
          <ac:chgData name="Tys" userId="798bd7ea-4e56-4fdc-9a05-df2e7e43c13f" providerId="ADAL" clId="{E5596DD8-9D4B-4ED0-8296-27BDCC64C2B3}" dt="2020-02-27T18:26:15.081" v="656" actId="26606"/>
          <ac:spMkLst>
            <pc:docMk/>
            <pc:sldMk cId="3049323738" sldId="265"/>
            <ac:spMk id="26" creationId="{608F427C-1EC9-4280-9367-F2B3AA063E82}"/>
          </ac:spMkLst>
        </pc:spChg>
        <pc:spChg chg="add">
          <ac:chgData name="Tys" userId="798bd7ea-4e56-4fdc-9a05-df2e7e43c13f" providerId="ADAL" clId="{E5596DD8-9D4B-4ED0-8296-27BDCC64C2B3}" dt="2020-02-27T18:26:15.081" v="656" actId="26606"/>
          <ac:spMkLst>
            <pc:docMk/>
            <pc:sldMk cId="3049323738" sldId="265"/>
            <ac:spMk id="28" creationId="{F98810A7-E114-447A-A7D6-69B27CFB5650}"/>
          </ac:spMkLst>
        </pc:spChg>
        <pc:picChg chg="add mod modCrop">
          <ac:chgData name="Tys" userId="798bd7ea-4e56-4fdc-9a05-df2e7e43c13f" providerId="ADAL" clId="{E5596DD8-9D4B-4ED0-8296-27BDCC64C2B3}" dt="2020-02-27T18:27:15.584" v="664" actId="14100"/>
          <ac:picMkLst>
            <pc:docMk/>
            <pc:sldMk cId="3049323738" sldId="265"/>
            <ac:picMk id="5" creationId="{B9997D8F-E513-4146-AB05-EB836FF3D24F}"/>
          </ac:picMkLst>
        </pc:picChg>
        <pc:picChg chg="add">
          <ac:chgData name="Tys" userId="798bd7ea-4e56-4fdc-9a05-df2e7e43c13f" providerId="ADAL" clId="{E5596DD8-9D4B-4ED0-8296-27BDCC64C2B3}" dt="2020-02-27T18:26:15.081" v="656" actId="26606"/>
          <ac:picMkLst>
            <pc:docMk/>
            <pc:sldMk cId="3049323738" sldId="265"/>
            <ac:picMk id="10" creationId="{41B68C77-138E-4BF7-A276-BD0C78A4219F}"/>
          </ac:picMkLst>
        </pc:picChg>
        <pc:picChg chg="add">
          <ac:chgData name="Tys" userId="798bd7ea-4e56-4fdc-9a05-df2e7e43c13f" providerId="ADAL" clId="{E5596DD8-9D4B-4ED0-8296-27BDCC64C2B3}" dt="2020-02-27T18:26:15.081" v="656" actId="26606"/>
          <ac:picMkLst>
            <pc:docMk/>
            <pc:sldMk cId="3049323738" sldId="265"/>
            <ac:picMk id="12" creationId="{7C268552-D473-46ED-B1B8-422042C4DEF1}"/>
          </ac:picMkLst>
        </pc:picChg>
        <pc:picChg chg="add">
          <ac:chgData name="Tys" userId="798bd7ea-4e56-4fdc-9a05-df2e7e43c13f" providerId="ADAL" clId="{E5596DD8-9D4B-4ED0-8296-27BDCC64C2B3}" dt="2020-02-27T18:26:15.081" v="656" actId="26606"/>
          <ac:picMkLst>
            <pc:docMk/>
            <pc:sldMk cId="3049323738" sldId="265"/>
            <ac:picMk id="16" creationId="{B9238B3E-24AA-439A-B527-6C5DF6D72145}"/>
          </ac:picMkLst>
        </pc:picChg>
        <pc:picChg chg="add">
          <ac:chgData name="Tys" userId="798bd7ea-4e56-4fdc-9a05-df2e7e43c13f" providerId="ADAL" clId="{E5596DD8-9D4B-4ED0-8296-27BDCC64C2B3}" dt="2020-02-27T18:26:15.081" v="656" actId="26606"/>
          <ac:picMkLst>
            <pc:docMk/>
            <pc:sldMk cId="3049323738" sldId="265"/>
            <ac:picMk id="18" creationId="{69F01145-BEA3-4CBF-AA21-10077B948CA8}"/>
          </ac:picMkLst>
        </pc:picChg>
      </pc:sldChg>
      <pc:sldChg chg="delSp modSp add">
        <pc:chgData name="Tys" userId="798bd7ea-4e56-4fdc-9a05-df2e7e43c13f" providerId="ADAL" clId="{E5596DD8-9D4B-4ED0-8296-27BDCC64C2B3}" dt="2020-02-27T19:20:46.759" v="712" actId="1076"/>
        <pc:sldMkLst>
          <pc:docMk/>
          <pc:sldMk cId="3040480714" sldId="266"/>
        </pc:sldMkLst>
        <pc:spChg chg="mod">
          <ac:chgData name="Tys" userId="798bd7ea-4e56-4fdc-9a05-df2e7e43c13f" providerId="ADAL" clId="{E5596DD8-9D4B-4ED0-8296-27BDCC64C2B3}" dt="2020-02-27T19:20:46.759" v="712" actId="1076"/>
          <ac:spMkLst>
            <pc:docMk/>
            <pc:sldMk cId="3040480714" sldId="266"/>
            <ac:spMk id="2" creationId="{B793EF1F-39F5-4DD0-A152-E0187ACF8DA9}"/>
          </ac:spMkLst>
        </pc:spChg>
        <pc:spChg chg="del">
          <ac:chgData name="Tys" userId="798bd7ea-4e56-4fdc-9a05-df2e7e43c13f" providerId="ADAL" clId="{E5596DD8-9D4B-4ED0-8296-27BDCC64C2B3}" dt="2020-02-27T19:20:35.682" v="710" actId="478"/>
          <ac:spMkLst>
            <pc:docMk/>
            <pc:sldMk cId="3040480714" sldId="266"/>
            <ac:spMk id="3" creationId="{3EA9877C-A3B8-4984-B23B-68862F9ED52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B5-3062-4342-81ED-ADDEB4527DDE}" type="datetimeFigureOut">
              <a:rPr lang="nl-NL" smtClean="0"/>
              <a:t>27-2-2020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33C2-4767-4F7F-BEB0-B0E35F93D8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423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B5-3062-4342-81ED-ADDEB4527DDE}" type="datetimeFigureOut">
              <a:rPr lang="nl-NL" smtClean="0"/>
              <a:t>27-2-2020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33C2-4767-4F7F-BEB0-B0E35F93D8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1493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B5-3062-4342-81ED-ADDEB4527DDE}" type="datetimeFigureOut">
              <a:rPr lang="nl-NL" smtClean="0"/>
              <a:t>27-2-2020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33C2-4767-4F7F-BEB0-B0E35F93D8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5864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B5-3062-4342-81ED-ADDEB4527DDE}" type="datetimeFigureOut">
              <a:rPr lang="nl-NL" smtClean="0"/>
              <a:t>27-2-2020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33C2-4767-4F7F-BEB0-B0E35F93D879}" type="slidenum">
              <a:rPr lang="nl-NL" smtClean="0"/>
              <a:t>‹#›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272171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B5-3062-4342-81ED-ADDEB4527DDE}" type="datetimeFigureOut">
              <a:rPr lang="nl-NL" smtClean="0"/>
              <a:t>27-2-2020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33C2-4767-4F7F-BEB0-B0E35F93D8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6430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B5-3062-4342-81ED-ADDEB4527DDE}" type="datetimeFigureOut">
              <a:rPr lang="nl-NL" smtClean="0"/>
              <a:t>27-2-2020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33C2-4767-4F7F-BEB0-B0E35F93D8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743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B5-3062-4342-81ED-ADDEB4527DDE}" type="datetimeFigureOut">
              <a:rPr lang="nl-NL" smtClean="0"/>
              <a:t>27-2-2020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33C2-4767-4F7F-BEB0-B0E35F93D8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04828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B5-3062-4342-81ED-ADDEB4527DDE}" type="datetimeFigureOut">
              <a:rPr lang="nl-NL" smtClean="0"/>
              <a:t>27-2-2020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33C2-4767-4F7F-BEB0-B0E35F93D8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40601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B5-3062-4342-81ED-ADDEB4527DDE}" type="datetimeFigureOut">
              <a:rPr lang="nl-NL" smtClean="0"/>
              <a:t>27-2-2020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33C2-4767-4F7F-BEB0-B0E35F93D8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0692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B5-3062-4342-81ED-ADDEB4527DDE}" type="datetimeFigureOut">
              <a:rPr lang="nl-NL" smtClean="0"/>
              <a:t>27-2-2020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33C2-4767-4F7F-BEB0-B0E35F93D8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2840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B5-3062-4342-81ED-ADDEB4527DDE}" type="datetimeFigureOut">
              <a:rPr lang="nl-NL" smtClean="0"/>
              <a:t>27-2-2020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33C2-4767-4F7F-BEB0-B0E35F93D8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8418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B5-3062-4342-81ED-ADDEB4527DDE}" type="datetimeFigureOut">
              <a:rPr lang="nl-NL" smtClean="0"/>
              <a:t>27-2-2020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33C2-4767-4F7F-BEB0-B0E35F93D8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40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B5-3062-4342-81ED-ADDEB4527DDE}" type="datetimeFigureOut">
              <a:rPr lang="nl-NL" smtClean="0"/>
              <a:t>27-2-2020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33C2-4767-4F7F-BEB0-B0E35F93D8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9818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B5-3062-4342-81ED-ADDEB4527DDE}" type="datetimeFigureOut">
              <a:rPr lang="nl-NL" smtClean="0"/>
              <a:t>27-2-2020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33C2-4767-4F7F-BEB0-B0E35F93D8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0192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B5-3062-4342-81ED-ADDEB4527DDE}" type="datetimeFigureOut">
              <a:rPr lang="nl-NL" smtClean="0"/>
              <a:t>27-2-2020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33C2-4767-4F7F-BEB0-B0E35F93D8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4956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B5-3062-4342-81ED-ADDEB4527DDE}" type="datetimeFigureOut">
              <a:rPr lang="nl-NL" smtClean="0"/>
              <a:t>27-2-2020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33C2-4767-4F7F-BEB0-B0E35F93D8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274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B5-3062-4342-81ED-ADDEB4527DDE}" type="datetimeFigureOut">
              <a:rPr lang="nl-NL" smtClean="0"/>
              <a:t>27-2-2020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33C2-4767-4F7F-BEB0-B0E35F93D8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1290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22081B5-3062-4342-81ED-ADDEB4527DDE}" type="datetimeFigureOut">
              <a:rPr lang="nl-NL" smtClean="0"/>
              <a:t>27-2-2020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133C2-4767-4F7F-BEB0-B0E35F93D87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79692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D6681-E7FD-4AF5-A711-25F3362AD3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Ordening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6DE86C-3035-4E5F-9136-67E10D09CE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Tys Jansen</a:t>
            </a:r>
          </a:p>
        </p:txBody>
      </p:sp>
    </p:spTree>
    <p:extLst>
      <p:ext uri="{BB962C8B-B14F-4D97-AF65-F5344CB8AC3E}">
        <p14:creationId xmlns:p14="http://schemas.microsoft.com/office/powerpoint/2010/main" val="4054918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1B68C77-138E-4BF7-A276-BD0C78A4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C268552-D473-46ED-B1B8-422042C4D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4AC0CD9D-7610-4620-93B4-798CCD9AB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9238B3E-24AA-439A-B527-6C5DF6D72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9F01145-BEA3-4CBF-AA21-10077B948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E4D62F9-188E-4530-84C2-24BDEE4BEB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57B325C-3E35-45CF-9D07-3BCB281F3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1D915D-2620-4DE1-85AE-767E7BE27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1925" y="1325880"/>
            <a:ext cx="3352375" cy="306650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Uitkomst</a:t>
            </a:r>
          </a:p>
        </p:txBody>
      </p:sp>
      <p:sp>
        <p:nvSpPr>
          <p:cNvPr id="24" name="Freeform 36">
            <a:extLst>
              <a:ext uri="{FF2B5EF4-FFF2-40B4-BE49-F238E27FC236}">
                <a16:creationId xmlns:a16="http://schemas.microsoft.com/office/drawing/2014/main" id="{C24BEC42-AFF3-40D1-93A2-A27A42E1E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463681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6" name="Freeform: Shape 25">
            <a:extLst>
              <a:ext uri="{FF2B5EF4-FFF2-40B4-BE49-F238E27FC236}">
                <a16:creationId xmlns:a16="http://schemas.microsoft.com/office/drawing/2014/main" id="{608F427C-1EC9-4280-9367-F2B3AA063E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809954" cy="6858000"/>
          </a:xfrm>
          <a:custGeom>
            <a:avLst/>
            <a:gdLst>
              <a:gd name="connsiteX0" fmla="*/ 6465239 w 7809954"/>
              <a:gd name="connsiteY0" fmla="*/ 0 h 6858000"/>
              <a:gd name="connsiteX1" fmla="*/ 7808777 w 7809954"/>
              <a:gd name="connsiteY1" fmla="*/ 0 h 6858000"/>
              <a:gd name="connsiteX2" fmla="*/ 7783732 w 7809954"/>
              <a:gd name="connsiteY2" fmla="*/ 155676 h 6858000"/>
              <a:gd name="connsiteX3" fmla="*/ 7759863 w 7809954"/>
              <a:gd name="connsiteY3" fmla="*/ 310667 h 6858000"/>
              <a:gd name="connsiteX4" fmla="*/ 7736499 w 7809954"/>
              <a:gd name="connsiteY4" fmla="*/ 466344 h 6858000"/>
              <a:gd name="connsiteX5" fmla="*/ 7716496 w 7809954"/>
              <a:gd name="connsiteY5" fmla="*/ 622706 h 6858000"/>
              <a:gd name="connsiteX6" fmla="*/ 7696325 w 7809954"/>
              <a:gd name="connsiteY6" fmla="*/ 778383 h 6858000"/>
              <a:gd name="connsiteX7" fmla="*/ 7677499 w 7809954"/>
              <a:gd name="connsiteY7" fmla="*/ 934745 h 6858000"/>
              <a:gd name="connsiteX8" fmla="*/ 7661363 w 7809954"/>
              <a:gd name="connsiteY8" fmla="*/ 1089050 h 6858000"/>
              <a:gd name="connsiteX9" fmla="*/ 7646067 w 7809954"/>
              <a:gd name="connsiteY9" fmla="*/ 1245413 h 6858000"/>
              <a:gd name="connsiteX10" fmla="*/ 7632115 w 7809954"/>
              <a:gd name="connsiteY10" fmla="*/ 1401089 h 6858000"/>
              <a:gd name="connsiteX11" fmla="*/ 7620013 w 7809954"/>
              <a:gd name="connsiteY11" fmla="*/ 1554023 h 6858000"/>
              <a:gd name="connsiteX12" fmla="*/ 7607910 w 7809954"/>
              <a:gd name="connsiteY12" fmla="*/ 1709013 h 6858000"/>
              <a:gd name="connsiteX13" fmla="*/ 7597825 w 7809954"/>
              <a:gd name="connsiteY13" fmla="*/ 1861947 h 6858000"/>
              <a:gd name="connsiteX14" fmla="*/ 7589925 w 7809954"/>
              <a:gd name="connsiteY14" fmla="*/ 2014880 h 6858000"/>
              <a:gd name="connsiteX15" fmla="*/ 7581688 w 7809954"/>
              <a:gd name="connsiteY15" fmla="*/ 2167128 h 6858000"/>
              <a:gd name="connsiteX16" fmla="*/ 7574797 w 7809954"/>
              <a:gd name="connsiteY16" fmla="*/ 2318004 h 6858000"/>
              <a:gd name="connsiteX17" fmla="*/ 7569922 w 7809954"/>
              <a:gd name="connsiteY17" fmla="*/ 2467508 h 6858000"/>
              <a:gd name="connsiteX18" fmla="*/ 7565720 w 7809954"/>
              <a:gd name="connsiteY18" fmla="*/ 2617013 h 6858000"/>
              <a:gd name="connsiteX19" fmla="*/ 7561686 w 7809954"/>
              <a:gd name="connsiteY19" fmla="*/ 2765145 h 6858000"/>
              <a:gd name="connsiteX20" fmla="*/ 7559837 w 7809954"/>
              <a:gd name="connsiteY20" fmla="*/ 2911221 h 6858000"/>
              <a:gd name="connsiteX21" fmla="*/ 7557820 w 7809954"/>
              <a:gd name="connsiteY21" fmla="*/ 3057296 h 6858000"/>
              <a:gd name="connsiteX22" fmla="*/ 7556811 w 7809954"/>
              <a:gd name="connsiteY22" fmla="*/ 3201314 h 6858000"/>
              <a:gd name="connsiteX23" fmla="*/ 7557820 w 7809954"/>
              <a:gd name="connsiteY23" fmla="*/ 3343960 h 6858000"/>
              <a:gd name="connsiteX24" fmla="*/ 7557820 w 7809954"/>
              <a:gd name="connsiteY24" fmla="*/ 3485235 h 6858000"/>
              <a:gd name="connsiteX25" fmla="*/ 7559837 w 7809954"/>
              <a:gd name="connsiteY25" fmla="*/ 3625138 h 6858000"/>
              <a:gd name="connsiteX26" fmla="*/ 7562862 w 7809954"/>
              <a:gd name="connsiteY26" fmla="*/ 3762298 h 6858000"/>
              <a:gd name="connsiteX27" fmla="*/ 7565720 w 7809954"/>
              <a:gd name="connsiteY27" fmla="*/ 3898087 h 6858000"/>
              <a:gd name="connsiteX28" fmla="*/ 7568914 w 7809954"/>
              <a:gd name="connsiteY28" fmla="*/ 4031132 h 6858000"/>
              <a:gd name="connsiteX29" fmla="*/ 7573788 w 7809954"/>
              <a:gd name="connsiteY29" fmla="*/ 4163491 h 6858000"/>
              <a:gd name="connsiteX30" fmla="*/ 7578999 w 7809954"/>
              <a:gd name="connsiteY30" fmla="*/ 4293793 h 6858000"/>
              <a:gd name="connsiteX31" fmla="*/ 7583705 w 7809954"/>
              <a:gd name="connsiteY31" fmla="*/ 4421352 h 6858000"/>
              <a:gd name="connsiteX32" fmla="*/ 7596985 w 7809954"/>
              <a:gd name="connsiteY32" fmla="*/ 4670298 h 6858000"/>
              <a:gd name="connsiteX33" fmla="*/ 7611104 w 7809954"/>
              <a:gd name="connsiteY33" fmla="*/ 4908956 h 6858000"/>
              <a:gd name="connsiteX34" fmla="*/ 7625896 w 7809954"/>
              <a:gd name="connsiteY34" fmla="*/ 5138013 h 6858000"/>
              <a:gd name="connsiteX35" fmla="*/ 7642201 w 7809954"/>
              <a:gd name="connsiteY35" fmla="*/ 5354726 h 6858000"/>
              <a:gd name="connsiteX36" fmla="*/ 7659178 w 7809954"/>
              <a:gd name="connsiteY36" fmla="*/ 5561838 h 6858000"/>
              <a:gd name="connsiteX37" fmla="*/ 7677499 w 7809954"/>
              <a:gd name="connsiteY37" fmla="*/ 5753862 h 6858000"/>
              <a:gd name="connsiteX38" fmla="*/ 7695485 w 7809954"/>
              <a:gd name="connsiteY38" fmla="*/ 5934227 h 6858000"/>
              <a:gd name="connsiteX39" fmla="*/ 7713470 w 7809954"/>
              <a:gd name="connsiteY39" fmla="*/ 6100191 h 6858000"/>
              <a:gd name="connsiteX40" fmla="*/ 7730447 w 7809954"/>
              <a:gd name="connsiteY40" fmla="*/ 6252438 h 6858000"/>
              <a:gd name="connsiteX41" fmla="*/ 7746584 w 7809954"/>
              <a:gd name="connsiteY41" fmla="*/ 6387541 h 6858000"/>
              <a:gd name="connsiteX42" fmla="*/ 7761880 w 7809954"/>
              <a:gd name="connsiteY42" fmla="*/ 6509613 h 6858000"/>
              <a:gd name="connsiteX43" fmla="*/ 7774655 w 7809954"/>
              <a:gd name="connsiteY43" fmla="*/ 6612483 h 6858000"/>
              <a:gd name="connsiteX44" fmla="*/ 7786757 w 7809954"/>
              <a:gd name="connsiteY44" fmla="*/ 6698894 h 6858000"/>
              <a:gd name="connsiteX45" fmla="*/ 7804071 w 7809954"/>
              <a:gd name="connsiteY45" fmla="*/ 6817538 h 6858000"/>
              <a:gd name="connsiteX46" fmla="*/ 7809954 w 7809954"/>
              <a:gd name="connsiteY46" fmla="*/ 6858000 h 6858000"/>
              <a:gd name="connsiteX47" fmla="*/ 7157124 w 7809954"/>
              <a:gd name="connsiteY47" fmla="*/ 6858000 h 6858000"/>
              <a:gd name="connsiteX48" fmla="*/ 7157124 w 7809954"/>
              <a:gd name="connsiteY48" fmla="*/ 6858000 h 6858000"/>
              <a:gd name="connsiteX49" fmla="*/ 0 w 7809954"/>
              <a:gd name="connsiteY49" fmla="*/ 6858000 h 6858000"/>
              <a:gd name="connsiteX50" fmla="*/ 0 w 7809954"/>
              <a:gd name="connsiteY50" fmla="*/ 0 h 6858000"/>
              <a:gd name="connsiteX51" fmla="*/ 6465239 w 7809954"/>
              <a:gd name="connsiteY5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7809954" h="6858000">
                <a:moveTo>
                  <a:pt x="6465239" y="0"/>
                </a:moveTo>
                <a:lnTo>
                  <a:pt x="7808777" y="0"/>
                </a:lnTo>
                <a:lnTo>
                  <a:pt x="7783732" y="155676"/>
                </a:lnTo>
                <a:lnTo>
                  <a:pt x="7759863" y="310667"/>
                </a:lnTo>
                <a:lnTo>
                  <a:pt x="7736499" y="466344"/>
                </a:lnTo>
                <a:lnTo>
                  <a:pt x="7716496" y="622706"/>
                </a:lnTo>
                <a:lnTo>
                  <a:pt x="7696325" y="778383"/>
                </a:lnTo>
                <a:lnTo>
                  <a:pt x="7677499" y="934745"/>
                </a:lnTo>
                <a:lnTo>
                  <a:pt x="7661363" y="1089050"/>
                </a:lnTo>
                <a:lnTo>
                  <a:pt x="7646067" y="1245413"/>
                </a:lnTo>
                <a:lnTo>
                  <a:pt x="7632115" y="1401089"/>
                </a:lnTo>
                <a:lnTo>
                  <a:pt x="7620013" y="1554023"/>
                </a:lnTo>
                <a:lnTo>
                  <a:pt x="7607910" y="1709013"/>
                </a:lnTo>
                <a:lnTo>
                  <a:pt x="7597825" y="1861947"/>
                </a:lnTo>
                <a:lnTo>
                  <a:pt x="7589925" y="2014880"/>
                </a:lnTo>
                <a:lnTo>
                  <a:pt x="7581688" y="2167128"/>
                </a:lnTo>
                <a:lnTo>
                  <a:pt x="7574797" y="2318004"/>
                </a:lnTo>
                <a:lnTo>
                  <a:pt x="7569922" y="2467508"/>
                </a:lnTo>
                <a:lnTo>
                  <a:pt x="7565720" y="2617013"/>
                </a:lnTo>
                <a:lnTo>
                  <a:pt x="7561686" y="2765145"/>
                </a:lnTo>
                <a:lnTo>
                  <a:pt x="7559837" y="2911221"/>
                </a:lnTo>
                <a:lnTo>
                  <a:pt x="7557820" y="3057296"/>
                </a:lnTo>
                <a:lnTo>
                  <a:pt x="7556811" y="3201314"/>
                </a:lnTo>
                <a:lnTo>
                  <a:pt x="7557820" y="3343960"/>
                </a:lnTo>
                <a:lnTo>
                  <a:pt x="7557820" y="3485235"/>
                </a:lnTo>
                <a:lnTo>
                  <a:pt x="7559837" y="3625138"/>
                </a:lnTo>
                <a:lnTo>
                  <a:pt x="7562862" y="3762298"/>
                </a:lnTo>
                <a:lnTo>
                  <a:pt x="7565720" y="3898087"/>
                </a:lnTo>
                <a:lnTo>
                  <a:pt x="7568914" y="4031132"/>
                </a:lnTo>
                <a:lnTo>
                  <a:pt x="7573788" y="4163491"/>
                </a:lnTo>
                <a:lnTo>
                  <a:pt x="7578999" y="4293793"/>
                </a:lnTo>
                <a:lnTo>
                  <a:pt x="7583705" y="4421352"/>
                </a:lnTo>
                <a:lnTo>
                  <a:pt x="7596985" y="4670298"/>
                </a:lnTo>
                <a:lnTo>
                  <a:pt x="7611104" y="4908956"/>
                </a:lnTo>
                <a:lnTo>
                  <a:pt x="7625896" y="5138013"/>
                </a:lnTo>
                <a:lnTo>
                  <a:pt x="7642201" y="5354726"/>
                </a:lnTo>
                <a:lnTo>
                  <a:pt x="7659178" y="5561838"/>
                </a:lnTo>
                <a:lnTo>
                  <a:pt x="7677499" y="5753862"/>
                </a:lnTo>
                <a:lnTo>
                  <a:pt x="7695485" y="5934227"/>
                </a:lnTo>
                <a:lnTo>
                  <a:pt x="7713470" y="6100191"/>
                </a:lnTo>
                <a:lnTo>
                  <a:pt x="7730447" y="6252438"/>
                </a:lnTo>
                <a:lnTo>
                  <a:pt x="7746584" y="6387541"/>
                </a:lnTo>
                <a:lnTo>
                  <a:pt x="7761880" y="6509613"/>
                </a:lnTo>
                <a:lnTo>
                  <a:pt x="7774655" y="6612483"/>
                </a:lnTo>
                <a:lnTo>
                  <a:pt x="7786757" y="6698894"/>
                </a:lnTo>
                <a:lnTo>
                  <a:pt x="7804071" y="6817538"/>
                </a:lnTo>
                <a:lnTo>
                  <a:pt x="7809954" y="6858000"/>
                </a:lnTo>
                <a:lnTo>
                  <a:pt x="7157124" y="6858000"/>
                </a:lnTo>
                <a:lnTo>
                  <a:pt x="7157124" y="6858000"/>
                </a:lnTo>
                <a:lnTo>
                  <a:pt x="0" y="6858000"/>
                </a:lnTo>
                <a:lnTo>
                  <a:pt x="0" y="0"/>
                </a:lnTo>
                <a:lnTo>
                  <a:pt x="646523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98810A7-E114-447A-A7D6-69B27CFB5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" name="Content Placeholder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B9997D8F-E513-4146-AB05-EB836FF3D2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8" r="505"/>
          <a:stretch/>
        </p:blipFill>
        <p:spPr>
          <a:xfrm>
            <a:off x="374870" y="84361"/>
            <a:ext cx="7268576" cy="6656407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0493237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3EF1F-39F5-4DD0-A152-E0187ACF8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9903" y="2650695"/>
            <a:ext cx="9404723" cy="1400530"/>
          </a:xfrm>
        </p:spPr>
        <p:txBody>
          <a:bodyPr/>
          <a:lstStyle/>
          <a:p>
            <a:r>
              <a:rPr lang="nl-NL" dirty="0"/>
              <a:t>Terugkoppeling </a:t>
            </a:r>
          </a:p>
        </p:txBody>
      </p:sp>
    </p:spTree>
    <p:extLst>
      <p:ext uri="{BB962C8B-B14F-4D97-AF65-F5344CB8AC3E}">
        <p14:creationId xmlns:p14="http://schemas.microsoft.com/office/powerpoint/2010/main" val="3040480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D84B7-FD23-4A2A-9F4B-FF3A5E77F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5E024-4D1C-49CD-A6D9-F7C430190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1440" y="1473694"/>
            <a:ext cx="12362688" cy="4774706"/>
          </a:xfrm>
        </p:spPr>
        <p:txBody>
          <a:bodyPr/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sz="2800" dirty="0"/>
              <a:t>Domein – Rijk – Stam – Klasse – Orde – Familie – Geslacht – Soort – (Ras)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53D9CC7-AFDA-4D39-857C-ACA490A2A181}"/>
              </a:ext>
            </a:extLst>
          </p:cNvPr>
          <p:cNvSpPr/>
          <p:nvPr/>
        </p:nvSpPr>
        <p:spPr>
          <a:xfrm>
            <a:off x="6281690" y="2352583"/>
            <a:ext cx="5989558" cy="140053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87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3173B-CBA0-492B-8E04-F9CC2B2BC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529553"/>
            <a:ext cx="9404723" cy="1400530"/>
          </a:xfrm>
        </p:spPr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F732D-8092-43FB-B10A-84D4E95C6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000375"/>
            <a:ext cx="3953853" cy="32480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4400" dirty="0"/>
              <a:t>VS</a:t>
            </a:r>
          </a:p>
        </p:txBody>
      </p:sp>
      <p:pic>
        <p:nvPicPr>
          <p:cNvPr id="2050" name="Picture 2" descr="Afbeeldingsresultaat voor blauwe vinvis">
            <a:extLst>
              <a:ext uri="{FF2B5EF4-FFF2-40B4-BE49-F238E27FC236}">
                <a16:creationId xmlns:a16="http://schemas.microsoft.com/office/drawing/2014/main" id="{EBB0288F-A4C1-4568-8CA8-55A256F41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1" y="1853248"/>
            <a:ext cx="5523384" cy="344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Afbeeldingsresultaat voor orka">
            <a:extLst>
              <a:ext uri="{FF2B5EF4-FFF2-40B4-BE49-F238E27FC236}">
                <a16:creationId xmlns:a16="http://schemas.microsoft.com/office/drawing/2014/main" id="{E12EC484-0A1A-4DF6-A8C3-8470348779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66" t="-302" b="302"/>
          <a:stretch/>
        </p:blipFill>
        <p:spPr bwMode="auto">
          <a:xfrm>
            <a:off x="7065274" y="1671639"/>
            <a:ext cx="4480615" cy="4271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C2987F6-3B6F-40B6-811F-B65BD32325AC}"/>
              </a:ext>
            </a:extLst>
          </p:cNvPr>
          <p:cNvSpPr txBox="1"/>
          <p:nvPr/>
        </p:nvSpPr>
        <p:spPr>
          <a:xfrm>
            <a:off x="399495" y="6010183"/>
            <a:ext cx="11146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Blauwe Vinvis												Orka</a:t>
            </a:r>
          </a:p>
        </p:txBody>
      </p:sp>
    </p:spTree>
    <p:extLst>
      <p:ext uri="{BB962C8B-B14F-4D97-AF65-F5344CB8AC3E}">
        <p14:creationId xmlns:p14="http://schemas.microsoft.com/office/powerpoint/2010/main" val="1002247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7533A-8429-4EFE-B5EF-AAC02571D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69ACF-F261-4C7B-96AB-B6D6C90B84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3125" y="3714750"/>
            <a:ext cx="4096728" cy="25336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4400" dirty="0"/>
              <a:t>VS</a:t>
            </a:r>
          </a:p>
        </p:txBody>
      </p:sp>
      <p:pic>
        <p:nvPicPr>
          <p:cNvPr id="1026" name="Picture 2" descr="Afbeeldingsresultaat voor duitse herder">
            <a:extLst>
              <a:ext uri="{FF2B5EF4-FFF2-40B4-BE49-F238E27FC236}">
                <a16:creationId xmlns:a16="http://schemas.microsoft.com/office/drawing/2014/main" id="{A0A194F0-AF7B-4D17-8DF3-968C183F00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1" y="1903241"/>
            <a:ext cx="4876799" cy="327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chiwawa">
            <a:extLst>
              <a:ext uri="{FF2B5EF4-FFF2-40B4-BE49-F238E27FC236}">
                <a16:creationId xmlns:a16="http://schemas.microsoft.com/office/drawing/2014/main" id="{AFF5AE8E-60C0-4903-8F58-B7450595D0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105" y="1438275"/>
            <a:ext cx="3865562" cy="425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894D97E-90E4-4305-A46F-6ED27B7DEA5A}"/>
              </a:ext>
            </a:extLst>
          </p:cNvPr>
          <p:cNvSpPr txBox="1"/>
          <p:nvPr/>
        </p:nvSpPr>
        <p:spPr>
          <a:xfrm>
            <a:off x="638860" y="5788131"/>
            <a:ext cx="10628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‘Hond’ (Ras: Duitse Herder)									‘Hond’ (Ras: Chihuahua)</a:t>
            </a:r>
          </a:p>
        </p:txBody>
      </p:sp>
    </p:spTree>
    <p:extLst>
      <p:ext uri="{BB962C8B-B14F-4D97-AF65-F5344CB8AC3E}">
        <p14:creationId xmlns:p14="http://schemas.microsoft.com/office/powerpoint/2010/main" val="736113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0BB28-F39D-41E4-95B6-BE5573C37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9F63B-3358-4414-95A9-E6669DF02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6444" y="2914650"/>
            <a:ext cx="3591903" cy="34004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4400" dirty="0"/>
              <a:t>VS</a:t>
            </a:r>
          </a:p>
        </p:txBody>
      </p:sp>
      <p:pic>
        <p:nvPicPr>
          <p:cNvPr id="3074" name="Picture 2" descr="Afbeeldingsresultaat voor buidelmol">
            <a:extLst>
              <a:ext uri="{FF2B5EF4-FFF2-40B4-BE49-F238E27FC236}">
                <a16:creationId xmlns:a16="http://schemas.microsoft.com/office/drawing/2014/main" id="{B07C9C39-9468-42A5-B997-B29ADA1D5E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7" r="6827"/>
          <a:stretch/>
        </p:blipFill>
        <p:spPr bwMode="auto">
          <a:xfrm>
            <a:off x="266700" y="1714499"/>
            <a:ext cx="5647258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Afbeeldingsresultaat voor mol">
            <a:extLst>
              <a:ext uri="{FF2B5EF4-FFF2-40B4-BE49-F238E27FC236}">
                <a16:creationId xmlns:a16="http://schemas.microsoft.com/office/drawing/2014/main" id="{CDC8C5C7-4000-4630-8FFE-A13EC6F8B1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9475" y="1789508"/>
            <a:ext cx="4791075" cy="359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10AA69-4E58-4B1C-B2EC-5AEE0F828E5A}"/>
              </a:ext>
            </a:extLst>
          </p:cNvPr>
          <p:cNvSpPr txBox="1"/>
          <p:nvPr/>
        </p:nvSpPr>
        <p:spPr>
          <a:xfrm>
            <a:off x="577049" y="5823751"/>
            <a:ext cx="11070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Buidelmol													‘Gewone mol’</a:t>
            </a:r>
          </a:p>
        </p:txBody>
      </p:sp>
    </p:spTree>
    <p:extLst>
      <p:ext uri="{BB962C8B-B14F-4D97-AF65-F5344CB8AC3E}">
        <p14:creationId xmlns:p14="http://schemas.microsoft.com/office/powerpoint/2010/main" val="97631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0D710-9E1F-47A5-BF36-47D1C067F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7034F-3936-49EC-ADBF-442607027C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1058" y="3009530"/>
            <a:ext cx="4510187" cy="32299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4400" dirty="0"/>
              <a:t>VS</a:t>
            </a:r>
          </a:p>
        </p:txBody>
      </p:sp>
      <p:pic>
        <p:nvPicPr>
          <p:cNvPr id="4098" name="Picture 2" descr="Afbeeldingsresultaat voor mol">
            <a:extLst>
              <a:ext uri="{FF2B5EF4-FFF2-40B4-BE49-F238E27FC236}">
                <a16:creationId xmlns:a16="http://schemas.microsoft.com/office/drawing/2014/main" id="{EA9B9A35-7EC3-4C13-B2C8-A2A3488406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84" y="1850127"/>
            <a:ext cx="4984488" cy="3738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fbeeldingsresultaat voor albinomol">
            <a:extLst>
              <a:ext uri="{FF2B5EF4-FFF2-40B4-BE49-F238E27FC236}">
                <a16:creationId xmlns:a16="http://schemas.microsoft.com/office/drawing/2014/main" id="{E4EEB764-7613-4CAA-AED7-95AAC821C5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786" y="1732487"/>
            <a:ext cx="5334000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CB06251-3AE1-49CC-9963-09526F5F354C}"/>
              </a:ext>
            </a:extLst>
          </p:cNvPr>
          <p:cNvSpPr txBox="1"/>
          <p:nvPr/>
        </p:nvSpPr>
        <p:spPr>
          <a:xfrm>
            <a:off x="646111" y="5752730"/>
            <a:ext cx="10504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‘gewone mol’										‘gewone mol’ maar albino</a:t>
            </a:r>
          </a:p>
        </p:txBody>
      </p:sp>
    </p:spTree>
    <p:extLst>
      <p:ext uri="{BB962C8B-B14F-4D97-AF65-F5344CB8AC3E}">
        <p14:creationId xmlns:p14="http://schemas.microsoft.com/office/powerpoint/2010/main" val="1445130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1B740-869F-4240-849A-8A0A72A26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Dubbele naamgeving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61E481-E075-4439-9C95-D2E80564EB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567" y="2083206"/>
            <a:ext cx="4001348" cy="4195481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Geslachtsnaam + Soortnaam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Voorbeeld: Mens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dirty="0"/>
              <a:t>Geslacht: Homo</a:t>
            </a:r>
          </a:p>
          <a:p>
            <a:pPr marL="0" indent="0">
              <a:buNone/>
            </a:pPr>
            <a:r>
              <a:rPr lang="nl-NL" dirty="0"/>
              <a:t>Soort: Sapiens</a:t>
            </a:r>
          </a:p>
          <a:p>
            <a:pPr marL="0" indent="0">
              <a:buNone/>
            </a:pPr>
            <a:r>
              <a:rPr lang="nl-NL" dirty="0"/>
              <a:t>Naam: Homo Sapiens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0BEA97D-A5A5-4697-A582-D08A849B6BF7}"/>
              </a:ext>
            </a:extLst>
          </p:cNvPr>
          <p:cNvSpPr txBox="1">
            <a:spLocks/>
          </p:cNvSpPr>
          <p:nvPr/>
        </p:nvSpPr>
        <p:spPr>
          <a:xfrm>
            <a:off x="4280039" y="2083206"/>
            <a:ext cx="4001348" cy="2613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nl-NL" dirty="0"/>
              <a:t>Geslachtsnaam + Soortnaam</a:t>
            </a:r>
          </a:p>
          <a:p>
            <a:pPr marL="0" indent="0">
              <a:buFont typeface="Wingdings 3" charset="2"/>
              <a:buNone/>
            </a:pPr>
            <a:endParaRPr lang="nl-NL" dirty="0"/>
          </a:p>
          <a:p>
            <a:pPr marL="0" indent="0">
              <a:buFont typeface="Wingdings 3" charset="2"/>
              <a:buNone/>
            </a:pPr>
            <a:r>
              <a:rPr lang="nl-NL" dirty="0"/>
              <a:t>Voorbeeld: Paard</a:t>
            </a:r>
          </a:p>
          <a:p>
            <a:pPr marL="0" indent="0">
              <a:buFont typeface="Wingdings 3" charset="2"/>
              <a:buNone/>
            </a:pPr>
            <a:endParaRPr lang="nl-NL" i="1" dirty="0"/>
          </a:p>
          <a:p>
            <a:pPr marL="0" indent="0">
              <a:buFont typeface="Wingdings 3" charset="2"/>
              <a:buNone/>
            </a:pPr>
            <a:r>
              <a:rPr lang="nl-NL" dirty="0"/>
              <a:t>Geslacht: </a:t>
            </a:r>
            <a:r>
              <a:rPr lang="nl-NL" dirty="0" err="1"/>
              <a:t>Equus</a:t>
            </a:r>
            <a:endParaRPr lang="nl-NL" dirty="0"/>
          </a:p>
          <a:p>
            <a:pPr marL="0" indent="0">
              <a:buFont typeface="Wingdings 3" charset="2"/>
              <a:buNone/>
            </a:pPr>
            <a:r>
              <a:rPr lang="nl-NL" dirty="0"/>
              <a:t>Soort: </a:t>
            </a:r>
            <a:r>
              <a:rPr lang="nl-NL" dirty="0" err="1"/>
              <a:t>Ferus</a:t>
            </a:r>
            <a:endParaRPr lang="nl-NL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AAF3A59-C60A-4785-ADDB-FF1294329341}"/>
              </a:ext>
            </a:extLst>
          </p:cNvPr>
          <p:cNvSpPr txBox="1">
            <a:spLocks/>
          </p:cNvSpPr>
          <p:nvPr/>
        </p:nvSpPr>
        <p:spPr>
          <a:xfrm>
            <a:off x="8190652" y="2083206"/>
            <a:ext cx="4001348" cy="2613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nl-NL" dirty="0"/>
              <a:t>Geslachtsnaam + Soortnaam</a:t>
            </a:r>
          </a:p>
          <a:p>
            <a:pPr marL="0" indent="0">
              <a:buFont typeface="Wingdings 3" charset="2"/>
              <a:buNone/>
            </a:pPr>
            <a:endParaRPr lang="nl-NL" dirty="0"/>
          </a:p>
          <a:p>
            <a:pPr marL="0" indent="0">
              <a:buFont typeface="Wingdings 3" charset="2"/>
              <a:buNone/>
            </a:pPr>
            <a:r>
              <a:rPr lang="nl-NL" dirty="0"/>
              <a:t>Voorbeeld: Nijlpaard</a:t>
            </a:r>
          </a:p>
          <a:p>
            <a:pPr marL="0" indent="0">
              <a:buFont typeface="Wingdings 3" charset="2"/>
              <a:buNone/>
            </a:pPr>
            <a:endParaRPr lang="nl-NL" i="1" dirty="0"/>
          </a:p>
          <a:p>
            <a:pPr marL="0" indent="0">
              <a:buFont typeface="Wingdings 3" charset="2"/>
              <a:buNone/>
            </a:pPr>
            <a:r>
              <a:rPr lang="nl-NL" dirty="0"/>
              <a:t>Geslacht: Hippopotamus</a:t>
            </a:r>
          </a:p>
          <a:p>
            <a:pPr marL="0" indent="0">
              <a:buFont typeface="Wingdings 3" charset="2"/>
              <a:buNone/>
            </a:pPr>
            <a:r>
              <a:rPr lang="nl-NL" dirty="0"/>
              <a:t>Soort: </a:t>
            </a:r>
            <a:r>
              <a:rPr lang="nl-NL" dirty="0" err="1"/>
              <a:t>Amphibius</a:t>
            </a:r>
            <a:endParaRPr lang="nl-NL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E323D5-2E03-4566-B347-CA817176EDAF}"/>
              </a:ext>
            </a:extLst>
          </p:cNvPr>
          <p:cNvSpPr txBox="1"/>
          <p:nvPr/>
        </p:nvSpPr>
        <p:spPr>
          <a:xfrm>
            <a:off x="4287915" y="4696288"/>
            <a:ext cx="3902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Naam: </a:t>
            </a:r>
            <a:r>
              <a:rPr lang="nl-NL" dirty="0" err="1"/>
              <a:t>Equus</a:t>
            </a:r>
            <a:r>
              <a:rPr lang="nl-NL" dirty="0"/>
              <a:t> </a:t>
            </a:r>
            <a:r>
              <a:rPr lang="nl-NL" dirty="0" err="1"/>
              <a:t>Ferus</a:t>
            </a:r>
            <a:endParaRPr lang="nl-NL" dirty="0"/>
          </a:p>
          <a:p>
            <a:endParaRPr lang="nl-NL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F6C7AF-F49F-41AD-9700-50BC3B762FEC}"/>
              </a:ext>
            </a:extLst>
          </p:cNvPr>
          <p:cNvSpPr txBox="1"/>
          <p:nvPr/>
        </p:nvSpPr>
        <p:spPr>
          <a:xfrm>
            <a:off x="8198528" y="4681359"/>
            <a:ext cx="39027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Naam: Hippopotamus </a:t>
            </a:r>
            <a:r>
              <a:rPr lang="nl-NL" dirty="0" err="1"/>
              <a:t>Amphibius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440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2208D-655C-43C2-81D0-C589BC79F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72E2C-533A-4145-BC80-482995BB10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Vul de dubbele naam van jou soort in</a:t>
            </a:r>
          </a:p>
          <a:p>
            <a:r>
              <a:rPr lang="nl-NL" dirty="0"/>
              <a:t>Gebruik internet op I-</a:t>
            </a:r>
            <a:r>
              <a:rPr lang="nl-NL" dirty="0" err="1"/>
              <a:t>pads</a:t>
            </a:r>
            <a:r>
              <a:rPr lang="nl-NL" dirty="0"/>
              <a:t> </a:t>
            </a:r>
          </a:p>
          <a:p>
            <a:r>
              <a:rPr lang="nl-NL" dirty="0"/>
              <a:t>Vul de stamboom in</a:t>
            </a:r>
          </a:p>
          <a:p>
            <a:pPr lvl="1"/>
            <a:r>
              <a:rPr lang="nl-NL" dirty="0"/>
              <a:t>Familienaam</a:t>
            </a:r>
          </a:p>
          <a:p>
            <a:pPr lvl="1"/>
            <a:r>
              <a:rPr lang="nl-NL" dirty="0"/>
              <a:t>Geslachtsnaam</a:t>
            </a:r>
          </a:p>
          <a:p>
            <a:pPr lvl="1"/>
            <a:r>
              <a:rPr lang="nl-NL" dirty="0"/>
              <a:t>Soortnaam</a:t>
            </a:r>
          </a:p>
          <a:p>
            <a:pPr lvl="1"/>
            <a:r>
              <a:rPr lang="nl-NL" dirty="0"/>
              <a:t>Én zoek twee rassen op en vul in</a:t>
            </a:r>
          </a:p>
          <a:p>
            <a:pPr marL="457200" lvl="1" indent="0">
              <a:buNone/>
            </a:pPr>
            <a:endParaRPr lang="nl-NL" dirty="0"/>
          </a:p>
          <a:p>
            <a:pPr lvl="1"/>
            <a:r>
              <a:rPr lang="nl-NL" dirty="0"/>
              <a:t>Tijd + / - 10 minuten</a:t>
            </a:r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2622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6D30C-6112-40E3-9D0A-17CB799F2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087940-5954-4901-B5F3-6933EF187B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Groepjes wisselen, nu ALLE nummers 1 bij elkaar, 2 bij elkaar, enzovoort. </a:t>
            </a:r>
          </a:p>
          <a:p>
            <a:r>
              <a:rPr lang="nl-NL" dirty="0"/>
              <a:t>Alle groepjes hebben nu iemand van elke soort, met eigen stamboom.</a:t>
            </a:r>
          </a:p>
          <a:p>
            <a:r>
              <a:rPr lang="nl-NL" dirty="0"/>
              <a:t>Vul met je groepje de grote stamboom in bij opdracht 2</a:t>
            </a:r>
          </a:p>
          <a:p>
            <a:pPr marL="0" indent="0">
              <a:buNone/>
            </a:pP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Weer +/- 10 minuten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Vraag de docent(en) als je er niet uitkomt</a:t>
            </a:r>
          </a:p>
        </p:txBody>
      </p:sp>
    </p:spTree>
    <p:extLst>
      <p:ext uri="{BB962C8B-B14F-4D97-AF65-F5344CB8AC3E}">
        <p14:creationId xmlns:p14="http://schemas.microsoft.com/office/powerpoint/2010/main" val="30609818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3653FB49DC5A46AB41DC6F033D664B" ma:contentTypeVersion="10" ma:contentTypeDescription="Create a new document." ma:contentTypeScope="" ma:versionID="4491d31f15ff617bc71f3f5c63a49516">
  <xsd:schema xmlns:xsd="http://www.w3.org/2001/XMLSchema" xmlns:xs="http://www.w3.org/2001/XMLSchema" xmlns:p="http://schemas.microsoft.com/office/2006/metadata/properties" xmlns:ns3="27d1785d-c156-412a-8833-c2ecb96908d0" xmlns:ns4="0798e37d-cae1-4915-95f7-92434aae6971" targetNamespace="http://schemas.microsoft.com/office/2006/metadata/properties" ma:root="true" ma:fieldsID="e459ab8049778f68f02225003c008230" ns3:_="" ns4:_="">
    <xsd:import namespace="27d1785d-c156-412a-8833-c2ecb96908d0"/>
    <xsd:import namespace="0798e37d-cae1-4915-95f7-92434aae697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d1785d-c156-412a-8833-c2ecb96908d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98e37d-cae1-4915-95f7-92434aae69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ABDCFE0-0802-4EFC-BA04-9C34A595F8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1785d-c156-412a-8833-c2ecb96908d0"/>
    <ds:schemaRef ds:uri="0798e37d-cae1-4915-95f7-92434aae69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FD2728F-1C80-450C-8933-CC5A1958F6E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FF7CFE-7866-4FCA-BC38-D85A704F5CD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223</TotalTime>
  <Words>252</Words>
  <Application>Microsoft Office PowerPoint</Application>
  <PresentationFormat>Widescreen</PresentationFormat>
  <Paragraphs>59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Ion</vt:lpstr>
      <vt:lpstr>Ordening</vt:lpstr>
      <vt:lpstr> </vt:lpstr>
      <vt:lpstr> </vt:lpstr>
      <vt:lpstr>PowerPoint Presentation</vt:lpstr>
      <vt:lpstr>PowerPoint Presentation</vt:lpstr>
      <vt:lpstr>PowerPoint Presentation</vt:lpstr>
      <vt:lpstr>Dubbele naamgeving</vt:lpstr>
      <vt:lpstr>Opdracht 1</vt:lpstr>
      <vt:lpstr>Opdracht 2</vt:lpstr>
      <vt:lpstr>Uitkomst</vt:lpstr>
      <vt:lpstr>Terugkoppeling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Ordening</dc:title>
  <dc:creator>Tys Jansen</dc:creator>
  <cp:lastModifiedBy>Tys Jansen</cp:lastModifiedBy>
  <cp:revision>6</cp:revision>
  <dcterms:created xsi:type="dcterms:W3CDTF">2020-02-27T15:38:16Z</dcterms:created>
  <dcterms:modified xsi:type="dcterms:W3CDTF">2020-02-27T19:22:06Z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0x0101006D3653FB49DC5A46AB41DC6F033D664B</vt:lpwstr>
  </property>
</Properties>
</file>