
<file path=[Content_Types].xml><?xml version="1.0" encoding="utf-8"?>
<Types xmlns="http://schemas.openxmlformats.org/package/2006/content-types">
  <Default Extension="png" ContentType="image/png"/>
  <Default Extension="m4a" ContentType="audi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85" r:id="rId2"/>
    <p:sldId id="286" r:id="rId3"/>
    <p:sldId id="287" r:id="rId4"/>
    <p:sldId id="288" r:id="rId5"/>
    <p:sldId id="275" r:id="rId6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4660"/>
  </p:normalViewPr>
  <p:slideViewPr>
    <p:cSldViewPr>
      <p:cViewPr varScale="1">
        <p:scale>
          <a:sx n="74" d="100"/>
          <a:sy n="74" d="100"/>
        </p:scale>
        <p:origin x="116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B1A582-4303-417C-A7F0-359CD699854A}" type="datetimeFigureOut">
              <a:rPr lang="nl-NL" smtClean="0"/>
              <a:pPr/>
              <a:t>6-4-2020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DD0B68-AD75-41B7-93CD-52A9B128CE23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353170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E7EAB-BE5F-490F-82DD-3A1529B01E21}" type="datetime1">
              <a:rPr lang="nl-NL" smtClean="0"/>
              <a:t>6-4-2020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© Ilonka Stubbe</a:t>
            </a:r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26B12-7661-45D2-9480-E32F73745E14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4091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44D40-4C91-4C68-B426-445ED09343F2}" type="datetime1">
              <a:rPr lang="nl-NL" smtClean="0"/>
              <a:t>6-4-2020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© Ilonka Stubbe</a:t>
            </a:r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26B12-7661-45D2-9480-E32F73745E14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04413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0A8911-D531-4FE0-9BB6-9F3BA3F04270}" type="datetime1">
              <a:rPr lang="nl-NL" smtClean="0"/>
              <a:t>6-4-2020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© Ilonka Stubbe</a:t>
            </a:r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26B12-7661-45D2-9480-E32F73745E14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572072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0D5AD9-DB58-4250-AE06-9B9328DC8345}" type="datetime1">
              <a:rPr lang="nl-NL" smtClean="0"/>
              <a:t>6-4-2020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© Ilonka Stubbe</a:t>
            </a:r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26B12-7661-45D2-9480-E32F73745E14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393868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3595D-3076-4D29-886C-52F1274835B4}" type="datetime1">
              <a:rPr lang="nl-NL" smtClean="0"/>
              <a:t>6-4-2020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© Ilonka Stubbe</a:t>
            </a:r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26B12-7661-45D2-9480-E32F73745E14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939262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5FD63-2092-432F-A934-C09169B42E6B}" type="datetime1">
              <a:rPr lang="nl-NL" smtClean="0"/>
              <a:t>6-4-2020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© Ilonka Stubbe</a:t>
            </a:r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26B12-7661-45D2-9480-E32F73745E14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626613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Afbeelding-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DF881-08EB-4567-A3E3-C6208D05950F}" type="datetime1">
              <a:rPr lang="nl-NL" smtClean="0"/>
              <a:t>6-4-2020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© Ilonka Stubbe</a:t>
            </a:r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26B12-7661-45D2-9480-E32F73745E14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982764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C0FDD-737C-4655-96AD-FF56C678EC56}" type="datetime1">
              <a:rPr lang="nl-NL" smtClean="0"/>
              <a:t>6-4-2020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© Ilonka Stubbe</a:t>
            </a:r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26B12-7661-45D2-9480-E32F73745E14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426245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201B8-0634-4B58-AE84-42A1A514D173}" type="datetime1">
              <a:rPr lang="nl-NL" smtClean="0"/>
              <a:t>6-4-2020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© Ilonka Stubbe</a:t>
            </a:r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26B12-7661-45D2-9480-E32F73745E14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45810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B688A-5A6B-46CF-9F35-09B947D75B91}" type="datetime1">
              <a:rPr lang="nl-NL" smtClean="0"/>
              <a:t>6-4-2020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© Ilonka Stubbe</a:t>
            </a:r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26B12-7661-45D2-9480-E32F73745E14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14575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F7442-C073-4930-8FC8-1DA6A56E2C5B}" type="datetime1">
              <a:rPr lang="nl-NL" smtClean="0"/>
              <a:t>6-4-2020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© Ilonka Stubbe</a:t>
            </a:r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26B12-7661-45D2-9480-E32F73745E14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97872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EF350-1DE6-4977-B2C5-EBF8E58A239F}" type="datetime1">
              <a:rPr lang="nl-NL" smtClean="0"/>
              <a:t>6-4-2020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© Ilonka Stubbe</a:t>
            </a:r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26B12-7661-45D2-9480-E32F73745E14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65389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33C63-2E0A-418E-992E-2E7ADEE2CB03}" type="datetime1">
              <a:rPr lang="nl-NL" smtClean="0"/>
              <a:t>6-4-2020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© Ilonka Stubbe</a:t>
            </a:r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26B12-7661-45D2-9480-E32F73745E14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73065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FDE0B-3E91-4709-A2DF-18FBD10048A9}" type="datetime1">
              <a:rPr lang="nl-NL" smtClean="0"/>
              <a:t>6-4-2020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© Ilonka Stubbe</a:t>
            </a:r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26B12-7661-45D2-9480-E32F73745E14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691722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C752B-9AE4-462D-B47A-8CC1CA510433}" type="datetime1">
              <a:rPr lang="nl-NL" smtClean="0"/>
              <a:t>6-4-2020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© Ilonka Stubbe</a:t>
            </a:r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26B12-7661-45D2-9480-E32F73745E14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91189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13B52-4F21-4B7D-8DBB-034A579BCD07}" type="datetime1">
              <a:rPr lang="nl-NL" smtClean="0"/>
              <a:t>6-4-2020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© Ilonka Stubbe</a:t>
            </a:r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26B12-7661-45D2-9480-E32F73745E14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1741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D73DF-D7DE-4378-AC23-867A4B23F552}" type="datetime1">
              <a:rPr lang="nl-NL" smtClean="0"/>
              <a:t>6-4-2020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© Ilonka Stubbe</a:t>
            </a:r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26B12-7661-45D2-9480-E32F73745E14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65058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2477D61C-99CA-4740-B6DC-1ADB8F32B489}" type="datetime1">
              <a:rPr lang="nl-NL" smtClean="0"/>
              <a:t>6-4-2020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nl-NL" smtClean="0"/>
              <a:t>© Ilonka Stubbe</a:t>
            </a:r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AE26B12-7661-45D2-9480-E32F73745E14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24517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5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© Ilonka Stubbe</a:t>
            </a:r>
            <a:endParaRPr lang="nl-NL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26B12-7661-45D2-9480-E32F73745E14}" type="slidenum">
              <a:rPr lang="nl-NL" smtClean="0"/>
              <a:pPr/>
              <a:t>1</a:t>
            </a:fld>
            <a:endParaRPr lang="nl-NL"/>
          </a:p>
        </p:txBody>
      </p:sp>
      <p:sp>
        <p:nvSpPr>
          <p:cNvPr id="4" name="Tekstvak 3"/>
          <p:cNvSpPr txBox="1"/>
          <p:nvPr/>
        </p:nvSpPr>
        <p:spPr>
          <a:xfrm>
            <a:off x="539552" y="585043"/>
            <a:ext cx="835292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/>
              <a:t>Instrumenten </a:t>
            </a:r>
          </a:p>
          <a:p>
            <a:endParaRPr lang="nl-NL" sz="2800" b="1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 smtClean="0"/>
              <a:t>Tangen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 smtClean="0"/>
              <a:t>Excavator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 smtClean="0"/>
              <a:t>Nagelheffer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 smtClean="0"/>
              <a:t>Palpator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 smtClean="0"/>
              <a:t>Hoekvijl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 smtClean="0"/>
              <a:t>Verbandschaar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 smtClean="0"/>
              <a:t>Pincetten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 err="1" smtClean="0"/>
              <a:t>meshouders</a:t>
            </a:r>
            <a:endParaRPr lang="nl-NL" sz="2800" dirty="0"/>
          </a:p>
          <a:p>
            <a:endParaRPr lang="nl-NL" sz="2800" b="1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1920" y="3124199"/>
            <a:ext cx="4514017" cy="2536304"/>
          </a:xfrm>
          <a:prstGeom prst="rect">
            <a:avLst/>
          </a:prstGeom>
        </p:spPr>
      </p:pic>
      <p:pic>
        <p:nvPicPr>
          <p:cNvPr id="6" name="Opgenomen gelui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080396" y="17728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405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1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© Ilonka Stubbe</a:t>
            </a:r>
            <a:endParaRPr lang="nl-NL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26B12-7661-45D2-9480-E32F73745E14}" type="slidenum">
              <a:rPr lang="nl-NL" smtClean="0"/>
              <a:pPr/>
              <a:t>2</a:t>
            </a:fld>
            <a:endParaRPr lang="nl-NL"/>
          </a:p>
        </p:txBody>
      </p:sp>
      <p:sp>
        <p:nvSpPr>
          <p:cNvPr id="4" name="Tekstvak 3"/>
          <p:cNvSpPr txBox="1"/>
          <p:nvPr/>
        </p:nvSpPr>
        <p:spPr>
          <a:xfrm>
            <a:off x="251520" y="404664"/>
            <a:ext cx="8435280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 smtClean="0"/>
              <a:t>Tangen </a:t>
            </a:r>
          </a:p>
          <a:p>
            <a:endParaRPr lang="nl-NL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 smtClean="0"/>
              <a:t>Dubbele scharnier tangen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 smtClean="0"/>
              <a:t>Kleine hoek tangen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 smtClean="0"/>
              <a:t>Diabetes tangen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 smtClean="0"/>
              <a:t>Ingroei tangen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 smtClean="0"/>
              <a:t>Vellentang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nl-NL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nl-NL" sz="2800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528" y="4077072"/>
            <a:ext cx="1741760" cy="1741760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7744" y="3872649"/>
            <a:ext cx="1949202" cy="1949202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35755" y="4301678"/>
            <a:ext cx="1517154" cy="1517154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85696" y="4077072"/>
            <a:ext cx="1661858" cy="1869591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02685" y="4373686"/>
            <a:ext cx="1373138" cy="1373138"/>
          </a:xfrm>
          <a:prstGeom prst="rect">
            <a:avLst/>
          </a:prstGeom>
        </p:spPr>
      </p:pic>
      <p:pic>
        <p:nvPicPr>
          <p:cNvPr id="10" name="Opgenomen gelui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113767" y="220813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279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25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4400" b="1" dirty="0" smtClean="0"/>
              <a:t>Instrumenten vervolg</a:t>
            </a:r>
          </a:p>
          <a:p>
            <a:pPr marL="0" indent="0">
              <a:buNone/>
            </a:pPr>
            <a:endParaRPr lang="nl-NL" sz="2800" b="1" dirty="0" smtClean="0"/>
          </a:p>
          <a:p>
            <a:r>
              <a:rPr lang="nl-NL" sz="2800" dirty="0" smtClean="0"/>
              <a:t>Excavator = reinigen, tamponeren</a:t>
            </a:r>
          </a:p>
          <a:p>
            <a:r>
              <a:rPr lang="nl-NL" sz="2800" dirty="0" smtClean="0"/>
              <a:t>Nagelheffer = reinigen</a:t>
            </a:r>
          </a:p>
          <a:p>
            <a:r>
              <a:rPr lang="nl-NL" sz="2800" dirty="0" smtClean="0"/>
              <a:t>Palpator = voelen, tamponeren</a:t>
            </a:r>
            <a:r>
              <a:rPr lang="nl-NL" sz="2800" dirty="0"/>
              <a:t> </a:t>
            </a:r>
            <a:r>
              <a:rPr lang="nl-NL" sz="2800" dirty="0" smtClean="0"/>
              <a:t>en het aanbrengen van zalf</a:t>
            </a:r>
          </a:p>
          <a:p>
            <a:r>
              <a:rPr lang="nl-NL" sz="2800" dirty="0" smtClean="0"/>
              <a:t>Hoekvijl = gladvijlen van nagelhoekjes</a:t>
            </a:r>
            <a:endParaRPr lang="nl-NL" sz="2800" dirty="0"/>
          </a:p>
          <a:p>
            <a:pPr marL="0" indent="0">
              <a:buNone/>
            </a:pPr>
            <a:endParaRPr lang="nl-NL" sz="4400" b="1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© Ilonka Stubbe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26B12-7661-45D2-9480-E32F73745E14}" type="slidenum">
              <a:rPr lang="nl-NL" smtClean="0"/>
              <a:pPr/>
              <a:t>3</a:t>
            </a:fld>
            <a:endParaRPr lang="nl-NL"/>
          </a:p>
        </p:txBody>
      </p:sp>
      <p:pic>
        <p:nvPicPr>
          <p:cNvPr id="2" name="Opgenomen gelui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62489" y="19168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823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6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oettekst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© Ilonka Stubbe</a:t>
            </a:r>
            <a:endParaRPr lang="nl-NL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26B12-7661-45D2-9480-E32F73745E14}" type="slidenum">
              <a:rPr lang="nl-NL" smtClean="0"/>
              <a:pPr/>
              <a:t>4</a:t>
            </a:fld>
            <a:endParaRPr lang="nl-NL"/>
          </a:p>
        </p:txBody>
      </p:sp>
      <p:sp>
        <p:nvSpPr>
          <p:cNvPr id="4" name="Rechthoek 3"/>
          <p:cNvSpPr/>
          <p:nvPr/>
        </p:nvSpPr>
        <p:spPr>
          <a:xfrm>
            <a:off x="251520" y="1772816"/>
            <a:ext cx="8640960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400" b="1" dirty="0" smtClean="0"/>
              <a:t>Instrumenten vervolg</a:t>
            </a:r>
          </a:p>
          <a:p>
            <a:endParaRPr lang="nl-NL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dirty="0" smtClean="0"/>
              <a:t>Verbandschaar = knippen van pleisters en antidrukmateriaal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dirty="0" smtClean="0"/>
              <a:t>Pincetten = wattenpincet, frezenpincet en splinterpincet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800" dirty="0" smtClean="0"/>
              <a:t>Meshouder = 3 en 4</a:t>
            </a:r>
            <a:endParaRPr lang="nl-NL" sz="2800" dirty="0"/>
          </a:p>
        </p:txBody>
      </p:sp>
      <p:pic>
        <p:nvPicPr>
          <p:cNvPr id="5" name="Opgenomen gelui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732240" y="15567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371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11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/>
              <a:t>Vragen???</a:t>
            </a:r>
            <a:endParaRPr lang="nl-NL" b="1" dirty="0"/>
          </a:p>
        </p:txBody>
      </p:sp>
      <p:pic>
        <p:nvPicPr>
          <p:cNvPr id="6" name="Tijdelijke aanduiding voor inhoud 5"/>
          <p:cNvPicPr>
            <a:picLocks noGrp="1" noChangeAspect="1"/>
          </p:cNvPicPr>
          <p:nvPr>
            <p:ph sz="quarter" idx="13"/>
          </p:nvPr>
        </p:nvPicPr>
        <p:blipFill rotWithShape="1">
          <a:blip r:embed="rId4"/>
          <a:srcRect b="11784"/>
          <a:stretch/>
        </p:blipFill>
        <p:spPr>
          <a:xfrm>
            <a:off x="1403648" y="1798639"/>
            <a:ext cx="5990278" cy="3892660"/>
          </a:xfrm>
          <a:prstGeom prst="rect">
            <a:avLst/>
          </a:prstGeom>
        </p:spPr>
      </p:pic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© Ilonka Stubbe</a:t>
            </a:r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26B12-7661-45D2-9480-E32F73745E14}" type="slidenum">
              <a:rPr lang="nl-NL" smtClean="0"/>
              <a:pPr/>
              <a:t>5</a:t>
            </a:fld>
            <a:endParaRPr lang="nl-NL"/>
          </a:p>
        </p:txBody>
      </p:sp>
      <p:sp>
        <p:nvSpPr>
          <p:cNvPr id="1026" name="AutoShape 2" descr="Afbeeldingsresultaten voor plaatje spelletjes"/>
          <p:cNvSpPr>
            <a:spLocks noChangeAspect="1" noChangeArrowheads="1"/>
          </p:cNvSpPr>
          <p:nvPr/>
        </p:nvSpPr>
        <p:spPr bwMode="auto">
          <a:xfrm>
            <a:off x="155575" y="-731838"/>
            <a:ext cx="2447925" cy="1524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3" name="Opgenomen gelui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588224" y="99706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9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Druppel">
  <a:themeElements>
    <a:clrScheme name="Druppel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uppel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uppel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Druppel</Template>
  <TotalTime>815</TotalTime>
  <Words>89</Words>
  <Application>Microsoft Office PowerPoint</Application>
  <PresentationFormat>Diavoorstelling (4:3)</PresentationFormat>
  <Paragraphs>40</Paragraphs>
  <Slides>5</Slides>
  <Notes>0</Notes>
  <HiddenSlides>0</HiddenSlides>
  <MMClips>5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5</vt:i4>
      </vt:variant>
    </vt:vector>
  </HeadingPairs>
  <TitlesOfParts>
    <vt:vector size="9" baseType="lpstr">
      <vt:lpstr>Arial</vt:lpstr>
      <vt:lpstr>Calibri</vt:lpstr>
      <vt:lpstr>Tw Cen MT</vt:lpstr>
      <vt:lpstr>Druppel</vt:lpstr>
      <vt:lpstr>PowerPoint-presentatie</vt:lpstr>
      <vt:lpstr>PowerPoint-presentatie</vt:lpstr>
      <vt:lpstr>PowerPoint-presentatie</vt:lpstr>
      <vt:lpstr>PowerPoint-presentatie</vt:lpstr>
      <vt:lpstr>Vragen???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Theorie van de Praktijk 2</dc:title>
  <dc:creator>Mireille MMPedicure</dc:creator>
  <cp:lastModifiedBy>ilonka stubbe</cp:lastModifiedBy>
  <cp:revision>60</cp:revision>
  <dcterms:created xsi:type="dcterms:W3CDTF">2018-09-24T14:16:26Z</dcterms:created>
  <dcterms:modified xsi:type="dcterms:W3CDTF">2020-04-06T14:05:58Z</dcterms:modified>
</cp:coreProperties>
</file>