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0"/>
  </p:notesMasterIdLst>
  <p:handoutMasterIdLst>
    <p:handoutMasterId r:id="rId21"/>
  </p:handoutMasterIdLst>
  <p:sldIdLst>
    <p:sldId id="266" r:id="rId6"/>
    <p:sldId id="267" r:id="rId7"/>
    <p:sldId id="268" r:id="rId8"/>
    <p:sldId id="269" r:id="rId9"/>
    <p:sldId id="280" r:id="rId10"/>
    <p:sldId id="270" r:id="rId11"/>
    <p:sldId id="272" r:id="rId12"/>
    <p:sldId id="271" r:id="rId13"/>
    <p:sldId id="275" r:id="rId14"/>
    <p:sldId id="273" r:id="rId15"/>
    <p:sldId id="274" r:id="rId16"/>
    <p:sldId id="278" r:id="rId17"/>
    <p:sldId id="277" r:id="rId18"/>
    <p:sldId id="276" r:id="rId19"/>
  </p:sldIdLst>
  <p:sldSz cx="9144000" cy="6858000" type="screen4x3"/>
  <p:notesSz cx="6805613" cy="9944100"/>
  <p:custDataLst>
    <p:tags r:id="rId22"/>
  </p:custDataLst>
  <p:defaultText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B351"/>
    <a:srgbClr val="3E723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jl, gemiddeld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9" autoAdjust="0"/>
    <p:restoredTop sz="86856" autoAdjust="0"/>
  </p:normalViewPr>
  <p:slideViewPr>
    <p:cSldViewPr snapToGrid="0" snapToObjects="1">
      <p:cViewPr varScale="1">
        <p:scale>
          <a:sx n="76" d="100"/>
          <a:sy n="76" d="100"/>
        </p:scale>
        <p:origin x="1642"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4450" y="0"/>
            <a:ext cx="2949575" cy="498475"/>
          </a:xfrm>
          <a:prstGeom prst="rect">
            <a:avLst/>
          </a:prstGeom>
        </p:spPr>
        <p:txBody>
          <a:bodyPr vert="horz" lIns="91440" tIns="45720" rIns="91440" bIns="45720" rtlCol="0"/>
          <a:lstStyle>
            <a:lvl1pPr algn="r">
              <a:defRPr sz="1200"/>
            </a:lvl1pPr>
          </a:lstStyle>
          <a:p>
            <a:fld id="{141F6E73-A610-473F-8D5D-6B84EC884A7C}" type="datetimeFigureOut">
              <a:rPr lang="nl-NL" smtClean="0"/>
              <a:t>18-7-2018</a:t>
            </a:fld>
            <a:endParaRPr lang="nl-NL"/>
          </a:p>
        </p:txBody>
      </p:sp>
      <p:sp>
        <p:nvSpPr>
          <p:cNvPr id="4" name="Tijdelijke aanduiding voor voettekst 3"/>
          <p:cNvSpPr>
            <a:spLocks noGrp="1"/>
          </p:cNvSpPr>
          <p:nvPr>
            <p:ph type="ftr" sz="quarter" idx="2"/>
          </p:nvPr>
        </p:nvSpPr>
        <p:spPr>
          <a:xfrm>
            <a:off x="0" y="9445625"/>
            <a:ext cx="2949575" cy="49847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4450" y="9445625"/>
            <a:ext cx="2949575" cy="498475"/>
          </a:xfrm>
          <a:prstGeom prst="rect">
            <a:avLst/>
          </a:prstGeom>
        </p:spPr>
        <p:txBody>
          <a:bodyPr vert="horz" lIns="91440" tIns="45720" rIns="91440" bIns="45720" rtlCol="0" anchor="b"/>
          <a:lstStyle>
            <a:lvl1pPr algn="r">
              <a:defRPr sz="1200"/>
            </a:lvl1pPr>
          </a:lstStyle>
          <a:p>
            <a:fld id="{2D0B5E26-A4CA-4A1B-8E36-653028587672}" type="slidenum">
              <a:rPr lang="nl-NL" smtClean="0"/>
              <a:t>‹nr.›</a:t>
            </a:fld>
            <a:endParaRPr lang="nl-NL"/>
          </a:p>
        </p:txBody>
      </p:sp>
    </p:spTree>
    <p:extLst>
      <p:ext uri="{BB962C8B-B14F-4D97-AF65-F5344CB8AC3E}">
        <p14:creationId xmlns:p14="http://schemas.microsoft.com/office/powerpoint/2010/main" val="33169467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1055B2CE-D9C2-4E82-A689-95C1A10B1E08}" type="datetimeFigureOut">
              <a:rPr lang="nl-NL" smtClean="0"/>
              <a:t>18-7-2018</a:t>
            </a:fld>
            <a:endParaRPr lang="nl-NL"/>
          </a:p>
        </p:txBody>
      </p:sp>
      <p:sp>
        <p:nvSpPr>
          <p:cNvPr id="4" name="Tijdelijke aanduiding voor dia-afbeelding 3"/>
          <p:cNvSpPr>
            <a:spLocks noGrp="1" noRot="1" noChangeAspect="1"/>
          </p:cNvSpPr>
          <p:nvPr>
            <p:ph type="sldImg" idx="2"/>
          </p:nvPr>
        </p:nvSpPr>
        <p:spPr>
          <a:xfrm>
            <a:off x="1166813" y="1243013"/>
            <a:ext cx="4471987" cy="335597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C1312DED-32C5-4B6F-A3AA-EB5ED4F5E7FE}" type="slidenum">
              <a:rPr lang="nl-NL" smtClean="0"/>
              <a:t>‹nr.›</a:t>
            </a:fld>
            <a:endParaRPr lang="nl-NL"/>
          </a:p>
        </p:txBody>
      </p:sp>
    </p:spTree>
    <p:extLst>
      <p:ext uri="{BB962C8B-B14F-4D97-AF65-F5344CB8AC3E}">
        <p14:creationId xmlns:p14="http://schemas.microsoft.com/office/powerpoint/2010/main" val="541420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1</a:t>
            </a:fld>
            <a:endParaRPr lang="nl-NL"/>
          </a:p>
        </p:txBody>
      </p:sp>
    </p:spTree>
    <p:extLst>
      <p:ext uri="{BB962C8B-B14F-4D97-AF65-F5344CB8AC3E}">
        <p14:creationId xmlns:p14="http://schemas.microsoft.com/office/powerpoint/2010/main" val="11867515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10</a:t>
            </a:fld>
            <a:endParaRPr lang="nl-NL"/>
          </a:p>
        </p:txBody>
      </p:sp>
    </p:spTree>
    <p:extLst>
      <p:ext uri="{BB962C8B-B14F-4D97-AF65-F5344CB8AC3E}">
        <p14:creationId xmlns:p14="http://schemas.microsoft.com/office/powerpoint/2010/main" val="733851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11</a:t>
            </a:fld>
            <a:endParaRPr lang="nl-NL"/>
          </a:p>
        </p:txBody>
      </p:sp>
    </p:spTree>
    <p:extLst>
      <p:ext uri="{BB962C8B-B14F-4D97-AF65-F5344CB8AC3E}">
        <p14:creationId xmlns:p14="http://schemas.microsoft.com/office/powerpoint/2010/main" val="3920951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12</a:t>
            </a:fld>
            <a:endParaRPr lang="nl-NL"/>
          </a:p>
        </p:txBody>
      </p:sp>
    </p:spTree>
    <p:extLst>
      <p:ext uri="{BB962C8B-B14F-4D97-AF65-F5344CB8AC3E}">
        <p14:creationId xmlns:p14="http://schemas.microsoft.com/office/powerpoint/2010/main" val="9179736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13</a:t>
            </a:fld>
            <a:endParaRPr lang="nl-NL"/>
          </a:p>
        </p:txBody>
      </p:sp>
    </p:spTree>
    <p:extLst>
      <p:ext uri="{BB962C8B-B14F-4D97-AF65-F5344CB8AC3E}">
        <p14:creationId xmlns:p14="http://schemas.microsoft.com/office/powerpoint/2010/main" val="3688417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14</a:t>
            </a:fld>
            <a:endParaRPr lang="nl-NL"/>
          </a:p>
        </p:txBody>
      </p:sp>
    </p:spTree>
    <p:extLst>
      <p:ext uri="{BB962C8B-B14F-4D97-AF65-F5344CB8AC3E}">
        <p14:creationId xmlns:p14="http://schemas.microsoft.com/office/powerpoint/2010/main" val="3572993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2</a:t>
            </a:fld>
            <a:endParaRPr lang="nl-NL"/>
          </a:p>
        </p:txBody>
      </p:sp>
    </p:spTree>
    <p:extLst>
      <p:ext uri="{BB962C8B-B14F-4D97-AF65-F5344CB8AC3E}">
        <p14:creationId xmlns:p14="http://schemas.microsoft.com/office/powerpoint/2010/main" val="3439283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3</a:t>
            </a:fld>
            <a:endParaRPr lang="nl-NL"/>
          </a:p>
        </p:txBody>
      </p:sp>
    </p:spTree>
    <p:extLst>
      <p:ext uri="{BB962C8B-B14F-4D97-AF65-F5344CB8AC3E}">
        <p14:creationId xmlns:p14="http://schemas.microsoft.com/office/powerpoint/2010/main" val="802824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4</a:t>
            </a:fld>
            <a:endParaRPr lang="nl-NL"/>
          </a:p>
        </p:txBody>
      </p:sp>
    </p:spTree>
    <p:extLst>
      <p:ext uri="{BB962C8B-B14F-4D97-AF65-F5344CB8AC3E}">
        <p14:creationId xmlns:p14="http://schemas.microsoft.com/office/powerpoint/2010/main" val="2150197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1312DED-32C5-4B6F-A3AA-EB5ED4F5E7FE}" type="slidenum">
              <a:rPr kumimoji="0" lang="nl-NL"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nl-NL"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38813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6</a:t>
            </a:fld>
            <a:endParaRPr lang="nl-NL"/>
          </a:p>
        </p:txBody>
      </p:sp>
    </p:spTree>
    <p:extLst>
      <p:ext uri="{BB962C8B-B14F-4D97-AF65-F5344CB8AC3E}">
        <p14:creationId xmlns:p14="http://schemas.microsoft.com/office/powerpoint/2010/main" val="2497183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7</a:t>
            </a:fld>
            <a:endParaRPr lang="nl-NL"/>
          </a:p>
        </p:txBody>
      </p:sp>
    </p:spTree>
    <p:extLst>
      <p:ext uri="{BB962C8B-B14F-4D97-AF65-F5344CB8AC3E}">
        <p14:creationId xmlns:p14="http://schemas.microsoft.com/office/powerpoint/2010/main" val="3855350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8</a:t>
            </a:fld>
            <a:endParaRPr lang="nl-NL"/>
          </a:p>
        </p:txBody>
      </p:sp>
    </p:spTree>
    <p:extLst>
      <p:ext uri="{BB962C8B-B14F-4D97-AF65-F5344CB8AC3E}">
        <p14:creationId xmlns:p14="http://schemas.microsoft.com/office/powerpoint/2010/main" val="3215783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1312DED-32C5-4B6F-A3AA-EB5ED4F5E7FE}" type="slidenum">
              <a:rPr lang="nl-NL" smtClean="0"/>
              <a:t>9</a:t>
            </a:fld>
            <a:endParaRPr lang="nl-NL"/>
          </a:p>
        </p:txBody>
      </p:sp>
    </p:spTree>
    <p:extLst>
      <p:ext uri="{BB962C8B-B14F-4D97-AF65-F5344CB8AC3E}">
        <p14:creationId xmlns:p14="http://schemas.microsoft.com/office/powerpoint/2010/main" val="685421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Titelstijl van model bewerken</a:t>
            </a:r>
          </a:p>
        </p:txBody>
      </p:sp>
      <p:sp>
        <p:nvSpPr>
          <p:cNvPr id="3" name="Sub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titelstijl van het model te bewerken</a:t>
            </a:r>
          </a:p>
        </p:txBody>
      </p:sp>
      <p:sp>
        <p:nvSpPr>
          <p:cNvPr id="4" name="Tijdelijke aanduiding voor datum 3"/>
          <p:cNvSpPr>
            <a:spLocks noGrp="1"/>
          </p:cNvSpPr>
          <p:nvPr>
            <p:ph type="dt" sz="half" idx="10"/>
          </p:nvPr>
        </p:nvSpPr>
        <p:spPr/>
        <p:txBody>
          <a:bodyPr/>
          <a:lstStyle/>
          <a:p>
            <a:fld id="{654761E2-477A-BD44-BEEA-C94E516079E9}" type="datetimeFigureOut">
              <a:rPr lang="nl-NL" smtClean="0"/>
              <a:t>18-7-2018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2D5ED98-3320-3C43-9A00-6C0B35720B41}" type="slidenum">
              <a:rPr lang="nl-NL" smtClean="0"/>
              <a:t>‹nr.›</a:t>
            </a:fld>
            <a:endParaRPr lang="nl-NL"/>
          </a:p>
        </p:txBody>
      </p:sp>
    </p:spTree>
    <p:extLst>
      <p:ext uri="{BB962C8B-B14F-4D97-AF65-F5344CB8AC3E}">
        <p14:creationId xmlns:p14="http://schemas.microsoft.com/office/powerpoint/2010/main" val="4154458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verticale tekst 2"/>
          <p:cNvSpPr>
            <a:spLocks noGrp="1"/>
          </p:cNvSpPr>
          <p:nvPr>
            <p:ph type="body" orient="vert" idx="1"/>
          </p:nvPr>
        </p:nvSpPr>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654761E2-477A-BD44-BEEA-C94E516079E9}" type="datetimeFigureOut">
              <a:rPr lang="nl-NL" smtClean="0"/>
              <a:t>18-7-2018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2D5ED98-3320-3C43-9A00-6C0B35720B41}" type="slidenum">
              <a:rPr lang="nl-NL" smtClean="0"/>
              <a:t>‹nr.›</a:t>
            </a:fld>
            <a:endParaRPr lang="nl-NL"/>
          </a:p>
        </p:txBody>
      </p:sp>
    </p:spTree>
    <p:extLst>
      <p:ext uri="{BB962C8B-B14F-4D97-AF65-F5344CB8AC3E}">
        <p14:creationId xmlns:p14="http://schemas.microsoft.com/office/powerpoint/2010/main" val="908382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Titelstijl van model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654761E2-477A-BD44-BEEA-C94E516079E9}" type="datetimeFigureOut">
              <a:rPr lang="nl-NL" smtClean="0"/>
              <a:t>18-7-2018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2D5ED98-3320-3C43-9A00-6C0B35720B41}" type="slidenum">
              <a:rPr lang="nl-NL" smtClean="0"/>
              <a:t>‹nr.›</a:t>
            </a:fld>
            <a:endParaRPr lang="nl-NL"/>
          </a:p>
        </p:txBody>
      </p:sp>
    </p:spTree>
    <p:extLst>
      <p:ext uri="{BB962C8B-B14F-4D97-AF65-F5344CB8AC3E}">
        <p14:creationId xmlns:p14="http://schemas.microsoft.com/office/powerpoint/2010/main" val="3875815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654761E2-477A-BD44-BEEA-C94E516079E9}" type="datetimeFigureOut">
              <a:rPr lang="nl-NL" smtClean="0"/>
              <a:t>18-7-2018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2D5ED98-3320-3C43-9A00-6C0B35720B41}" type="slidenum">
              <a:rPr lang="nl-NL" smtClean="0"/>
              <a:t>‹nr.›</a:t>
            </a:fld>
            <a:endParaRPr lang="nl-NL"/>
          </a:p>
        </p:txBody>
      </p:sp>
    </p:spTree>
    <p:extLst>
      <p:ext uri="{BB962C8B-B14F-4D97-AF65-F5344CB8AC3E}">
        <p14:creationId xmlns:p14="http://schemas.microsoft.com/office/powerpoint/2010/main" val="3549476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Titelstijl van model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tekststijl van het model te bewerken</a:t>
            </a:r>
          </a:p>
        </p:txBody>
      </p:sp>
      <p:sp>
        <p:nvSpPr>
          <p:cNvPr id="4" name="Tijdelijke aanduiding voor datum 3"/>
          <p:cNvSpPr>
            <a:spLocks noGrp="1"/>
          </p:cNvSpPr>
          <p:nvPr>
            <p:ph type="dt" sz="half" idx="10"/>
          </p:nvPr>
        </p:nvSpPr>
        <p:spPr/>
        <p:txBody>
          <a:bodyPr/>
          <a:lstStyle/>
          <a:p>
            <a:fld id="{654761E2-477A-BD44-BEEA-C94E516079E9}" type="datetimeFigureOut">
              <a:rPr lang="nl-NL" smtClean="0"/>
              <a:t>18-7-2018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2D5ED98-3320-3C43-9A00-6C0B35720B41}" type="slidenum">
              <a:rPr lang="nl-NL" smtClean="0"/>
              <a:t>‹nr.›</a:t>
            </a:fld>
            <a:endParaRPr lang="nl-NL"/>
          </a:p>
        </p:txBody>
      </p:sp>
    </p:spTree>
    <p:extLst>
      <p:ext uri="{BB962C8B-B14F-4D97-AF65-F5344CB8AC3E}">
        <p14:creationId xmlns:p14="http://schemas.microsoft.com/office/powerpoint/2010/main" val="2183256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654761E2-477A-BD44-BEEA-C94E516079E9}" type="datetimeFigureOut">
              <a:rPr lang="nl-NL" smtClean="0"/>
              <a:t>18-7-2018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2D5ED98-3320-3C43-9A00-6C0B35720B41}" type="slidenum">
              <a:rPr lang="nl-NL" smtClean="0"/>
              <a:t>‹nr.›</a:t>
            </a:fld>
            <a:endParaRPr lang="nl-NL"/>
          </a:p>
        </p:txBody>
      </p:sp>
    </p:spTree>
    <p:extLst>
      <p:ext uri="{BB962C8B-B14F-4D97-AF65-F5344CB8AC3E}">
        <p14:creationId xmlns:p14="http://schemas.microsoft.com/office/powerpoint/2010/main" val="155143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Titelstijl van model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654761E2-477A-BD44-BEEA-C94E516079E9}" type="datetimeFigureOut">
              <a:rPr lang="nl-NL" smtClean="0"/>
              <a:t>18-7-2018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2D5ED98-3320-3C43-9A00-6C0B35720B41}" type="slidenum">
              <a:rPr lang="nl-NL" smtClean="0"/>
              <a:t>‹nr.›</a:t>
            </a:fld>
            <a:endParaRPr lang="nl-NL"/>
          </a:p>
        </p:txBody>
      </p:sp>
    </p:spTree>
    <p:extLst>
      <p:ext uri="{BB962C8B-B14F-4D97-AF65-F5344CB8AC3E}">
        <p14:creationId xmlns:p14="http://schemas.microsoft.com/office/powerpoint/2010/main" val="531089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datum 2"/>
          <p:cNvSpPr>
            <a:spLocks noGrp="1"/>
          </p:cNvSpPr>
          <p:nvPr>
            <p:ph type="dt" sz="half" idx="10"/>
          </p:nvPr>
        </p:nvSpPr>
        <p:spPr/>
        <p:txBody>
          <a:bodyPr/>
          <a:lstStyle/>
          <a:p>
            <a:fld id="{654761E2-477A-BD44-BEEA-C94E516079E9}" type="datetimeFigureOut">
              <a:rPr lang="nl-NL" smtClean="0"/>
              <a:t>18-7-2018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2D5ED98-3320-3C43-9A00-6C0B35720B41}" type="slidenum">
              <a:rPr lang="nl-NL" smtClean="0"/>
              <a:t>‹nr.›</a:t>
            </a:fld>
            <a:endParaRPr lang="nl-NL"/>
          </a:p>
        </p:txBody>
      </p:sp>
    </p:spTree>
    <p:extLst>
      <p:ext uri="{BB962C8B-B14F-4D97-AF65-F5344CB8AC3E}">
        <p14:creationId xmlns:p14="http://schemas.microsoft.com/office/powerpoint/2010/main" val="4286340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54761E2-477A-BD44-BEEA-C94E516079E9}" type="datetimeFigureOut">
              <a:rPr lang="nl-NL" smtClean="0"/>
              <a:t>18-7-2018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2D5ED98-3320-3C43-9A00-6C0B35720B41}" type="slidenum">
              <a:rPr lang="nl-NL" smtClean="0"/>
              <a:t>‹nr.›</a:t>
            </a:fld>
            <a:endParaRPr lang="nl-NL"/>
          </a:p>
        </p:txBody>
      </p:sp>
    </p:spTree>
    <p:extLst>
      <p:ext uri="{BB962C8B-B14F-4D97-AF65-F5344CB8AC3E}">
        <p14:creationId xmlns:p14="http://schemas.microsoft.com/office/powerpoint/2010/main" val="1290422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Titelstijl van model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tekststijl van het model te bewerken</a:t>
            </a:r>
          </a:p>
        </p:txBody>
      </p:sp>
      <p:sp>
        <p:nvSpPr>
          <p:cNvPr id="5" name="Tijdelijke aanduiding voor datum 4"/>
          <p:cNvSpPr>
            <a:spLocks noGrp="1"/>
          </p:cNvSpPr>
          <p:nvPr>
            <p:ph type="dt" sz="half" idx="10"/>
          </p:nvPr>
        </p:nvSpPr>
        <p:spPr/>
        <p:txBody>
          <a:bodyPr/>
          <a:lstStyle/>
          <a:p>
            <a:fld id="{654761E2-477A-BD44-BEEA-C94E516079E9}" type="datetimeFigureOut">
              <a:rPr lang="nl-NL" smtClean="0"/>
              <a:t>18-7-2018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2D5ED98-3320-3C43-9A00-6C0B35720B41}" type="slidenum">
              <a:rPr lang="nl-NL" smtClean="0"/>
              <a:t>‹nr.›</a:t>
            </a:fld>
            <a:endParaRPr lang="nl-NL"/>
          </a:p>
        </p:txBody>
      </p:sp>
    </p:spTree>
    <p:extLst>
      <p:ext uri="{BB962C8B-B14F-4D97-AF65-F5344CB8AC3E}">
        <p14:creationId xmlns:p14="http://schemas.microsoft.com/office/powerpoint/2010/main" val="2048236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Titelstijl van model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tekststijl van het model te bewerken</a:t>
            </a:r>
          </a:p>
        </p:txBody>
      </p:sp>
      <p:sp>
        <p:nvSpPr>
          <p:cNvPr id="5" name="Tijdelijke aanduiding voor datum 4"/>
          <p:cNvSpPr>
            <a:spLocks noGrp="1"/>
          </p:cNvSpPr>
          <p:nvPr>
            <p:ph type="dt" sz="half" idx="10"/>
          </p:nvPr>
        </p:nvSpPr>
        <p:spPr/>
        <p:txBody>
          <a:bodyPr/>
          <a:lstStyle/>
          <a:p>
            <a:fld id="{654761E2-477A-BD44-BEEA-C94E516079E9}" type="datetimeFigureOut">
              <a:rPr lang="nl-NL" smtClean="0"/>
              <a:t>18-7-2018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2D5ED98-3320-3C43-9A00-6C0B35720B41}" type="slidenum">
              <a:rPr lang="nl-NL" smtClean="0"/>
              <a:t>‹nr.›</a:t>
            </a:fld>
            <a:endParaRPr lang="nl-NL"/>
          </a:p>
        </p:txBody>
      </p:sp>
    </p:spTree>
    <p:extLst>
      <p:ext uri="{BB962C8B-B14F-4D97-AF65-F5344CB8AC3E}">
        <p14:creationId xmlns:p14="http://schemas.microsoft.com/office/powerpoint/2010/main" val="2635772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Titelstijl van model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4761E2-477A-BD44-BEEA-C94E516079E9}" type="datetimeFigureOut">
              <a:rPr lang="nl-NL" smtClean="0"/>
              <a:t>18-7-2018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D5ED98-3320-3C43-9A00-6C0B35720B41}" type="slidenum">
              <a:rPr lang="nl-NL" smtClean="0"/>
              <a:t>‹nr.›</a:t>
            </a:fld>
            <a:endParaRPr lang="nl-NL"/>
          </a:p>
        </p:txBody>
      </p:sp>
    </p:spTree>
    <p:extLst>
      <p:ext uri="{BB962C8B-B14F-4D97-AF65-F5344CB8AC3E}">
        <p14:creationId xmlns:p14="http://schemas.microsoft.com/office/powerpoint/2010/main" val="326578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tenhoven-bomen.nl/boombakken-en-bemesting/aanplantbenodigdheden-boompaal-potgrond/boompaal-met-boomband"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16" name="Tekstvak 1"/>
          <p:cNvSpPr txBox="1">
            <a:spLocks noChangeArrowheads="1"/>
          </p:cNvSpPr>
          <p:nvPr/>
        </p:nvSpPr>
        <p:spPr bwMode="auto">
          <a:xfrm>
            <a:off x="2988981" y="1040423"/>
            <a:ext cx="316603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nl-NL" altLang="nl-NL" sz="3200" b="1" dirty="0" smtClean="0"/>
              <a:t>Planten van een  boom</a:t>
            </a:r>
            <a:endParaRPr lang="nl-NL" altLang="nl-NL" sz="3200" b="1" dirty="0"/>
          </a:p>
        </p:txBody>
      </p:sp>
      <p:pic>
        <p:nvPicPr>
          <p:cNvPr id="3" name="Afbeelding 2"/>
          <p:cNvPicPr>
            <a:picLocks noChangeAspect="1"/>
          </p:cNvPicPr>
          <p:nvPr/>
        </p:nvPicPr>
        <p:blipFill>
          <a:blip r:embed="rId4"/>
          <a:stretch>
            <a:fillRect/>
          </a:stretch>
        </p:blipFill>
        <p:spPr>
          <a:xfrm>
            <a:off x="2190749" y="2117641"/>
            <a:ext cx="4762500" cy="3181350"/>
          </a:xfrm>
          <a:prstGeom prst="rect">
            <a:avLst/>
          </a:prstGeom>
        </p:spPr>
      </p:pic>
    </p:spTree>
    <p:extLst>
      <p:ext uri="{BB962C8B-B14F-4D97-AF65-F5344CB8AC3E}">
        <p14:creationId xmlns:p14="http://schemas.microsoft.com/office/powerpoint/2010/main" val="8477113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xtBox 4"/>
          <p:cNvSpPr txBox="1">
            <a:spLocks noChangeArrowheads="1"/>
          </p:cNvSpPr>
          <p:nvPr/>
        </p:nvSpPr>
        <p:spPr bwMode="auto">
          <a:xfrm>
            <a:off x="457200" y="914400"/>
            <a:ext cx="8351838"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nl-NL" sz="2800" b="1" i="0" u="none" strike="noStrike" kern="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Boomsteun met 1 paal</a:t>
            </a: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1800" b="0" i="0" u="none" strike="noStrike" kern="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endParaRPr kumimoji="0" lang="nl-NL" altLang="nl-NL" sz="1800" b="0" i="0" u="none" strike="noStrike" kern="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34" charset="-128"/>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7" name="Rechthoek 3"/>
          <p:cNvSpPr>
            <a:spLocks noChangeArrowheads="1"/>
          </p:cNvSpPr>
          <p:nvPr/>
        </p:nvSpPr>
        <p:spPr bwMode="auto">
          <a:xfrm>
            <a:off x="457200" y="1374775"/>
            <a:ext cx="45720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0" fontAlgn="base" hangingPunct="0">
              <a:spcBef>
                <a:spcPct val="0"/>
              </a:spcBef>
              <a:spcAft>
                <a:spcPct val="0"/>
              </a:spcAft>
              <a:buFont typeface="Wingdings" panose="05000000000000000000" pitchFamily="2" charset="2"/>
              <a:buChar char="Ø"/>
            </a:pPr>
            <a:r>
              <a:rPr lang="nl-NL" altLang="nl-NL" dirty="0" smtClean="0">
                <a:solidFill>
                  <a:prstClr val="black"/>
                </a:solidFill>
                <a:cs typeface="Arial" panose="020B0604020202020204" pitchFamily="34" charset="0"/>
              </a:rPr>
              <a:t>Eén boompaal per boom kan volstaan en is voldoende om de boom recht te houden. </a:t>
            </a:r>
          </a:p>
          <a:p>
            <a:pPr eaLnBrk="0" fontAlgn="base" hangingPunct="0">
              <a:spcBef>
                <a:spcPct val="0"/>
              </a:spcBef>
              <a:spcAft>
                <a:spcPct val="0"/>
              </a:spcAft>
              <a:buFont typeface="Wingdings" panose="05000000000000000000" pitchFamily="2" charset="2"/>
              <a:buChar char="Ø"/>
            </a:pPr>
            <a:endParaRPr lang="nl-NL" altLang="nl-NL" dirty="0" smtClean="0">
              <a:solidFill>
                <a:prstClr val="black"/>
              </a:solidFill>
              <a:cs typeface="Arial" panose="020B0604020202020204" pitchFamily="34" charset="0"/>
            </a:endParaRPr>
          </a:p>
          <a:p>
            <a:pPr eaLnBrk="0" fontAlgn="base" hangingPunct="0">
              <a:spcBef>
                <a:spcPct val="0"/>
              </a:spcBef>
              <a:spcAft>
                <a:spcPct val="0"/>
              </a:spcAft>
              <a:buFont typeface="Wingdings" panose="05000000000000000000" pitchFamily="2" charset="2"/>
              <a:buChar char="Ø"/>
            </a:pPr>
            <a:endParaRPr lang="nl-NL" altLang="nl-NL" dirty="0" smtClean="0">
              <a:solidFill>
                <a:prstClr val="black"/>
              </a:solidFill>
              <a:cs typeface="Arial" panose="020B0604020202020204" pitchFamily="34" charset="0"/>
            </a:endParaRPr>
          </a:p>
          <a:p>
            <a:pPr eaLnBrk="0" fontAlgn="base" hangingPunct="0">
              <a:spcBef>
                <a:spcPct val="0"/>
              </a:spcBef>
              <a:spcAft>
                <a:spcPct val="0"/>
              </a:spcAft>
              <a:buFont typeface="Wingdings" panose="05000000000000000000" pitchFamily="2" charset="2"/>
              <a:buChar char="Ø"/>
            </a:pPr>
            <a:r>
              <a:rPr lang="nl-NL" altLang="nl-NL" dirty="0" smtClean="0">
                <a:solidFill>
                  <a:prstClr val="black"/>
                </a:solidFill>
                <a:cs typeface="Arial" panose="020B0604020202020204" pitchFamily="34" charset="0"/>
              </a:rPr>
              <a:t>Zet de paal aan de windzijde; zuidwest ten opzichte van de boom, zodat de boom van de paal wegwaait. </a:t>
            </a:r>
          </a:p>
          <a:p>
            <a:pPr eaLnBrk="0" fontAlgn="base" hangingPunct="0">
              <a:spcBef>
                <a:spcPct val="0"/>
              </a:spcBef>
              <a:spcAft>
                <a:spcPct val="0"/>
              </a:spcAft>
              <a:buFont typeface="Wingdings" panose="05000000000000000000" pitchFamily="2" charset="2"/>
              <a:buChar char="Ø"/>
            </a:pPr>
            <a:endParaRPr lang="nl-NL" altLang="nl-NL" dirty="0" smtClean="0">
              <a:solidFill>
                <a:prstClr val="black"/>
              </a:solidFill>
              <a:cs typeface="Arial" panose="020B0604020202020204" pitchFamily="34" charset="0"/>
            </a:endParaRPr>
          </a:p>
          <a:p>
            <a:pPr eaLnBrk="0" fontAlgn="base" hangingPunct="0">
              <a:spcBef>
                <a:spcPct val="0"/>
              </a:spcBef>
              <a:spcAft>
                <a:spcPct val="0"/>
              </a:spcAft>
              <a:buFont typeface="Wingdings" panose="05000000000000000000" pitchFamily="2" charset="2"/>
              <a:buChar char="Ø"/>
            </a:pPr>
            <a:endParaRPr lang="nl-NL" altLang="nl-NL" dirty="0" smtClean="0">
              <a:solidFill>
                <a:prstClr val="black"/>
              </a:solidFill>
              <a:cs typeface="Arial" panose="020B0604020202020204" pitchFamily="34" charset="0"/>
            </a:endParaRPr>
          </a:p>
          <a:p>
            <a:pPr eaLnBrk="0" fontAlgn="base" hangingPunct="0">
              <a:spcBef>
                <a:spcPct val="0"/>
              </a:spcBef>
              <a:spcAft>
                <a:spcPct val="0"/>
              </a:spcAft>
              <a:buFont typeface="Wingdings" panose="05000000000000000000" pitchFamily="2" charset="2"/>
              <a:buChar char="Ø"/>
            </a:pPr>
            <a:r>
              <a:rPr lang="nl-NL" altLang="nl-NL" dirty="0" smtClean="0">
                <a:solidFill>
                  <a:prstClr val="black"/>
                </a:solidFill>
                <a:cs typeface="Arial" panose="020B0604020202020204" pitchFamily="34" charset="0"/>
              </a:rPr>
              <a:t>Zorg er voor dat de boompaal minstens 10 cm onder de kruin komt om te vermijden dat takken gaan schuren tegen de paal. </a:t>
            </a:r>
          </a:p>
          <a:p>
            <a:pPr eaLnBrk="0" fontAlgn="base" hangingPunct="0">
              <a:spcBef>
                <a:spcPct val="0"/>
              </a:spcBef>
              <a:spcAft>
                <a:spcPct val="0"/>
              </a:spcAft>
              <a:buFont typeface="Wingdings" panose="05000000000000000000" pitchFamily="2" charset="2"/>
              <a:buChar char="Ø"/>
            </a:pPr>
            <a:endParaRPr lang="nl-NL" altLang="nl-NL" dirty="0" smtClean="0">
              <a:solidFill>
                <a:prstClr val="black"/>
              </a:solidFill>
              <a:latin typeface="tenso"/>
            </a:endParaRPr>
          </a:p>
        </p:txBody>
      </p:sp>
      <p:pic>
        <p:nvPicPr>
          <p:cNvPr id="8" name="Afbeelding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45906" y="980654"/>
            <a:ext cx="3024188" cy="417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53102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xtBox 4"/>
          <p:cNvSpPr txBox="1">
            <a:spLocks noChangeArrowheads="1"/>
          </p:cNvSpPr>
          <p:nvPr/>
        </p:nvSpPr>
        <p:spPr bwMode="auto">
          <a:xfrm>
            <a:off x="396081" y="846142"/>
            <a:ext cx="8351838"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nl-NL" sz="2800" b="1" i="0" u="none" strike="noStrike" kern="0" cap="none" spc="0" normalizeH="0" baseline="0" noProof="0" dirty="0" err="1"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Boomsteun</a:t>
            </a:r>
            <a:r>
              <a:rPr kumimoji="0" lang="en-US" altLang="nl-NL" sz="2800" b="1"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 met 2 </a:t>
            </a:r>
            <a:r>
              <a:rPr kumimoji="0" lang="en-US" altLang="nl-NL" sz="2800" b="1" i="0" u="none" strike="noStrike" kern="0" cap="none" spc="0" normalizeH="0" baseline="0" noProof="0" dirty="0" err="1"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palen</a:t>
            </a:r>
            <a:endParaRPr kumimoji="0" lang="en-US" altLang="nl-NL" sz="2800" b="1"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endPar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7" name="Rechthoek 6"/>
          <p:cNvSpPr/>
          <p:nvPr/>
        </p:nvSpPr>
        <p:spPr>
          <a:xfrm>
            <a:off x="396081" y="1303342"/>
            <a:ext cx="8569325" cy="3138488"/>
          </a:xfrm>
          <a:prstGeom prst="rect">
            <a:avLst/>
          </a:prstGeom>
        </p:spPr>
        <p:txBody>
          <a:bodyPr>
            <a:spAutoFit/>
          </a:bodyPr>
          <a:lstStyle/>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tenso"/>
                <a:ea typeface="ＭＳ Ｐゴシック" panose="020B0600070205080204" pitchFamily="34" charset="-128"/>
              </a:rPr>
              <a:t>Op zeer winderige plaatsen en bij het aanplanten van grote maten, is het aangewezen om 2 of zelfs 3 boompalen per boom te plaatsen. </a:t>
            </a:r>
          </a:p>
          <a:p>
            <a:pPr eaLnBrk="0" fontAlgn="base" hangingPunct="0">
              <a:spcBef>
                <a:spcPct val="0"/>
              </a:spcBef>
              <a:spcAft>
                <a:spcPct val="0"/>
              </a:spcAft>
              <a:defRPr/>
            </a:pPr>
            <a:r>
              <a:rPr lang="nl-NL" dirty="0">
                <a:solidFill>
                  <a:prstClr val="black"/>
                </a:solidFill>
                <a:latin typeface="tenso"/>
                <a:ea typeface="ＭＳ Ｐゴシック" panose="020B0600070205080204" pitchFamily="34" charset="-128"/>
              </a:rPr>
              <a:t>     </a:t>
            </a:r>
          </a:p>
          <a:p>
            <a:pPr eaLnBrk="0" fontAlgn="base" hangingPunct="0">
              <a:spcBef>
                <a:spcPct val="0"/>
              </a:spcBef>
              <a:spcAft>
                <a:spcPct val="0"/>
              </a:spcAft>
              <a:defRPr/>
            </a:pPr>
            <a:r>
              <a:rPr lang="nl-NL" dirty="0">
                <a:solidFill>
                  <a:prstClr val="black"/>
                </a:solidFill>
                <a:latin typeface="tenso"/>
                <a:ea typeface="ＭＳ Ｐゴシック" panose="020B0600070205080204" pitchFamily="34" charset="-128"/>
              </a:rPr>
              <a:t>    Voordeel hiervan is o.a. dat de boompalen wat verder van de boom kunnen         </a:t>
            </a:r>
          </a:p>
          <a:p>
            <a:pPr eaLnBrk="0" fontAlgn="base" hangingPunct="0">
              <a:spcBef>
                <a:spcPct val="0"/>
              </a:spcBef>
              <a:spcAft>
                <a:spcPct val="0"/>
              </a:spcAft>
              <a:defRPr/>
            </a:pPr>
            <a:r>
              <a:rPr lang="nl-NL" dirty="0">
                <a:solidFill>
                  <a:prstClr val="black"/>
                </a:solidFill>
                <a:latin typeface="tenso"/>
                <a:ea typeface="ＭＳ Ｐゴシック" panose="020B0600070205080204" pitchFamily="34" charset="-128"/>
              </a:rPr>
              <a:t>    worden geplaatst, zodat de kans op beschadiging van de stam door schuren </a:t>
            </a:r>
          </a:p>
          <a:p>
            <a:pPr eaLnBrk="0" fontAlgn="base" hangingPunct="0">
              <a:spcBef>
                <a:spcPct val="0"/>
              </a:spcBef>
              <a:spcAft>
                <a:spcPct val="0"/>
              </a:spcAft>
              <a:defRPr/>
            </a:pPr>
            <a:r>
              <a:rPr lang="nl-NL" dirty="0">
                <a:solidFill>
                  <a:prstClr val="black"/>
                </a:solidFill>
                <a:latin typeface="tenso"/>
                <a:ea typeface="ＭＳ Ｐゴシック" panose="020B0600070205080204" pitchFamily="34" charset="-128"/>
              </a:rPr>
              <a:t>    wordt voorkomen. </a:t>
            </a:r>
          </a:p>
          <a:p>
            <a:pPr eaLnBrk="0" fontAlgn="base" hangingPunct="0">
              <a:spcBef>
                <a:spcPct val="0"/>
              </a:spcBef>
              <a:spcAft>
                <a:spcPct val="0"/>
              </a:spcAft>
              <a:defRPr/>
            </a:pPr>
            <a:endParaRPr lang="nl-NL" dirty="0">
              <a:solidFill>
                <a:prstClr val="black"/>
              </a:solidFill>
              <a:latin typeface="tenso"/>
              <a:ea typeface="ＭＳ Ｐゴシック" panose="020B0600070205080204" pitchFamily="34" charset="-128"/>
            </a:endParaRPr>
          </a:p>
          <a:p>
            <a:pPr eaLnBrk="0" fontAlgn="base" hangingPunct="0">
              <a:spcBef>
                <a:spcPct val="0"/>
              </a:spcBef>
              <a:spcAft>
                <a:spcPct val="0"/>
              </a:spcAft>
              <a:defRPr/>
            </a:pPr>
            <a:endParaRPr lang="nl-NL" dirty="0">
              <a:solidFill>
                <a:prstClr val="black"/>
              </a:solidFill>
              <a:latin typeface="tenso"/>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tenso"/>
                <a:ea typeface="ＭＳ Ｐゴシック" panose="020B0600070205080204" pitchFamily="34" charset="-128"/>
              </a:rPr>
              <a:t>Je plaatst de 2 palen op een afstand </a:t>
            </a:r>
          </a:p>
          <a:p>
            <a:pPr eaLnBrk="0" fontAlgn="base" hangingPunct="0">
              <a:spcBef>
                <a:spcPct val="0"/>
              </a:spcBef>
              <a:spcAft>
                <a:spcPct val="0"/>
              </a:spcAft>
              <a:defRPr/>
            </a:pPr>
            <a:r>
              <a:rPr lang="nl-NL" dirty="0">
                <a:solidFill>
                  <a:prstClr val="black"/>
                </a:solidFill>
                <a:latin typeface="tenso"/>
                <a:ea typeface="ＭＳ Ｐゴシック" panose="020B0600070205080204" pitchFamily="34" charset="-128"/>
              </a:rPr>
              <a:t>     van 40 tot 60 cm van elkaar. </a:t>
            </a:r>
          </a:p>
          <a:p>
            <a:pPr eaLnBrk="0" fontAlgn="base" hangingPunct="0">
              <a:spcBef>
                <a:spcPct val="0"/>
              </a:spcBef>
              <a:spcAft>
                <a:spcPct val="0"/>
              </a:spcAft>
              <a:defRPr/>
            </a:pPr>
            <a:endParaRPr lang="nl-NL" dirty="0">
              <a:solidFill>
                <a:prstClr val="black"/>
              </a:solidFill>
              <a:latin typeface="Arial" panose="020B0604020202020204" pitchFamily="34" charset="0"/>
              <a:ea typeface="ＭＳ Ｐゴシック" panose="020B0600070205080204" pitchFamily="34" charset="-128"/>
            </a:endParaRPr>
          </a:p>
        </p:txBody>
      </p:sp>
      <p:pic>
        <p:nvPicPr>
          <p:cNvPr id="8" name="Picture 2" descr="http://www.atuin.be/connector/media/boom_met_2_palen.jpg_"/>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1999" y="2803525"/>
            <a:ext cx="4491613" cy="3409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179834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xtBox 4"/>
          <p:cNvSpPr txBox="1">
            <a:spLocks noChangeArrowheads="1"/>
          </p:cNvSpPr>
          <p:nvPr/>
        </p:nvSpPr>
        <p:spPr bwMode="auto">
          <a:xfrm>
            <a:off x="396081" y="846142"/>
            <a:ext cx="8351838"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nl-NL" sz="2800" b="1" i="0" u="none" strike="noStrike" kern="0" cap="none" spc="0" normalizeH="0" baseline="0" noProof="0" dirty="0" err="1"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Boomsteun</a:t>
            </a:r>
            <a:r>
              <a:rPr kumimoji="0" lang="en-US" altLang="nl-NL" sz="2800" b="1"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 met 3 of 4 </a:t>
            </a:r>
            <a:r>
              <a:rPr kumimoji="0" lang="en-US" altLang="nl-NL" sz="2800" b="1" i="0" u="none" strike="noStrike" kern="0" cap="none" spc="0" normalizeH="0" baseline="0" noProof="0" dirty="0" err="1"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palen</a:t>
            </a:r>
            <a:endParaRPr kumimoji="0" lang="en-US" altLang="nl-NL" sz="2800" b="1"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endPar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7" name="Rechthoek 6"/>
          <p:cNvSpPr/>
          <p:nvPr/>
        </p:nvSpPr>
        <p:spPr>
          <a:xfrm>
            <a:off x="396081" y="1303342"/>
            <a:ext cx="8569325" cy="1477963"/>
          </a:xfrm>
          <a:prstGeom prst="rect">
            <a:avLst/>
          </a:prstGeom>
        </p:spPr>
        <p:txBody>
          <a:bodyPr>
            <a:spAutoFit/>
          </a:bodyPr>
          <a:lstStyle/>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De boom bindt je driemaal of viermaal aan (naar elke paal). Zorg er voor dat je de boom niet schuin gaat trekken en dat de stam mooi in het midden tussen de palen staat.</a:t>
            </a:r>
            <a:endParaRPr lang="nl-NL" dirty="0">
              <a:solidFill>
                <a:prstClr val="black"/>
              </a:solidFill>
              <a:latin typeface="tenso"/>
              <a:ea typeface="ＭＳ Ｐゴシック" panose="020B0600070205080204" pitchFamily="34" charset="-128"/>
            </a:endParaRPr>
          </a:p>
          <a:p>
            <a:pPr eaLnBrk="0" fontAlgn="base" hangingPunct="0">
              <a:spcBef>
                <a:spcPct val="0"/>
              </a:spcBef>
              <a:spcAft>
                <a:spcPct val="0"/>
              </a:spcAft>
              <a:defRPr/>
            </a:pPr>
            <a:endParaRPr lang="nl-NL" dirty="0">
              <a:solidFill>
                <a:prstClr val="black"/>
              </a:solidFill>
              <a:latin typeface="tenso"/>
              <a:ea typeface="ＭＳ Ｐゴシック" panose="020B0600070205080204" pitchFamily="34" charset="-128"/>
            </a:endParaRPr>
          </a:p>
          <a:p>
            <a:pPr eaLnBrk="0" fontAlgn="base" hangingPunct="0">
              <a:spcBef>
                <a:spcPct val="0"/>
              </a:spcBef>
              <a:spcAft>
                <a:spcPct val="0"/>
              </a:spcAft>
              <a:defRPr/>
            </a:pPr>
            <a:endParaRPr lang="nl-NL" dirty="0">
              <a:solidFill>
                <a:prstClr val="black"/>
              </a:solidFill>
              <a:latin typeface="Arial" panose="020B0604020202020204" pitchFamily="34" charset="0"/>
              <a:ea typeface="ＭＳ Ｐゴシック" panose="020B0600070205080204" pitchFamily="34" charset="-128"/>
            </a:endParaRPr>
          </a:p>
        </p:txBody>
      </p:sp>
      <p:pic>
        <p:nvPicPr>
          <p:cNvPr id="8" name="Picture 2" descr="http://www.atuin.be/connector/media/boom_met_3_boompalen.jpg_"/>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3560" y="2261542"/>
            <a:ext cx="4695825"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5019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xtBox 4"/>
          <p:cNvSpPr txBox="1">
            <a:spLocks noChangeArrowheads="1"/>
          </p:cNvSpPr>
          <p:nvPr/>
        </p:nvSpPr>
        <p:spPr bwMode="auto">
          <a:xfrm>
            <a:off x="396081" y="846142"/>
            <a:ext cx="8351838"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nl-NL" sz="2800" b="1" i="0" u="none" strike="noStrike" kern="0" cap="none" spc="0" normalizeH="0" baseline="0" noProof="0" dirty="0" err="1"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Kniepaaltje</a:t>
            </a:r>
            <a:r>
              <a:rPr kumimoji="0" lang="en-US" altLang="nl-NL" sz="2800" b="1"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endPar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7" name="Rechthoek 6"/>
          <p:cNvSpPr/>
          <p:nvPr/>
        </p:nvSpPr>
        <p:spPr>
          <a:xfrm>
            <a:off x="396081" y="1371600"/>
            <a:ext cx="8569325" cy="646113"/>
          </a:xfrm>
          <a:prstGeom prst="rect">
            <a:avLst/>
          </a:prstGeom>
        </p:spPr>
        <p:txBody>
          <a:bodyPr>
            <a:spAutoFit/>
          </a:bodyPr>
          <a:lstStyle/>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tenso"/>
                <a:ea typeface="ＭＳ Ｐゴシック" panose="020B0600070205080204" pitchFamily="34" charset="-128"/>
              </a:rPr>
              <a:t>Voorkomt maaischade bij bomen.</a:t>
            </a:r>
          </a:p>
          <a:p>
            <a:pPr eaLnBrk="0" fontAlgn="base" hangingPunct="0">
              <a:spcBef>
                <a:spcPct val="0"/>
              </a:spcBef>
              <a:spcAft>
                <a:spcPct val="0"/>
              </a:spcAft>
              <a:defRPr/>
            </a:pPr>
            <a:endParaRPr lang="nl-NL" dirty="0">
              <a:solidFill>
                <a:prstClr val="black"/>
              </a:solidFill>
              <a:latin typeface="Arial" panose="020B0604020202020204" pitchFamily="34" charset="0"/>
              <a:ea typeface="ＭＳ Ｐゴシック" panose="020B0600070205080204" pitchFamily="34" charset="-128"/>
            </a:endParaRPr>
          </a:p>
        </p:txBody>
      </p:sp>
      <p:pic>
        <p:nvPicPr>
          <p:cNvPr id="8" name="Picture 7" descr="HPIM02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6867" y="1920884"/>
            <a:ext cx="4818062" cy="3613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6028268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xtBox 4"/>
          <p:cNvSpPr txBox="1">
            <a:spLocks noChangeArrowheads="1"/>
          </p:cNvSpPr>
          <p:nvPr/>
        </p:nvSpPr>
        <p:spPr bwMode="auto">
          <a:xfrm>
            <a:off x="396081" y="840892"/>
            <a:ext cx="8351838"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0" fontAlgn="base" latinLnBrk="0" hangingPunct="0">
              <a:lnSpc>
                <a:spcPct val="100000"/>
              </a:lnSpc>
              <a:spcBef>
                <a:spcPct val="0"/>
              </a:spcBef>
              <a:spcAft>
                <a:spcPct val="0"/>
              </a:spcAft>
              <a:buClrTx/>
              <a:buSzTx/>
              <a:buFontTx/>
              <a:buNone/>
              <a:tabLst/>
              <a:defRPr/>
            </a:pPr>
            <a:r>
              <a:rPr kumimoji="0" lang="en-US" altLang="nl-NL" sz="2800" b="1" i="0" u="none" strike="noStrike" kern="0" cap="none" spc="0" normalizeH="0" baseline="0" noProof="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Paal</a:t>
            </a:r>
            <a:r>
              <a:rPr kumimoji="0" lang="en-US" altLang="nl-NL" sz="2800" b="1"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nl-NL" sz="2800" b="1" i="0" u="none" strike="noStrike" kern="0" cap="none" spc="0" normalizeH="0" baseline="0" noProof="0" dirty="0" err="1"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weghalen</a:t>
            </a:r>
            <a:r>
              <a:rPr kumimoji="0" lang="en-US" altLang="nl-NL" sz="2800" b="1"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nl-NL" sz="2800" b="1" i="0" u="none" strike="noStrike" kern="0" cap="none" spc="0" normalizeH="0" baseline="0" noProof="0" dirty="0" err="1"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na</a:t>
            </a:r>
            <a:r>
              <a:rPr kumimoji="0" lang="en-US" altLang="nl-NL" sz="2800" b="1"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nl-NL" sz="2800" b="1" i="0" u="none" strike="noStrike" kern="0" cap="none" spc="0" normalizeH="0" baseline="0" noProof="0" dirty="0" err="1"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een</a:t>
            </a:r>
            <a:r>
              <a:rPr kumimoji="0" lang="en-US" altLang="nl-NL" sz="2800" b="1"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nl-NL" sz="2800" b="1" i="0" u="none" strike="noStrike" kern="0" cap="none" spc="0" normalizeH="0" baseline="0" noProof="0" dirty="0" err="1"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tijdje</a:t>
            </a:r>
            <a:r>
              <a:rPr kumimoji="0" lang="en-US" altLang="nl-NL" sz="2800" b="1"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rPr>
              <a:t>……</a:t>
            </a: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a:p>
            <a:pPr marL="0" marR="0" lvl="0" indent="0" defTabSz="914400" eaLnBrk="0" fontAlgn="base" latinLnBrk="0" hangingPunct="0">
              <a:lnSpc>
                <a:spcPct val="100000"/>
              </a:lnSpc>
              <a:spcBef>
                <a:spcPct val="0"/>
              </a:spcBef>
              <a:spcAft>
                <a:spcPct val="0"/>
              </a:spcAft>
              <a:buClrTx/>
              <a:buSzTx/>
              <a:buFontTx/>
              <a:buNone/>
              <a:tabLst/>
              <a:defRPr/>
            </a:pPr>
            <a:endPar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endParaRPr>
          </a:p>
          <a:p>
            <a:pPr marL="0" marR="0" lvl="0" indent="0" defTabSz="914400" eaLnBrk="1" fontAlgn="base" latinLnBrk="0" hangingPunct="1">
              <a:lnSpc>
                <a:spcPct val="120000"/>
              </a:lnSpc>
              <a:spcBef>
                <a:spcPct val="0"/>
              </a:spcBef>
              <a:spcAft>
                <a:spcPct val="0"/>
              </a:spcAft>
              <a:buClrTx/>
              <a:buSzTx/>
              <a:buFontTx/>
              <a:buNone/>
              <a:tabLst/>
              <a:defRPr/>
            </a:pPr>
            <a:endParaRPr kumimoji="0" lang="en-US" altLang="nl-NL" sz="9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pic>
        <p:nvPicPr>
          <p:cNvPr id="7" name="Picture 4" descr="HPIM02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6173" y="1423153"/>
            <a:ext cx="3471653" cy="46297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9940550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kstvak 1"/>
          <p:cNvSpPr txBox="1">
            <a:spLocks noChangeArrowheads="1"/>
          </p:cNvSpPr>
          <p:nvPr/>
        </p:nvSpPr>
        <p:spPr bwMode="auto">
          <a:xfrm>
            <a:off x="236154" y="821430"/>
            <a:ext cx="8169275" cy="5447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FontTx/>
              <a:buNone/>
              <a:defRPr/>
            </a:pPr>
            <a:r>
              <a:rPr lang="nl-NL" altLang="nl-NL" sz="2800" b="1" dirty="0" smtClean="0">
                <a:solidFill>
                  <a:prstClr val="black"/>
                </a:solidFill>
                <a:ea typeface="ＭＳ Ｐゴシック" panose="020B0600070205080204" pitchFamily="34" charset="-128"/>
              </a:rPr>
              <a:t>Boomsoorten</a:t>
            </a:r>
          </a:p>
          <a:p>
            <a:pPr fontAlgn="base">
              <a:spcBef>
                <a:spcPct val="0"/>
              </a:spcBef>
              <a:spcAft>
                <a:spcPct val="0"/>
              </a:spcAft>
              <a:buFontTx/>
              <a:buNone/>
              <a:defRPr/>
            </a:pPr>
            <a:endParaRPr lang="nl-NL" altLang="nl-NL" sz="2000" dirty="0" smtClean="0">
              <a:solidFill>
                <a:prstClr val="black"/>
              </a:solidFill>
              <a:ea typeface="ＭＳ Ｐゴシック" panose="020B0600070205080204" pitchFamily="34" charset="-128"/>
            </a:endParaRPr>
          </a:p>
          <a:p>
            <a:pPr marL="342900" indent="-342900" eaLnBrk="0" fontAlgn="base" hangingPunct="0">
              <a:spcBef>
                <a:spcPct val="0"/>
              </a:spcBef>
              <a:spcAft>
                <a:spcPct val="0"/>
              </a:spcAft>
              <a:defRPr/>
            </a:pPr>
            <a:r>
              <a:rPr lang="nl-NL" altLang="nl-NL" sz="2000" dirty="0" smtClean="0">
                <a:solidFill>
                  <a:prstClr val="black"/>
                </a:solidFill>
                <a:ea typeface="ＭＳ Ｐゴシック" panose="020B0600070205080204" pitchFamily="34" charset="-128"/>
              </a:rPr>
              <a:t>Draadkluit</a:t>
            </a:r>
          </a:p>
          <a:p>
            <a:pPr marL="342900" indent="-342900" eaLnBrk="0" fontAlgn="base" hangingPunct="0">
              <a:spcBef>
                <a:spcPct val="0"/>
              </a:spcBef>
              <a:spcAft>
                <a:spcPct val="0"/>
              </a:spcAft>
              <a:defRPr/>
            </a:pPr>
            <a:r>
              <a:rPr lang="nl-NL" altLang="nl-NL" sz="2000" dirty="0" smtClean="0">
                <a:solidFill>
                  <a:prstClr val="black"/>
                </a:solidFill>
                <a:ea typeface="ＭＳ Ｐゴシック" panose="020B0600070205080204" pitchFamily="34" charset="-128"/>
              </a:rPr>
              <a:t>Kluit</a:t>
            </a:r>
          </a:p>
          <a:p>
            <a:pPr marL="342900" indent="-342900" eaLnBrk="0" fontAlgn="base" hangingPunct="0">
              <a:spcBef>
                <a:spcPct val="0"/>
              </a:spcBef>
              <a:spcAft>
                <a:spcPct val="0"/>
              </a:spcAft>
              <a:defRPr/>
            </a:pPr>
            <a:r>
              <a:rPr lang="nl-NL" altLang="nl-NL" sz="2000" dirty="0" smtClean="0">
                <a:solidFill>
                  <a:prstClr val="black"/>
                </a:solidFill>
                <a:ea typeface="ＭＳ Ｐゴシック" panose="020B0600070205080204" pitchFamily="34" charset="-128"/>
              </a:rPr>
              <a:t>Naaktwortel</a:t>
            </a:r>
          </a:p>
          <a:p>
            <a:pPr marL="342900" indent="-342900" eaLnBrk="0" fontAlgn="base" hangingPunct="0">
              <a:spcBef>
                <a:spcPct val="0"/>
              </a:spcBef>
              <a:spcAft>
                <a:spcPct val="0"/>
              </a:spcAft>
              <a:defRPr/>
            </a:pPr>
            <a:r>
              <a:rPr lang="nl-NL" altLang="nl-NL" sz="2000" dirty="0" smtClean="0">
                <a:solidFill>
                  <a:prstClr val="black"/>
                </a:solidFill>
                <a:ea typeface="ＭＳ Ｐゴシック" panose="020B0600070205080204" pitchFamily="34" charset="-128"/>
              </a:rPr>
              <a:t>container</a:t>
            </a:r>
          </a:p>
          <a:p>
            <a:pPr marL="342900" indent="-342900" eaLnBrk="0" fontAlgn="base" hangingPunct="0">
              <a:spcBef>
                <a:spcPct val="0"/>
              </a:spcBef>
              <a:spcAft>
                <a:spcPct val="0"/>
              </a:spcAft>
              <a:defRPr/>
            </a:pPr>
            <a:endParaRPr lang="nl-NL" altLang="nl-NL" sz="2000" dirty="0">
              <a:solidFill>
                <a:prstClr val="black"/>
              </a:solidFill>
              <a:ea typeface="ＭＳ Ｐゴシック" panose="020B0600070205080204" pitchFamily="34" charset="-128"/>
            </a:endParaRPr>
          </a:p>
          <a:p>
            <a:pPr marL="342900" indent="-342900" eaLnBrk="0" fontAlgn="base" hangingPunct="0">
              <a:spcBef>
                <a:spcPct val="0"/>
              </a:spcBef>
              <a:spcAft>
                <a:spcPct val="0"/>
              </a:spcAft>
              <a:defRPr/>
            </a:pPr>
            <a:endParaRPr lang="nl-NL" altLang="nl-NL" sz="2000" dirty="0" smtClean="0">
              <a:solidFill>
                <a:prstClr val="black"/>
              </a:solidFill>
              <a:ea typeface="ＭＳ Ｐゴシック" panose="020B0600070205080204" pitchFamily="34" charset="-128"/>
            </a:endParaRPr>
          </a:p>
          <a:p>
            <a:pPr marL="342900" indent="-342900" eaLnBrk="0" fontAlgn="base" hangingPunct="0">
              <a:spcBef>
                <a:spcPct val="0"/>
              </a:spcBef>
              <a:spcAft>
                <a:spcPct val="0"/>
              </a:spcAft>
              <a:defRPr/>
            </a:pPr>
            <a:endParaRPr lang="nl-NL" altLang="nl-NL" sz="2000" dirty="0">
              <a:solidFill>
                <a:prstClr val="black"/>
              </a:solidFill>
              <a:ea typeface="ＭＳ Ｐゴシック" panose="020B0600070205080204" pitchFamily="34" charset="-128"/>
            </a:endParaRPr>
          </a:p>
          <a:p>
            <a:pPr marL="342900" indent="-342900" eaLnBrk="0" fontAlgn="base" hangingPunct="0">
              <a:spcBef>
                <a:spcPct val="0"/>
              </a:spcBef>
              <a:spcAft>
                <a:spcPct val="0"/>
              </a:spcAft>
              <a:defRPr/>
            </a:pPr>
            <a:r>
              <a:rPr lang="nl-NL" altLang="nl-NL" sz="2000" dirty="0" smtClean="0">
                <a:solidFill>
                  <a:prstClr val="black"/>
                </a:solidFill>
                <a:ea typeface="ＭＳ Ｐゴシック" panose="020B0600070205080204" pitchFamily="34" charset="-128"/>
              </a:rPr>
              <a:t>Maat wordt aangegeven op 1 m hoogte met de omtrek van de stam in cm!!!</a:t>
            </a:r>
            <a:endParaRPr lang="nl-NL" altLang="nl-NL" sz="2000" dirty="0">
              <a:solidFill>
                <a:prstClr val="black"/>
              </a:solidFill>
              <a:ea typeface="ＭＳ Ｐゴシック" panose="020B0600070205080204" pitchFamily="34" charset="-128"/>
            </a:endParaRPr>
          </a:p>
          <a:p>
            <a:pPr marL="342900" indent="-342900" eaLnBrk="0" fontAlgn="base" hangingPunct="0">
              <a:spcBef>
                <a:spcPct val="0"/>
              </a:spcBef>
              <a:spcAft>
                <a:spcPct val="0"/>
              </a:spcAft>
              <a:defRPr/>
            </a:pPr>
            <a:r>
              <a:rPr lang="nl-NL" altLang="nl-NL" sz="2000" dirty="0" smtClean="0">
                <a:solidFill>
                  <a:prstClr val="black"/>
                </a:solidFill>
                <a:ea typeface="ＭＳ Ｐゴシック" panose="020B0600070205080204" pitchFamily="34" charset="-128"/>
              </a:rPr>
              <a:t>10/12	2xv</a:t>
            </a:r>
          </a:p>
          <a:p>
            <a:pPr marL="342900" indent="-342900" eaLnBrk="0" fontAlgn="base" hangingPunct="0">
              <a:spcBef>
                <a:spcPct val="0"/>
              </a:spcBef>
              <a:spcAft>
                <a:spcPct val="0"/>
              </a:spcAft>
              <a:defRPr/>
            </a:pPr>
            <a:r>
              <a:rPr lang="nl-NL" altLang="nl-NL" sz="2000" dirty="0" smtClean="0">
                <a:solidFill>
                  <a:prstClr val="black"/>
                </a:solidFill>
                <a:ea typeface="ＭＳ Ｐゴシック" panose="020B0600070205080204" pitchFamily="34" charset="-128"/>
              </a:rPr>
              <a:t>12/14	2xv</a:t>
            </a:r>
          </a:p>
          <a:p>
            <a:pPr marL="342900" indent="-342900" eaLnBrk="0" fontAlgn="base" hangingPunct="0">
              <a:spcBef>
                <a:spcPct val="0"/>
              </a:spcBef>
              <a:spcAft>
                <a:spcPct val="0"/>
              </a:spcAft>
              <a:defRPr/>
            </a:pPr>
            <a:r>
              <a:rPr lang="nl-NL" altLang="nl-NL" sz="2000" dirty="0" smtClean="0">
                <a:solidFill>
                  <a:prstClr val="black"/>
                </a:solidFill>
                <a:ea typeface="ＭＳ Ｐゴシック" panose="020B0600070205080204" pitchFamily="34" charset="-128"/>
              </a:rPr>
              <a:t>14/16	2xv</a:t>
            </a:r>
          </a:p>
          <a:p>
            <a:pPr marL="342900" indent="-342900" eaLnBrk="0" fontAlgn="base" hangingPunct="0">
              <a:spcBef>
                <a:spcPct val="0"/>
              </a:spcBef>
              <a:spcAft>
                <a:spcPct val="0"/>
              </a:spcAft>
              <a:defRPr/>
            </a:pPr>
            <a:r>
              <a:rPr lang="nl-NL" altLang="nl-NL" sz="2000" dirty="0" smtClean="0">
                <a:solidFill>
                  <a:prstClr val="black"/>
                </a:solidFill>
                <a:ea typeface="ＭＳ Ｐゴシック" panose="020B0600070205080204" pitchFamily="34" charset="-128"/>
              </a:rPr>
              <a:t>16/18	2xv</a:t>
            </a:r>
          </a:p>
          <a:p>
            <a:pPr marL="342900" indent="-342900" eaLnBrk="0" fontAlgn="base" hangingPunct="0">
              <a:spcBef>
                <a:spcPct val="0"/>
              </a:spcBef>
              <a:spcAft>
                <a:spcPct val="0"/>
              </a:spcAft>
              <a:defRPr/>
            </a:pPr>
            <a:r>
              <a:rPr lang="nl-NL" altLang="nl-NL" sz="2000" dirty="0" smtClean="0">
                <a:solidFill>
                  <a:prstClr val="black"/>
                </a:solidFill>
                <a:ea typeface="ＭＳ Ｐゴシック" panose="020B0600070205080204" pitchFamily="34" charset="-128"/>
              </a:rPr>
              <a:t>18/20	3xv</a:t>
            </a:r>
          </a:p>
          <a:p>
            <a:pPr marL="342900" indent="-342900" eaLnBrk="0" fontAlgn="base" hangingPunct="0">
              <a:spcBef>
                <a:spcPct val="0"/>
              </a:spcBef>
              <a:spcAft>
                <a:spcPct val="0"/>
              </a:spcAft>
              <a:defRPr/>
            </a:pPr>
            <a:r>
              <a:rPr lang="nl-NL" altLang="nl-NL" sz="2000" dirty="0" smtClean="0">
                <a:solidFill>
                  <a:prstClr val="black"/>
                </a:solidFill>
                <a:ea typeface="ＭＳ Ｐゴシック" panose="020B0600070205080204" pitchFamily="34" charset="-128"/>
              </a:rPr>
              <a:t>20/25	3xv</a:t>
            </a:r>
            <a:endParaRPr lang="nl-NL" altLang="nl-NL" sz="2400" dirty="0" smtClean="0">
              <a:solidFill>
                <a:prstClr val="black"/>
              </a:solidFill>
              <a:ea typeface="ＭＳ Ｐゴシック" panose="020B0600070205080204" pitchFamily="34" charset="-128"/>
            </a:endParaRPr>
          </a:p>
        </p:txBody>
      </p:sp>
      <p:pic>
        <p:nvPicPr>
          <p:cNvPr id="7" name="Afbeelding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96343" y="821430"/>
            <a:ext cx="3539516" cy="264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Afbeelding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87455" y="4086589"/>
            <a:ext cx="2816225"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Afbeelding 2"/>
          <p:cNvPicPr>
            <a:picLocks noChangeAspect="1"/>
          </p:cNvPicPr>
          <p:nvPr/>
        </p:nvPicPr>
        <p:blipFill>
          <a:blip r:embed="rId6"/>
          <a:stretch>
            <a:fillRect/>
          </a:stretch>
        </p:blipFill>
        <p:spPr>
          <a:xfrm>
            <a:off x="7229869" y="4086589"/>
            <a:ext cx="1175560" cy="2194832"/>
          </a:xfrm>
          <a:prstGeom prst="rect">
            <a:avLst/>
          </a:prstGeom>
        </p:spPr>
      </p:pic>
    </p:spTree>
    <p:extLst>
      <p:ext uri="{BB962C8B-B14F-4D97-AF65-F5344CB8AC3E}">
        <p14:creationId xmlns:p14="http://schemas.microsoft.com/office/powerpoint/2010/main" val="25311933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kstvak 1"/>
          <p:cNvSpPr txBox="1">
            <a:spLocks noChangeArrowheads="1"/>
          </p:cNvSpPr>
          <p:nvPr/>
        </p:nvSpPr>
        <p:spPr bwMode="auto">
          <a:xfrm>
            <a:off x="457201" y="846142"/>
            <a:ext cx="760157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FontTx/>
              <a:buNone/>
              <a:defRPr/>
            </a:pPr>
            <a:r>
              <a:rPr lang="nl-NL" altLang="nl-NL" sz="2800" b="1" dirty="0" smtClean="0">
                <a:solidFill>
                  <a:prstClr val="black"/>
                </a:solidFill>
                <a:ea typeface="ＭＳ Ｐゴシック" panose="020B0600070205080204" pitchFamily="34" charset="-128"/>
              </a:rPr>
              <a:t>Aanplanttijd bomen</a:t>
            </a:r>
          </a:p>
          <a:p>
            <a:pPr fontAlgn="base">
              <a:spcBef>
                <a:spcPct val="0"/>
              </a:spcBef>
              <a:spcAft>
                <a:spcPct val="0"/>
              </a:spcAft>
              <a:buFontTx/>
              <a:buNone/>
              <a:defRPr/>
            </a:pPr>
            <a:endParaRPr lang="nl-NL" altLang="nl-NL" sz="2000" dirty="0" smtClean="0">
              <a:solidFill>
                <a:prstClr val="black"/>
              </a:solidFill>
              <a:ea typeface="ＭＳ Ｐゴシック" panose="020B0600070205080204" pitchFamily="34" charset="-128"/>
            </a:endParaRPr>
          </a:p>
          <a:p>
            <a:pPr marL="342900" indent="-342900" eaLnBrk="0" fontAlgn="base" hangingPunct="0">
              <a:spcBef>
                <a:spcPct val="0"/>
              </a:spcBef>
              <a:spcAft>
                <a:spcPct val="0"/>
              </a:spcAft>
              <a:defRPr/>
            </a:pPr>
            <a:endParaRPr lang="nl-NL" altLang="nl-NL" sz="2000" dirty="0">
              <a:solidFill>
                <a:prstClr val="black"/>
              </a:solidFill>
              <a:ea typeface="ＭＳ Ｐゴシック" panose="020B0600070205080204" pitchFamily="34" charset="-128"/>
            </a:endParaRPr>
          </a:p>
          <a:p>
            <a:pPr marL="342900" indent="-342900" eaLnBrk="0" fontAlgn="base" hangingPunct="0">
              <a:spcBef>
                <a:spcPct val="0"/>
              </a:spcBef>
              <a:spcAft>
                <a:spcPct val="0"/>
              </a:spcAft>
              <a:defRPr/>
            </a:pPr>
            <a:endParaRPr lang="nl-NL" altLang="nl-NL" sz="2000" dirty="0" smtClean="0">
              <a:solidFill>
                <a:prstClr val="black"/>
              </a:solidFill>
              <a:ea typeface="ＭＳ Ｐゴシック" panose="020B0600070205080204" pitchFamily="34" charset="-128"/>
            </a:endParaRPr>
          </a:p>
          <a:p>
            <a:pPr eaLnBrk="0" fontAlgn="base" hangingPunct="0">
              <a:spcBef>
                <a:spcPct val="0"/>
              </a:spcBef>
              <a:spcAft>
                <a:spcPct val="0"/>
              </a:spcAft>
              <a:buFontTx/>
              <a:buNone/>
              <a:defRPr/>
            </a:pPr>
            <a:endParaRPr lang="nl-NL" altLang="nl-NL" sz="2000" dirty="0">
              <a:solidFill>
                <a:prstClr val="black"/>
              </a:solidFill>
              <a:ea typeface="ＭＳ Ｐゴシック" panose="020B0600070205080204" pitchFamily="34" charset="-128"/>
            </a:endParaRPr>
          </a:p>
        </p:txBody>
      </p:sp>
      <p:sp>
        <p:nvSpPr>
          <p:cNvPr id="7" name="Rechthoek 5"/>
          <p:cNvSpPr>
            <a:spLocks noChangeArrowheads="1"/>
          </p:cNvSpPr>
          <p:nvPr/>
        </p:nvSpPr>
        <p:spPr bwMode="auto">
          <a:xfrm>
            <a:off x="457201" y="1600200"/>
            <a:ext cx="8351837"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285750" marR="0" lvl="0" indent="-285750" defTabSz="914400" eaLnBrk="0" fontAlgn="base" latinLnBrk="0" hangingPunct="0">
              <a:lnSpc>
                <a:spcPct val="100000"/>
              </a:lnSpc>
              <a:spcBef>
                <a:spcPct val="0"/>
              </a:spcBef>
              <a:spcAft>
                <a:spcPct val="0"/>
              </a:spcAft>
              <a:buClrTx/>
              <a:buSzTx/>
              <a:buFont typeface="Wingdings" panose="05000000000000000000" pitchFamily="2" charset="2"/>
              <a:buChar char="Ø"/>
              <a:tabLst/>
              <a:defRPr/>
            </a:pPr>
            <a:r>
              <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rPr>
              <a:t>Draadkluit (vaak de kleine maten)---- nov t/m eind feb. </a:t>
            </a:r>
            <a:br>
              <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rPr>
            </a:br>
            <a:endPar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endParaRPr>
          </a:p>
          <a:p>
            <a:pPr marL="285750" marR="0" lvl="0" indent="-285750" defTabSz="914400" eaLnBrk="0" fontAlgn="base" latinLnBrk="0" hangingPunct="0">
              <a:lnSpc>
                <a:spcPct val="100000"/>
              </a:lnSpc>
              <a:spcBef>
                <a:spcPct val="0"/>
              </a:spcBef>
              <a:spcAft>
                <a:spcPct val="0"/>
              </a:spcAft>
              <a:buClrTx/>
              <a:buSzTx/>
              <a:buFont typeface="Wingdings" panose="05000000000000000000" pitchFamily="2" charset="2"/>
              <a:buChar char="Ø"/>
              <a:tabLst/>
              <a:defRPr/>
            </a:pPr>
            <a:endPar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endParaRPr>
          </a:p>
          <a:p>
            <a:pPr marL="285750" marR="0" lvl="0" indent="-285750" defTabSz="914400" eaLnBrk="0" fontAlgn="base" latinLnBrk="0" hangingPunct="0">
              <a:lnSpc>
                <a:spcPct val="100000"/>
              </a:lnSpc>
              <a:spcBef>
                <a:spcPct val="0"/>
              </a:spcBef>
              <a:spcAft>
                <a:spcPct val="0"/>
              </a:spcAft>
              <a:buClrTx/>
              <a:buSzTx/>
              <a:buFont typeface="Wingdings" panose="05000000000000000000" pitchFamily="2" charset="2"/>
              <a:buChar char="Ø"/>
              <a:tabLst/>
              <a:defRPr/>
            </a:pPr>
            <a:r>
              <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rPr>
              <a:t>Bomen met kluit of draad kluit. ---- Okt t/m april (mei)</a:t>
            </a:r>
          </a:p>
          <a:p>
            <a:pPr marL="285750" marR="0" lvl="0" indent="-285750" defTabSz="914400" eaLnBrk="0" fontAlgn="base" latinLnBrk="0" hangingPunct="0">
              <a:lnSpc>
                <a:spcPct val="100000"/>
              </a:lnSpc>
              <a:spcBef>
                <a:spcPct val="0"/>
              </a:spcBef>
              <a:spcAft>
                <a:spcPct val="0"/>
              </a:spcAft>
              <a:buClrTx/>
              <a:buSzTx/>
              <a:buFont typeface="Wingdings" panose="05000000000000000000" pitchFamily="2" charset="2"/>
              <a:buChar char="Ø"/>
              <a:tabLst/>
              <a:defRPr/>
            </a:pPr>
            <a:endParaRPr lang="nl-NL" altLang="nl-NL" kern="0" dirty="0">
              <a:solidFill>
                <a:prstClr val="black"/>
              </a:solidFill>
            </a:endParaRPr>
          </a:p>
          <a:p>
            <a:pPr marL="285750" marR="0" lvl="0" indent="-285750" defTabSz="914400" eaLnBrk="0" fontAlgn="base" latinLnBrk="0" hangingPunct="0">
              <a:lnSpc>
                <a:spcPct val="100000"/>
              </a:lnSpc>
              <a:spcBef>
                <a:spcPct val="0"/>
              </a:spcBef>
              <a:spcAft>
                <a:spcPct val="0"/>
              </a:spcAft>
              <a:buClrTx/>
              <a:buSzTx/>
              <a:buFont typeface="Wingdings" panose="05000000000000000000" pitchFamily="2" charset="2"/>
              <a:buChar char="Ø"/>
              <a:tabLst/>
              <a:defRPr/>
            </a:pPr>
            <a:endPar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endParaRPr>
          </a:p>
          <a:p>
            <a:pPr marL="285750" marR="0" lvl="0" indent="-285750" defTabSz="914400" eaLnBrk="0" fontAlgn="base" latinLnBrk="0" hangingPunct="0">
              <a:lnSpc>
                <a:spcPct val="100000"/>
              </a:lnSpc>
              <a:spcBef>
                <a:spcPct val="0"/>
              </a:spcBef>
              <a:spcAft>
                <a:spcPct val="0"/>
              </a:spcAft>
              <a:buClrTx/>
              <a:buSzTx/>
              <a:buFont typeface="Wingdings" panose="05000000000000000000" pitchFamily="2" charset="2"/>
              <a:buChar char="Ø"/>
              <a:tabLst/>
              <a:defRPr/>
            </a:pPr>
            <a:r>
              <a:rPr lang="nl-NL" altLang="nl-NL" kern="0" dirty="0" smtClean="0">
                <a:solidFill>
                  <a:prstClr val="black"/>
                </a:solidFill>
              </a:rPr>
              <a:t>Bomen zonder kluit, in rustperiode, nov t/m maart, behalve als het vriest.</a:t>
            </a:r>
            <a:endPar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endParaRPr>
          </a:p>
          <a:p>
            <a:pPr marL="285750" marR="0" lvl="0" indent="-285750" defTabSz="914400" eaLnBrk="0" fontAlgn="base" latinLnBrk="0" hangingPunct="0">
              <a:lnSpc>
                <a:spcPct val="100000"/>
              </a:lnSpc>
              <a:spcBef>
                <a:spcPct val="0"/>
              </a:spcBef>
              <a:spcAft>
                <a:spcPct val="0"/>
              </a:spcAft>
              <a:buClrTx/>
              <a:buSzTx/>
              <a:buFont typeface="Wingdings" panose="05000000000000000000" pitchFamily="2" charset="2"/>
              <a:buChar char="Ø"/>
              <a:tabLst/>
              <a:defRPr/>
            </a:pPr>
            <a:endPar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endParaRPr>
          </a:p>
          <a:p>
            <a:pPr marL="285750" marR="0" lvl="0" indent="-285750" defTabSz="914400" eaLnBrk="0" fontAlgn="base" latinLnBrk="0" hangingPunct="0">
              <a:lnSpc>
                <a:spcPct val="100000"/>
              </a:lnSpc>
              <a:spcBef>
                <a:spcPct val="0"/>
              </a:spcBef>
              <a:spcAft>
                <a:spcPct val="0"/>
              </a:spcAft>
              <a:buClrTx/>
              <a:buSzTx/>
              <a:buFont typeface="Wingdings" panose="05000000000000000000" pitchFamily="2" charset="2"/>
              <a:buChar char="Ø"/>
              <a:tabLst/>
              <a:defRPr/>
            </a:pPr>
            <a:endPar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endParaRPr>
          </a:p>
          <a:p>
            <a:pPr marL="285750" marR="0" lvl="0" indent="-285750" defTabSz="914400" eaLnBrk="0" fontAlgn="base" latinLnBrk="0" hangingPunct="0">
              <a:lnSpc>
                <a:spcPct val="100000"/>
              </a:lnSpc>
              <a:spcBef>
                <a:spcPct val="0"/>
              </a:spcBef>
              <a:spcAft>
                <a:spcPct val="0"/>
              </a:spcAft>
              <a:buClrTx/>
              <a:buSzTx/>
              <a:buFont typeface="Wingdings" panose="05000000000000000000" pitchFamily="2" charset="2"/>
              <a:buChar char="Ø"/>
              <a:tabLst/>
              <a:defRPr/>
            </a:pPr>
            <a:r>
              <a:rPr kumimoji="0" lang="nl-NL" altLang="nl-NL" sz="1800" b="0" i="0" u="none" strike="noStrike" kern="0" cap="none" spc="0" normalizeH="0" baseline="0" noProof="0" dirty="0" smtClean="0">
                <a:ln>
                  <a:noFill/>
                </a:ln>
                <a:solidFill>
                  <a:prstClr val="black"/>
                </a:solidFill>
                <a:effectLst/>
                <a:uLnTx/>
                <a:uFillTx/>
                <a:latin typeface="Arial" panose="020B0604020202020204" pitchFamily="34" charset="0"/>
                <a:ea typeface="ＭＳ Ｐゴシック" panose="020B0600070205080204" pitchFamily="34" charset="-128"/>
              </a:rPr>
              <a:t>Bomen als groeikluit of in pot---- het hele jaar door. </a:t>
            </a:r>
          </a:p>
        </p:txBody>
      </p:sp>
    </p:spTree>
    <p:extLst>
      <p:ext uri="{BB962C8B-B14F-4D97-AF65-F5344CB8AC3E}">
        <p14:creationId xmlns:p14="http://schemas.microsoft.com/office/powerpoint/2010/main" val="21755549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xtBox 4"/>
          <p:cNvSpPr txBox="1"/>
          <p:nvPr/>
        </p:nvSpPr>
        <p:spPr>
          <a:xfrm>
            <a:off x="268800" y="846621"/>
            <a:ext cx="6513513" cy="4124206"/>
          </a:xfrm>
          <a:prstGeom prst="rect">
            <a:avLst/>
          </a:prstGeom>
          <a:noFill/>
        </p:spPr>
        <p:txBody>
          <a:bodyPr>
            <a:spAutoFit/>
          </a:bodyPr>
          <a:lstStyle/>
          <a:p>
            <a:pPr eaLnBrk="0" fontAlgn="base" hangingPunct="0">
              <a:spcBef>
                <a:spcPct val="0"/>
              </a:spcBef>
              <a:spcAft>
                <a:spcPct val="0"/>
              </a:spcAft>
              <a:defRPr/>
            </a:pPr>
            <a:r>
              <a:rPr lang="en-US" sz="2800" b="1" dirty="0">
                <a:solidFill>
                  <a:prstClr val="black"/>
                </a:solidFill>
                <a:latin typeface="Arial"/>
                <a:ea typeface="ＭＳ Ｐゴシック" panose="020B0600070205080204" pitchFamily="34" charset="-128"/>
                <a:cs typeface="Arial"/>
              </a:rPr>
              <a:t>Planten </a:t>
            </a:r>
            <a:r>
              <a:rPr lang="en-US" sz="2800" b="1" dirty="0" smtClean="0">
                <a:solidFill>
                  <a:prstClr val="black"/>
                </a:solidFill>
                <a:latin typeface="Arial"/>
                <a:ea typeface="ＭＳ Ｐゴシック" panose="020B0600070205080204" pitchFamily="34" charset="-128"/>
                <a:cs typeface="Arial"/>
              </a:rPr>
              <a:t>van </a:t>
            </a:r>
            <a:r>
              <a:rPr lang="en-US" sz="2800" b="1" dirty="0" err="1" smtClean="0">
                <a:solidFill>
                  <a:prstClr val="black"/>
                </a:solidFill>
                <a:latin typeface="Arial"/>
                <a:ea typeface="ＭＳ Ｐゴシック" panose="020B0600070205080204" pitchFamily="34" charset="-128"/>
                <a:cs typeface="Arial"/>
              </a:rPr>
              <a:t>een</a:t>
            </a:r>
            <a:r>
              <a:rPr lang="en-US" sz="2800" b="1" dirty="0" smtClean="0">
                <a:solidFill>
                  <a:prstClr val="black"/>
                </a:solidFill>
                <a:latin typeface="Arial"/>
                <a:ea typeface="ＭＳ Ｐゴシック" panose="020B0600070205080204" pitchFamily="34" charset="-128"/>
                <a:cs typeface="Arial"/>
              </a:rPr>
              <a:t> boom</a:t>
            </a:r>
            <a:endParaRPr lang="en-US" sz="2800" b="1" dirty="0">
              <a:solidFill>
                <a:prstClr val="black"/>
              </a:solidFill>
              <a:latin typeface="Arial"/>
              <a:ea typeface="ＭＳ Ｐゴシック" panose="020B0600070205080204" pitchFamily="34" charset="-128"/>
              <a:cs typeface="Arial"/>
            </a:endParaRPr>
          </a:p>
          <a:p>
            <a:pPr>
              <a:lnSpc>
                <a:spcPct val="120000"/>
              </a:lnSpc>
              <a:defRPr/>
            </a:pPr>
            <a:endParaRPr lang="en-US" sz="900" dirty="0">
              <a:solidFill>
                <a:prstClr val="black"/>
              </a:solidFill>
              <a:latin typeface="Arial"/>
              <a:ea typeface="ＭＳ Ｐゴシック" panose="020B0600070205080204" pitchFamily="34" charset="-128"/>
              <a:cs typeface="Arial"/>
            </a:endParaRPr>
          </a:p>
          <a:p>
            <a:pPr>
              <a:lnSpc>
                <a:spcPct val="120000"/>
              </a:lnSpc>
              <a:defRPr/>
            </a:pPr>
            <a:endParaRPr lang="en-US" sz="900" dirty="0">
              <a:solidFill>
                <a:prstClr val="black"/>
              </a:solidFill>
              <a:latin typeface="Arial"/>
              <a:ea typeface="ＭＳ Ｐゴシック" panose="020B0600070205080204" pitchFamily="34" charset="-128"/>
              <a:cs typeface="Arial"/>
            </a:endParaRPr>
          </a:p>
          <a:p>
            <a:pPr>
              <a:lnSpc>
                <a:spcPct val="120000"/>
              </a:lnSpc>
              <a:defRPr/>
            </a:pPr>
            <a:endParaRPr lang="en-US" dirty="0">
              <a:solidFill>
                <a:prstClr val="black"/>
              </a:solidFill>
              <a:latin typeface="Arial"/>
              <a:ea typeface="ＭＳ Ｐゴシック" panose="020B0600070205080204" pitchFamily="34" charset="-128"/>
              <a:cs typeface="Arial"/>
            </a:endParaRPr>
          </a:p>
          <a:p>
            <a:pPr eaLnBrk="0" fontAlgn="base" hangingPunct="0">
              <a:spcBef>
                <a:spcPct val="0"/>
              </a:spcBef>
              <a:spcAft>
                <a:spcPct val="0"/>
              </a:spcAft>
              <a:defRPr/>
            </a:pPr>
            <a:r>
              <a:rPr lang="nl-NL" b="1" dirty="0">
                <a:solidFill>
                  <a:prstClr val="black"/>
                </a:solidFill>
                <a:latin typeface="Arial" panose="020B0604020202020204" pitchFamily="34" charset="0"/>
                <a:ea typeface="ＭＳ Ｐゴシック" panose="020B0600070205080204" pitchFamily="34" charset="-128"/>
              </a:rPr>
              <a:t>Stap 1</a:t>
            </a:r>
          </a:p>
          <a:p>
            <a:pPr eaLnBrk="0" fontAlgn="base" hangingPunct="0">
              <a:spcBef>
                <a:spcPct val="0"/>
              </a:spcBef>
              <a:spcAft>
                <a:spcPct val="0"/>
              </a:spcAft>
              <a:defRPr/>
            </a:pPr>
            <a:endParaRPr lang="nl-NL" b="1"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	Graaf een ruim </a:t>
            </a:r>
            <a:r>
              <a:rPr lang="nl-NL" dirty="0" err="1">
                <a:solidFill>
                  <a:prstClr val="black"/>
                </a:solidFill>
                <a:latin typeface="Arial" panose="020B0604020202020204" pitchFamily="34" charset="0"/>
                <a:ea typeface="ＭＳ Ｐゴシック" panose="020B0600070205080204" pitchFamily="34" charset="-128"/>
              </a:rPr>
              <a:t>plantgat</a:t>
            </a:r>
            <a:r>
              <a:rPr lang="nl-NL" dirty="0">
                <a:solidFill>
                  <a:prstClr val="black"/>
                </a:solidFill>
                <a:latin typeface="Arial" panose="020B0604020202020204" pitchFamily="34" charset="0"/>
                <a:ea typeface="ＭＳ Ｐゴシック" panose="020B0600070205080204" pitchFamily="34" charset="-128"/>
              </a:rPr>
              <a:t> circa 1/3 groter dan de kluit van 	de boom zodat de wortels zich ook zijwaarts optimaal 	kunnen ontwikkelen.</a:t>
            </a:r>
          </a:p>
          <a:p>
            <a:pPr eaLnBrk="0" fontAlgn="base" hangingPunct="0">
              <a:spcBef>
                <a:spcPct val="0"/>
              </a:spcBef>
              <a:spcAft>
                <a:spcPct val="0"/>
              </a:spcAft>
              <a:defRPr/>
            </a:pPr>
            <a:endParaRPr lang="nl-NL"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	Spit de bodem van het </a:t>
            </a:r>
            <a:r>
              <a:rPr lang="nl-NL" dirty="0" err="1">
                <a:solidFill>
                  <a:prstClr val="black"/>
                </a:solidFill>
                <a:latin typeface="Arial" panose="020B0604020202020204" pitchFamily="34" charset="0"/>
                <a:ea typeface="ＭＳ Ｐゴシック" panose="020B0600070205080204" pitchFamily="34" charset="-128"/>
              </a:rPr>
              <a:t>plantgat</a:t>
            </a:r>
            <a:r>
              <a:rPr lang="nl-NL" dirty="0">
                <a:solidFill>
                  <a:prstClr val="black"/>
                </a:solidFill>
                <a:latin typeface="Arial" panose="020B0604020202020204" pitchFamily="34" charset="0"/>
                <a:ea typeface="ＭＳ Ｐゴシック" panose="020B0600070205080204" pitchFamily="34" charset="-128"/>
              </a:rPr>
              <a:t> goed </a:t>
            </a:r>
            <a:r>
              <a:rPr lang="nl-NL" dirty="0" smtClean="0">
                <a:solidFill>
                  <a:prstClr val="black"/>
                </a:solidFill>
                <a:latin typeface="Arial" panose="020B0604020202020204" pitchFamily="34" charset="0"/>
                <a:ea typeface="ＭＳ Ｐゴシック" panose="020B0600070205080204" pitchFamily="34" charset="-128"/>
              </a:rPr>
              <a:t>los, dit is voor een</a:t>
            </a:r>
          </a:p>
          <a:p>
            <a:pPr eaLnBrk="0" fontAlgn="base" hangingPunct="0">
              <a:spcBef>
                <a:spcPct val="0"/>
              </a:spcBef>
              <a:spcAft>
                <a:spcPct val="0"/>
              </a:spcAft>
              <a:defRPr/>
            </a:pPr>
            <a:r>
              <a:rPr lang="nl-NL" dirty="0" smtClean="0">
                <a:solidFill>
                  <a:prstClr val="black"/>
                </a:solidFill>
                <a:latin typeface="Arial" panose="020B0604020202020204" pitchFamily="34" charset="0"/>
                <a:ea typeface="ＭＳ Ｐゴシック" panose="020B0600070205080204" pitchFamily="34" charset="-128"/>
              </a:rPr>
              <a:t>       goede ontwatering, </a:t>
            </a:r>
            <a:r>
              <a:rPr lang="nl-NL" dirty="0">
                <a:solidFill>
                  <a:prstClr val="black"/>
                </a:solidFill>
                <a:latin typeface="Arial" panose="020B0604020202020204" pitchFamily="34" charset="0"/>
                <a:ea typeface="ＭＳ Ｐゴシック" panose="020B0600070205080204" pitchFamily="34" charset="-128"/>
              </a:rPr>
              <a:t>druk de bodem van het </a:t>
            </a:r>
            <a:r>
              <a:rPr lang="nl-NL" dirty="0" err="1" smtClean="0">
                <a:solidFill>
                  <a:prstClr val="black"/>
                </a:solidFill>
                <a:latin typeface="Arial" panose="020B0604020202020204" pitchFamily="34" charset="0"/>
                <a:ea typeface="ＭＳ Ｐゴシック" panose="020B0600070205080204" pitchFamily="34" charset="-128"/>
              </a:rPr>
              <a:t>plantgat</a:t>
            </a:r>
            <a:endParaRPr lang="nl-NL" dirty="0">
              <a:solidFill>
                <a:prstClr val="black"/>
              </a:solidFill>
              <a:latin typeface="Arial" panose="020B0604020202020204" pitchFamily="34" charset="0"/>
              <a:ea typeface="ＭＳ Ｐゴシック" panose="020B0600070205080204" pitchFamily="34" charset="-128"/>
            </a:endParaRPr>
          </a:p>
          <a:p>
            <a:pPr eaLnBrk="0" fontAlgn="base" hangingPunct="0">
              <a:spcBef>
                <a:spcPct val="0"/>
              </a:spcBef>
              <a:spcAft>
                <a:spcPct val="0"/>
              </a:spcAft>
              <a:defRPr/>
            </a:pPr>
            <a:r>
              <a:rPr lang="nl-NL" dirty="0" smtClean="0">
                <a:solidFill>
                  <a:prstClr val="black"/>
                </a:solidFill>
                <a:latin typeface="Arial" panose="020B0604020202020204" pitchFamily="34" charset="0"/>
                <a:ea typeface="ＭＳ Ｐゴシック" panose="020B0600070205080204" pitchFamily="34" charset="-128"/>
              </a:rPr>
              <a:t>       voorzichtig </a:t>
            </a:r>
            <a:r>
              <a:rPr lang="nl-NL" dirty="0">
                <a:solidFill>
                  <a:prstClr val="black"/>
                </a:solidFill>
                <a:latin typeface="Arial" panose="020B0604020202020204" pitchFamily="34" charset="0"/>
                <a:ea typeface="ＭＳ Ｐゴシック" panose="020B0600070205080204" pitchFamily="34" charset="-128"/>
              </a:rPr>
              <a:t>aan om een teveel aan nazakken te 	voorkomen.</a:t>
            </a:r>
          </a:p>
          <a:p>
            <a:pPr>
              <a:lnSpc>
                <a:spcPct val="120000"/>
              </a:lnSpc>
              <a:defRPr/>
            </a:pPr>
            <a:endParaRPr lang="en-US" sz="900" dirty="0">
              <a:solidFill>
                <a:prstClr val="black"/>
              </a:solidFill>
              <a:latin typeface="Arial"/>
              <a:ea typeface="ＭＳ Ｐゴシック" panose="020B0600070205080204" pitchFamily="34" charset="-128"/>
              <a:cs typeface="Arial"/>
            </a:endParaRPr>
          </a:p>
        </p:txBody>
      </p:sp>
      <p:pic>
        <p:nvPicPr>
          <p:cNvPr id="7" name="Picture 6" descr="https://www.tenhoven-bomen.nl/upload/ckfinder/images/foto%201%20ine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8313" y="1231900"/>
            <a:ext cx="1844675"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Afbeelding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37363" y="3287713"/>
            <a:ext cx="1825625"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17551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3" name="Rechthoek 2"/>
          <p:cNvSpPr/>
          <p:nvPr/>
        </p:nvSpPr>
        <p:spPr>
          <a:xfrm>
            <a:off x="681054" y="979116"/>
            <a:ext cx="6194809" cy="3016210"/>
          </a:xfrm>
          <a:prstGeom prst="rect">
            <a:avLst/>
          </a:prstGeom>
        </p:spPr>
        <p:txBody>
          <a:bodyPr wrap="square">
            <a:spAutoFit/>
          </a:bodyPr>
          <a:lstStyle/>
          <a:p>
            <a:pPr lvl="0" eaLnBrk="0" fontAlgn="base" hangingPunct="0">
              <a:spcBef>
                <a:spcPct val="0"/>
              </a:spcBef>
              <a:spcAft>
                <a:spcPct val="0"/>
              </a:spcAft>
              <a:defRPr/>
            </a:pPr>
            <a:r>
              <a:rPr lang="en-US" sz="2800" b="1" dirty="0">
                <a:solidFill>
                  <a:prstClr val="black"/>
                </a:solidFill>
                <a:latin typeface="Arial"/>
                <a:ea typeface="ＭＳ Ｐゴシック" panose="020B0600070205080204" pitchFamily="34" charset="-128"/>
                <a:cs typeface="Arial"/>
              </a:rPr>
              <a:t>Planten van </a:t>
            </a:r>
            <a:r>
              <a:rPr lang="en-US" sz="2800" b="1" dirty="0" err="1">
                <a:solidFill>
                  <a:prstClr val="black"/>
                </a:solidFill>
                <a:latin typeface="Arial"/>
                <a:ea typeface="ＭＳ Ｐゴシック" panose="020B0600070205080204" pitchFamily="34" charset="-128"/>
                <a:cs typeface="Arial"/>
              </a:rPr>
              <a:t>een</a:t>
            </a:r>
            <a:r>
              <a:rPr lang="en-US" sz="2800" b="1" dirty="0">
                <a:solidFill>
                  <a:prstClr val="black"/>
                </a:solidFill>
                <a:latin typeface="Arial"/>
                <a:ea typeface="ＭＳ Ｐゴシック" panose="020B0600070205080204" pitchFamily="34" charset="-128"/>
                <a:cs typeface="Arial"/>
              </a:rPr>
              <a:t> </a:t>
            </a:r>
            <a:r>
              <a:rPr lang="en-US" sz="2800" b="1" dirty="0" smtClean="0">
                <a:solidFill>
                  <a:prstClr val="black"/>
                </a:solidFill>
                <a:latin typeface="Arial"/>
                <a:ea typeface="ＭＳ Ｐゴシック" panose="020B0600070205080204" pitchFamily="34" charset="-128"/>
                <a:cs typeface="Arial"/>
              </a:rPr>
              <a:t>boom</a:t>
            </a:r>
          </a:p>
          <a:p>
            <a:pPr lvl="0" eaLnBrk="0" fontAlgn="base" hangingPunct="0">
              <a:spcBef>
                <a:spcPct val="0"/>
              </a:spcBef>
              <a:spcAft>
                <a:spcPct val="0"/>
              </a:spcAft>
              <a:defRPr/>
            </a:pPr>
            <a:r>
              <a:rPr lang="en-US" b="1" dirty="0" err="1" smtClean="0">
                <a:solidFill>
                  <a:prstClr val="black"/>
                </a:solidFill>
                <a:latin typeface="Arial"/>
                <a:ea typeface="ＭＳ Ｐゴシック" panose="020B0600070205080204" pitchFamily="34" charset="-128"/>
                <a:cs typeface="Arial"/>
              </a:rPr>
              <a:t>Stap</a:t>
            </a:r>
            <a:r>
              <a:rPr lang="en-US" b="1" dirty="0" smtClean="0">
                <a:solidFill>
                  <a:prstClr val="black"/>
                </a:solidFill>
                <a:latin typeface="Arial"/>
                <a:ea typeface="ＭＳ Ｐゴシック" panose="020B0600070205080204" pitchFamily="34" charset="-128"/>
                <a:cs typeface="Arial"/>
              </a:rPr>
              <a:t> 2</a:t>
            </a:r>
            <a:endParaRPr lang="en-US" b="1" dirty="0">
              <a:solidFill>
                <a:prstClr val="black"/>
              </a:solidFill>
              <a:latin typeface="Arial"/>
              <a:ea typeface="ＭＳ Ｐゴシック" panose="020B0600070205080204" pitchFamily="34" charset="-128"/>
              <a:cs typeface="Arial"/>
            </a:endParaRPr>
          </a:p>
          <a:p>
            <a:pPr marL="285750" indent="-285750">
              <a:buFont typeface="Wingdings" panose="05000000000000000000" pitchFamily="2" charset="2"/>
              <a:buChar char="Ø"/>
            </a:pPr>
            <a:r>
              <a:rPr lang="nl-NL" dirty="0" smtClean="0">
                <a:solidFill>
                  <a:srgbClr val="2C2C2C"/>
                </a:solidFill>
                <a:latin typeface="Calibri" panose="020F0502020204030204" pitchFamily="34" charset="0"/>
              </a:rPr>
              <a:t>Zet altijd een boompaal bij een boom.  Twee </a:t>
            </a:r>
            <a:r>
              <a:rPr lang="nl-NL" dirty="0">
                <a:solidFill>
                  <a:srgbClr val="2C2C2C"/>
                </a:solidFill>
                <a:latin typeface="Calibri" panose="020F0502020204030204" pitchFamily="34" charset="0"/>
              </a:rPr>
              <a:t>boompalen is vaak beter! </a:t>
            </a:r>
            <a:endParaRPr lang="nl-NL" dirty="0" smtClean="0">
              <a:solidFill>
                <a:srgbClr val="2C2C2C"/>
              </a:solidFill>
              <a:latin typeface="Calibri" panose="020F0502020204030204" pitchFamily="34" charset="0"/>
            </a:endParaRPr>
          </a:p>
          <a:p>
            <a:pPr marL="285750" indent="-285750">
              <a:buFont typeface="Wingdings" panose="05000000000000000000" pitchFamily="2" charset="2"/>
              <a:buChar char="Ø"/>
            </a:pPr>
            <a:r>
              <a:rPr lang="nl-NL" dirty="0" smtClean="0">
                <a:solidFill>
                  <a:srgbClr val="2C2C2C"/>
                </a:solidFill>
                <a:latin typeface="Calibri" panose="020F0502020204030204" pitchFamily="34" charset="0"/>
              </a:rPr>
              <a:t>Graaf </a:t>
            </a:r>
            <a:r>
              <a:rPr lang="nl-NL" dirty="0">
                <a:solidFill>
                  <a:srgbClr val="2C2C2C"/>
                </a:solidFill>
                <a:latin typeface="Calibri" panose="020F0502020204030204" pitchFamily="34" charset="0"/>
              </a:rPr>
              <a:t>altijd een ruim </a:t>
            </a:r>
            <a:r>
              <a:rPr lang="nl-NL" dirty="0" err="1">
                <a:solidFill>
                  <a:srgbClr val="2C2C2C"/>
                </a:solidFill>
                <a:latin typeface="Calibri" panose="020F0502020204030204" pitchFamily="34" charset="0"/>
              </a:rPr>
              <a:t>plantgat</a:t>
            </a:r>
            <a:r>
              <a:rPr lang="nl-NL" dirty="0">
                <a:solidFill>
                  <a:srgbClr val="2C2C2C"/>
                </a:solidFill>
                <a:latin typeface="Calibri" panose="020F0502020204030204" pitchFamily="34" charset="0"/>
              </a:rPr>
              <a:t> (de wortels moeten er niet in gepropt worden) </a:t>
            </a:r>
            <a:endParaRPr lang="nl-NL" dirty="0" smtClean="0">
              <a:solidFill>
                <a:srgbClr val="2C2C2C"/>
              </a:solidFill>
              <a:latin typeface="Calibri" panose="020F0502020204030204" pitchFamily="34" charset="0"/>
            </a:endParaRPr>
          </a:p>
          <a:p>
            <a:pPr marL="285750" indent="-285750">
              <a:buFont typeface="Wingdings" panose="05000000000000000000" pitchFamily="2" charset="2"/>
              <a:buChar char="Ø"/>
            </a:pPr>
            <a:r>
              <a:rPr lang="nl-NL" dirty="0" smtClean="0">
                <a:solidFill>
                  <a:srgbClr val="2C2C2C"/>
                </a:solidFill>
                <a:latin typeface="Calibri" panose="020F0502020204030204" pitchFamily="34" charset="0"/>
              </a:rPr>
              <a:t>Plaats </a:t>
            </a:r>
            <a:r>
              <a:rPr lang="nl-NL" dirty="0">
                <a:solidFill>
                  <a:srgbClr val="2C2C2C"/>
                </a:solidFill>
                <a:latin typeface="Calibri" panose="020F0502020204030204" pitchFamily="34" charset="0"/>
              </a:rPr>
              <a:t>eerst de boompaal of palen. (80 cm diep, anders houdt de boom de paal </a:t>
            </a:r>
            <a:r>
              <a:rPr lang="nl-NL" dirty="0" smtClean="0">
                <a:solidFill>
                  <a:srgbClr val="2C2C2C"/>
                </a:solidFill>
                <a:latin typeface="Calibri" panose="020F0502020204030204" pitchFamily="34" charset="0"/>
              </a:rPr>
              <a:t>vast). Plant </a:t>
            </a:r>
            <a:r>
              <a:rPr lang="nl-NL" dirty="0">
                <a:solidFill>
                  <a:srgbClr val="2C2C2C"/>
                </a:solidFill>
                <a:latin typeface="Calibri" panose="020F0502020204030204" pitchFamily="34" charset="0"/>
              </a:rPr>
              <a:t>daarna de boom. </a:t>
            </a:r>
            <a:endParaRPr lang="nl-NL" dirty="0" smtClean="0">
              <a:solidFill>
                <a:srgbClr val="2C2C2C"/>
              </a:solidFill>
              <a:latin typeface="Calibri" panose="020F0502020204030204" pitchFamily="34" charset="0"/>
            </a:endParaRPr>
          </a:p>
          <a:p>
            <a:pPr marL="285750" indent="-285750">
              <a:buFont typeface="Wingdings" panose="05000000000000000000" pitchFamily="2" charset="2"/>
              <a:buChar char="Ø"/>
            </a:pPr>
            <a:r>
              <a:rPr lang="nl-NL" dirty="0" smtClean="0">
                <a:solidFill>
                  <a:srgbClr val="2C2C2C"/>
                </a:solidFill>
                <a:latin typeface="Calibri" panose="020F0502020204030204" pitchFamily="34" charset="0"/>
              </a:rPr>
              <a:t>Doe </a:t>
            </a:r>
            <a:r>
              <a:rPr lang="nl-NL" dirty="0">
                <a:solidFill>
                  <a:srgbClr val="2C2C2C"/>
                </a:solidFill>
                <a:latin typeface="Calibri" panose="020F0502020204030204" pitchFamily="34" charset="0"/>
              </a:rPr>
              <a:t>je dit andersom, dan heb je kans dat je de wortels beschadigd.</a:t>
            </a:r>
            <a:endParaRPr lang="nl-NL" dirty="0"/>
          </a:p>
        </p:txBody>
      </p:sp>
      <p:pic>
        <p:nvPicPr>
          <p:cNvPr id="5" name="Afbeelding 4"/>
          <p:cNvPicPr>
            <a:picLocks noChangeAspect="1"/>
          </p:cNvPicPr>
          <p:nvPr/>
        </p:nvPicPr>
        <p:blipFill>
          <a:blip r:embed="rId4"/>
          <a:stretch>
            <a:fillRect/>
          </a:stretch>
        </p:blipFill>
        <p:spPr>
          <a:xfrm>
            <a:off x="4959014" y="3683661"/>
            <a:ext cx="3915769" cy="2626849"/>
          </a:xfrm>
          <a:prstGeom prst="rect">
            <a:avLst/>
          </a:prstGeom>
        </p:spPr>
      </p:pic>
    </p:spTree>
    <p:extLst>
      <p:ext uri="{BB962C8B-B14F-4D97-AF65-F5344CB8AC3E}">
        <p14:creationId xmlns:p14="http://schemas.microsoft.com/office/powerpoint/2010/main" val="13945450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xtBox 4"/>
          <p:cNvSpPr txBox="1"/>
          <p:nvPr/>
        </p:nvSpPr>
        <p:spPr>
          <a:xfrm>
            <a:off x="396081" y="914400"/>
            <a:ext cx="8351838" cy="4622804"/>
          </a:xfrm>
          <a:prstGeom prst="rect">
            <a:avLst/>
          </a:prstGeom>
          <a:noFill/>
        </p:spPr>
        <p:txBody>
          <a:bodyPr>
            <a:spAutoFit/>
          </a:bodyPr>
          <a:lstStyle/>
          <a:p>
            <a:pPr eaLnBrk="0" fontAlgn="base" hangingPunct="0">
              <a:spcBef>
                <a:spcPct val="0"/>
              </a:spcBef>
              <a:spcAft>
                <a:spcPct val="0"/>
              </a:spcAft>
              <a:defRPr/>
            </a:pPr>
            <a:r>
              <a:rPr lang="en-US" sz="2800" b="1" dirty="0">
                <a:solidFill>
                  <a:prstClr val="black"/>
                </a:solidFill>
                <a:latin typeface="Arial"/>
                <a:ea typeface="ＭＳ Ｐゴシック" panose="020B0600070205080204" pitchFamily="34" charset="-128"/>
                <a:cs typeface="Arial"/>
              </a:rPr>
              <a:t>Planten </a:t>
            </a:r>
            <a:r>
              <a:rPr lang="en-US" sz="2800" b="1" dirty="0" smtClean="0">
                <a:solidFill>
                  <a:prstClr val="black"/>
                </a:solidFill>
                <a:latin typeface="Arial"/>
                <a:ea typeface="ＭＳ Ｐゴシック" panose="020B0600070205080204" pitchFamily="34" charset="-128"/>
                <a:cs typeface="Arial"/>
              </a:rPr>
              <a:t>van </a:t>
            </a:r>
            <a:r>
              <a:rPr lang="en-US" sz="2800" b="1" dirty="0" err="1" smtClean="0">
                <a:solidFill>
                  <a:prstClr val="black"/>
                </a:solidFill>
                <a:latin typeface="Arial"/>
                <a:ea typeface="ＭＳ Ｐゴシック" panose="020B0600070205080204" pitchFamily="34" charset="-128"/>
                <a:cs typeface="Arial"/>
              </a:rPr>
              <a:t>een</a:t>
            </a:r>
            <a:r>
              <a:rPr lang="en-US" sz="2800" b="1" dirty="0" smtClean="0">
                <a:solidFill>
                  <a:prstClr val="black"/>
                </a:solidFill>
                <a:latin typeface="Arial"/>
                <a:ea typeface="ＭＳ Ｐゴシック" panose="020B0600070205080204" pitchFamily="34" charset="-128"/>
                <a:cs typeface="Arial"/>
              </a:rPr>
              <a:t> boom</a:t>
            </a:r>
            <a:endParaRPr lang="en-US" sz="2800" b="1" dirty="0">
              <a:solidFill>
                <a:prstClr val="black"/>
              </a:solidFill>
              <a:latin typeface="Arial"/>
              <a:ea typeface="ＭＳ Ｐゴシック" panose="020B0600070205080204" pitchFamily="34" charset="-128"/>
              <a:cs typeface="Arial"/>
            </a:endParaRPr>
          </a:p>
          <a:p>
            <a:pPr>
              <a:lnSpc>
                <a:spcPct val="120000"/>
              </a:lnSpc>
              <a:defRPr/>
            </a:pPr>
            <a:endParaRPr lang="en-US" sz="900" dirty="0">
              <a:solidFill>
                <a:prstClr val="black"/>
              </a:solidFill>
              <a:latin typeface="Arial"/>
              <a:ea typeface="ＭＳ Ｐゴシック" panose="020B0600070205080204" pitchFamily="34" charset="-128"/>
              <a:cs typeface="Arial"/>
            </a:endParaRPr>
          </a:p>
          <a:p>
            <a:pPr>
              <a:lnSpc>
                <a:spcPct val="120000"/>
              </a:lnSpc>
              <a:defRPr/>
            </a:pPr>
            <a:endParaRPr lang="en-US" sz="900" dirty="0">
              <a:solidFill>
                <a:prstClr val="black"/>
              </a:solidFill>
              <a:latin typeface="Arial"/>
              <a:ea typeface="ＭＳ Ｐゴシック" panose="020B0600070205080204" pitchFamily="34" charset="-128"/>
              <a:cs typeface="Arial"/>
            </a:endParaRPr>
          </a:p>
          <a:p>
            <a:pPr eaLnBrk="0" fontAlgn="base" hangingPunct="0">
              <a:spcBef>
                <a:spcPct val="0"/>
              </a:spcBef>
              <a:spcAft>
                <a:spcPct val="0"/>
              </a:spcAft>
              <a:defRPr/>
            </a:pPr>
            <a:endParaRPr lang="nl-NL" b="1"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Plaats afhankelijk van de grootte van de boom 1 tot 3 onbehandelde boompalen</a:t>
            </a:r>
            <a:r>
              <a:rPr lang="nl-NL" dirty="0">
                <a:solidFill>
                  <a:prstClr val="black"/>
                </a:solidFill>
                <a:latin typeface="Arial" panose="020B0604020202020204" pitchFamily="34" charset="0"/>
                <a:ea typeface="ＭＳ Ｐゴシック" panose="020B0600070205080204" pitchFamily="34" charset="-128"/>
                <a:hlinkClick r:id="rId4"/>
              </a:rPr>
              <a:t> </a:t>
            </a:r>
            <a:r>
              <a:rPr lang="nl-NL" dirty="0">
                <a:solidFill>
                  <a:prstClr val="black"/>
                </a:solidFill>
                <a:latin typeface="Arial" panose="020B0604020202020204" pitchFamily="34" charset="0"/>
                <a:ea typeface="ＭＳ Ｐゴシック" panose="020B0600070205080204" pitchFamily="34" charset="-128"/>
              </a:rPr>
              <a:t>per boom. </a:t>
            </a:r>
          </a:p>
          <a:p>
            <a:pPr eaLnBrk="0" fontAlgn="base" hangingPunct="0">
              <a:spcBef>
                <a:spcPct val="0"/>
              </a:spcBef>
              <a:spcAft>
                <a:spcPct val="0"/>
              </a:spcAft>
              <a:defRPr/>
            </a:pPr>
            <a:endParaRPr lang="nl-NL"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Begin altijd met een paal op de kant waar de meeste wind vandaan komt. Doorgaans is dit het </a:t>
            </a:r>
            <a:r>
              <a:rPr lang="nl-NL" dirty="0" err="1">
                <a:solidFill>
                  <a:prstClr val="black"/>
                </a:solidFill>
                <a:latin typeface="Arial" panose="020B0604020202020204" pitchFamily="34" charset="0"/>
                <a:ea typeface="ＭＳ Ｐゴシック" panose="020B0600070205080204" pitchFamily="34" charset="-128"/>
              </a:rPr>
              <a:t>Zuid-Westen</a:t>
            </a:r>
            <a:r>
              <a:rPr lang="nl-NL" dirty="0">
                <a:solidFill>
                  <a:prstClr val="black"/>
                </a:solidFill>
                <a:latin typeface="Arial" panose="020B0604020202020204" pitchFamily="34" charset="0"/>
                <a:ea typeface="ＭＳ Ｐゴシック" panose="020B0600070205080204" pitchFamily="34" charset="-128"/>
              </a:rPr>
              <a:t>. </a:t>
            </a:r>
          </a:p>
          <a:p>
            <a:pPr eaLnBrk="0" fontAlgn="base" hangingPunct="0">
              <a:spcBef>
                <a:spcPct val="0"/>
              </a:spcBef>
              <a:spcAft>
                <a:spcPct val="0"/>
              </a:spcAft>
              <a:defRPr/>
            </a:pPr>
            <a:endParaRPr lang="nl-NL"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Bij voorkeur boompalen gebruiken met een lengte van 1.40-1.60 en deze voor de helft in de grond plaatsen zodat de bomen op kniehoogte vast zitten. Hierdoor kan de boom nog bewegen wat de aanmaak van sterke wortels bevordert. </a:t>
            </a:r>
          </a:p>
          <a:p>
            <a:pPr marL="285750" indent="-285750" eaLnBrk="0" fontAlgn="base" hangingPunct="0">
              <a:spcBef>
                <a:spcPct val="0"/>
              </a:spcBef>
              <a:spcAft>
                <a:spcPct val="0"/>
              </a:spcAft>
              <a:buFont typeface="Wingdings" panose="05000000000000000000" pitchFamily="2" charset="2"/>
              <a:buChar char="Ø"/>
              <a:defRPr/>
            </a:pPr>
            <a:endParaRPr lang="nl-NL"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De palen na 2 groeiseizoenen verwijderen.</a:t>
            </a:r>
          </a:p>
          <a:p>
            <a:pPr>
              <a:lnSpc>
                <a:spcPct val="120000"/>
              </a:lnSpc>
              <a:defRPr/>
            </a:pPr>
            <a:endParaRPr lang="en-US" sz="900" dirty="0">
              <a:solidFill>
                <a:prstClr val="black"/>
              </a:solidFill>
              <a:latin typeface="Arial"/>
              <a:ea typeface="ＭＳ Ｐゴシック" panose="020B0600070205080204" pitchFamily="34" charset="-128"/>
              <a:cs typeface="Arial"/>
            </a:endParaRPr>
          </a:p>
        </p:txBody>
      </p:sp>
    </p:spTree>
    <p:extLst>
      <p:ext uri="{BB962C8B-B14F-4D97-AF65-F5344CB8AC3E}">
        <p14:creationId xmlns:p14="http://schemas.microsoft.com/office/powerpoint/2010/main" val="42826808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xtBox 4"/>
          <p:cNvSpPr txBox="1"/>
          <p:nvPr/>
        </p:nvSpPr>
        <p:spPr>
          <a:xfrm>
            <a:off x="253512" y="846142"/>
            <a:ext cx="6513513" cy="5176802"/>
          </a:xfrm>
          <a:prstGeom prst="rect">
            <a:avLst/>
          </a:prstGeom>
          <a:noFill/>
        </p:spPr>
        <p:txBody>
          <a:bodyPr>
            <a:spAutoFit/>
          </a:bodyPr>
          <a:lstStyle/>
          <a:p>
            <a:pPr eaLnBrk="0" fontAlgn="base" hangingPunct="0">
              <a:spcBef>
                <a:spcPct val="0"/>
              </a:spcBef>
              <a:spcAft>
                <a:spcPct val="0"/>
              </a:spcAft>
              <a:defRPr/>
            </a:pPr>
            <a:r>
              <a:rPr lang="en-US" sz="2800" b="1" dirty="0">
                <a:solidFill>
                  <a:prstClr val="black"/>
                </a:solidFill>
                <a:latin typeface="Arial"/>
                <a:ea typeface="ＭＳ Ｐゴシック" panose="020B0600070205080204" pitchFamily="34" charset="-128"/>
                <a:cs typeface="Arial"/>
              </a:rPr>
              <a:t>Planten </a:t>
            </a:r>
            <a:r>
              <a:rPr lang="en-US" sz="2800" b="1" dirty="0" smtClean="0">
                <a:solidFill>
                  <a:prstClr val="black"/>
                </a:solidFill>
                <a:latin typeface="Arial"/>
                <a:ea typeface="ＭＳ Ｐゴシック" panose="020B0600070205080204" pitchFamily="34" charset="-128"/>
                <a:cs typeface="Arial"/>
              </a:rPr>
              <a:t>van </a:t>
            </a:r>
            <a:r>
              <a:rPr lang="en-US" sz="2800" b="1" dirty="0" err="1" smtClean="0">
                <a:solidFill>
                  <a:prstClr val="black"/>
                </a:solidFill>
                <a:latin typeface="Arial"/>
                <a:ea typeface="ＭＳ Ｐゴシック" panose="020B0600070205080204" pitchFamily="34" charset="-128"/>
                <a:cs typeface="Arial"/>
              </a:rPr>
              <a:t>een</a:t>
            </a:r>
            <a:r>
              <a:rPr lang="en-US" sz="2800" b="1" dirty="0" smtClean="0">
                <a:solidFill>
                  <a:prstClr val="black"/>
                </a:solidFill>
                <a:latin typeface="Arial"/>
                <a:ea typeface="ＭＳ Ｐゴシック" panose="020B0600070205080204" pitchFamily="34" charset="-128"/>
                <a:cs typeface="Arial"/>
              </a:rPr>
              <a:t> boom</a:t>
            </a:r>
            <a:endParaRPr lang="en-US" sz="900" dirty="0">
              <a:solidFill>
                <a:prstClr val="black"/>
              </a:solidFill>
              <a:latin typeface="Arial"/>
              <a:ea typeface="ＭＳ Ｐゴシック" panose="020B0600070205080204" pitchFamily="34" charset="-128"/>
              <a:cs typeface="Arial"/>
            </a:endParaRPr>
          </a:p>
          <a:p>
            <a:pPr>
              <a:lnSpc>
                <a:spcPct val="120000"/>
              </a:lnSpc>
              <a:defRPr/>
            </a:pPr>
            <a:endParaRPr lang="en-US" sz="900" dirty="0">
              <a:solidFill>
                <a:prstClr val="black"/>
              </a:solidFill>
              <a:latin typeface="Arial"/>
              <a:ea typeface="ＭＳ Ｐゴシック" panose="020B0600070205080204" pitchFamily="34" charset="-128"/>
              <a:cs typeface="Arial"/>
            </a:endParaRPr>
          </a:p>
          <a:p>
            <a:pPr>
              <a:lnSpc>
                <a:spcPct val="120000"/>
              </a:lnSpc>
              <a:defRPr/>
            </a:pPr>
            <a:endParaRPr lang="en-US" dirty="0">
              <a:solidFill>
                <a:prstClr val="black"/>
              </a:solidFill>
              <a:latin typeface="Arial"/>
              <a:ea typeface="ＭＳ Ｐゴシック" panose="020B0600070205080204" pitchFamily="34" charset="-128"/>
              <a:cs typeface="Arial"/>
            </a:endParaRPr>
          </a:p>
          <a:p>
            <a:pPr eaLnBrk="0" fontAlgn="base" hangingPunct="0">
              <a:spcBef>
                <a:spcPct val="0"/>
              </a:spcBef>
              <a:spcAft>
                <a:spcPct val="0"/>
              </a:spcAft>
              <a:defRPr/>
            </a:pPr>
            <a:r>
              <a:rPr lang="nl-NL" b="1" dirty="0">
                <a:solidFill>
                  <a:prstClr val="black"/>
                </a:solidFill>
                <a:latin typeface="Arial" panose="020B0604020202020204" pitchFamily="34" charset="0"/>
                <a:ea typeface="ＭＳ Ｐゴシック" panose="020B0600070205080204" pitchFamily="34" charset="-128"/>
              </a:rPr>
              <a:t>Stap 3</a:t>
            </a:r>
          </a:p>
          <a:p>
            <a:pPr eaLnBrk="0" fontAlgn="base" hangingPunct="0">
              <a:spcBef>
                <a:spcPct val="0"/>
              </a:spcBef>
              <a:spcAft>
                <a:spcPct val="0"/>
              </a:spcAft>
              <a:defRPr/>
            </a:pPr>
            <a:endParaRPr lang="nl-NL" b="1"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Zet de boom op de juiste hoogte in het </a:t>
            </a:r>
            <a:r>
              <a:rPr lang="nl-NL" dirty="0" err="1">
                <a:solidFill>
                  <a:prstClr val="black"/>
                </a:solidFill>
                <a:latin typeface="Arial" panose="020B0604020202020204" pitchFamily="34" charset="0"/>
                <a:ea typeface="ＭＳ Ｐゴシック" panose="020B0600070205080204" pitchFamily="34" charset="-128"/>
              </a:rPr>
              <a:t>plantgat</a:t>
            </a:r>
            <a:r>
              <a:rPr lang="nl-NL" dirty="0">
                <a:solidFill>
                  <a:prstClr val="black"/>
                </a:solidFill>
                <a:latin typeface="Arial" panose="020B0604020202020204" pitchFamily="34" charset="0"/>
                <a:ea typeface="ＭＳ Ｐゴシック" panose="020B0600070205080204" pitchFamily="34" charset="-128"/>
              </a:rPr>
              <a:t> en controleer of de boom niet te diep staat. </a:t>
            </a:r>
          </a:p>
          <a:p>
            <a:pPr eaLnBrk="0" fontAlgn="base" hangingPunct="0">
              <a:spcBef>
                <a:spcPct val="0"/>
              </a:spcBef>
              <a:spcAft>
                <a:spcPct val="0"/>
              </a:spcAft>
              <a:defRPr/>
            </a:pPr>
            <a:endParaRPr lang="nl-NL"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Een boom moet je planten en niet begraven. De boom neemt via de wortels zuurstof </a:t>
            </a:r>
            <a:r>
              <a:rPr lang="nl-NL" dirty="0" smtClean="0">
                <a:solidFill>
                  <a:prstClr val="black"/>
                </a:solidFill>
                <a:latin typeface="Arial" panose="020B0604020202020204" pitchFamily="34" charset="0"/>
                <a:ea typeface="ＭＳ Ｐゴシック" panose="020B0600070205080204" pitchFamily="34" charset="-128"/>
              </a:rPr>
              <a:t>op.</a:t>
            </a:r>
          </a:p>
          <a:p>
            <a:pPr eaLnBrk="0" fontAlgn="base" hangingPunct="0">
              <a:spcBef>
                <a:spcPct val="0"/>
              </a:spcBef>
              <a:spcAft>
                <a:spcPct val="0"/>
              </a:spcAft>
              <a:defRPr/>
            </a:pPr>
            <a:endParaRPr lang="nl-NL" dirty="0" smtClean="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smtClean="0">
                <a:solidFill>
                  <a:prstClr val="black"/>
                </a:solidFill>
                <a:latin typeface="Arial" panose="020B0604020202020204" pitchFamily="34" charset="0"/>
                <a:ea typeface="ＭＳ Ｐゴシック" panose="020B0600070205080204" pitchFamily="34" charset="-128"/>
              </a:rPr>
              <a:t>De </a:t>
            </a:r>
            <a:r>
              <a:rPr lang="nl-NL" dirty="0">
                <a:solidFill>
                  <a:prstClr val="black"/>
                </a:solidFill>
                <a:latin typeface="Arial" panose="020B0604020202020204" pitchFamily="34" charset="0"/>
                <a:ea typeface="ＭＳ Ｐゴシック" panose="020B0600070205080204" pitchFamily="34" charset="-128"/>
              </a:rPr>
              <a:t>bovenkant van de kluit dient 1-2 cm onder of gelijk te zijn aan de rand van het </a:t>
            </a:r>
            <a:r>
              <a:rPr lang="nl-NL" dirty="0" err="1">
                <a:solidFill>
                  <a:prstClr val="black"/>
                </a:solidFill>
                <a:latin typeface="Arial" panose="020B0604020202020204" pitchFamily="34" charset="0"/>
                <a:ea typeface="ＭＳ Ｐゴシック" panose="020B0600070205080204" pitchFamily="34" charset="-128"/>
              </a:rPr>
              <a:t>plantgat</a:t>
            </a:r>
            <a:r>
              <a:rPr lang="nl-NL" dirty="0" smtClean="0">
                <a:solidFill>
                  <a:prstClr val="black"/>
                </a:solidFill>
                <a:latin typeface="Arial" panose="020B0604020202020204" pitchFamily="34" charset="0"/>
                <a:ea typeface="ＭＳ Ｐゴシック" panose="020B0600070205080204" pitchFamily="34" charset="-128"/>
              </a:rPr>
              <a:t>.</a:t>
            </a:r>
          </a:p>
          <a:p>
            <a:pPr eaLnBrk="0" fontAlgn="base" hangingPunct="0">
              <a:spcBef>
                <a:spcPct val="0"/>
              </a:spcBef>
              <a:spcAft>
                <a:spcPct val="0"/>
              </a:spcAft>
              <a:defRPr/>
            </a:pPr>
            <a:r>
              <a:rPr lang="nl-NL" dirty="0">
                <a:solidFill>
                  <a:prstClr val="black"/>
                </a:solidFill>
                <a:latin typeface="Arial" panose="020B0604020202020204" pitchFamily="34" charset="0"/>
                <a:ea typeface="ＭＳ Ｐゴシック" panose="020B0600070205080204" pitchFamily="34" charset="-128"/>
              </a:rPr>
              <a:t>	</a:t>
            </a:r>
            <a:r>
              <a:rPr lang="nl-NL" dirty="0" smtClean="0">
                <a:solidFill>
                  <a:prstClr val="black"/>
                </a:solidFill>
                <a:latin typeface="Arial" panose="020B0604020202020204" pitchFamily="34" charset="0"/>
                <a:ea typeface="ＭＳ Ｐゴシック" panose="020B0600070205080204" pitchFamily="34" charset="-128"/>
              </a:rPr>
              <a:t>OF</a:t>
            </a:r>
          </a:p>
          <a:p>
            <a:pPr eaLnBrk="0" fontAlgn="base" hangingPunct="0">
              <a:spcBef>
                <a:spcPct val="0"/>
              </a:spcBef>
              <a:spcAft>
                <a:spcPct val="0"/>
              </a:spcAft>
              <a:defRPr/>
            </a:pPr>
            <a:r>
              <a:rPr lang="nl-NL" dirty="0">
                <a:solidFill>
                  <a:prstClr val="black"/>
                </a:solidFill>
                <a:latin typeface="Arial" panose="020B0604020202020204" pitchFamily="34" charset="0"/>
                <a:ea typeface="ＭＳ Ｐゴシック" panose="020B0600070205080204" pitchFamily="34" charset="-128"/>
              </a:rPr>
              <a:t> </a:t>
            </a:r>
            <a:r>
              <a:rPr lang="nl-NL" dirty="0" smtClean="0">
                <a:solidFill>
                  <a:prstClr val="black"/>
                </a:solidFill>
                <a:latin typeface="Arial" panose="020B0604020202020204" pitchFamily="34" charset="0"/>
                <a:ea typeface="ＭＳ Ｐゴシック" panose="020B0600070205080204" pitchFamily="34" charset="-128"/>
              </a:rPr>
              <a:t>   De wortelhals (=verdikking) net boven de grond.</a:t>
            </a:r>
          </a:p>
          <a:p>
            <a:pPr eaLnBrk="0" fontAlgn="base" hangingPunct="0">
              <a:spcBef>
                <a:spcPct val="0"/>
              </a:spcBef>
              <a:spcAft>
                <a:spcPct val="0"/>
              </a:spcAft>
              <a:defRPr/>
            </a:pPr>
            <a:r>
              <a:rPr lang="nl-NL" dirty="0" smtClean="0">
                <a:solidFill>
                  <a:prstClr val="black"/>
                </a:solidFill>
                <a:latin typeface="Arial" panose="020B0604020202020204" pitchFamily="34" charset="0"/>
                <a:ea typeface="ＭＳ Ｐゴシック" panose="020B0600070205080204" pitchFamily="34" charset="-128"/>
              </a:rPr>
              <a:t>	OF</a:t>
            </a:r>
          </a:p>
          <a:p>
            <a:pPr eaLnBrk="0" fontAlgn="base" hangingPunct="0">
              <a:spcBef>
                <a:spcPct val="0"/>
              </a:spcBef>
              <a:spcAft>
                <a:spcPct val="0"/>
              </a:spcAft>
              <a:defRPr/>
            </a:pPr>
            <a:r>
              <a:rPr lang="nl-NL" dirty="0" smtClean="0">
                <a:solidFill>
                  <a:prstClr val="black"/>
                </a:solidFill>
                <a:latin typeface="Arial" panose="020B0604020202020204" pitchFamily="34" charset="0"/>
                <a:ea typeface="ＭＳ Ｐゴシック" panose="020B0600070205080204" pitchFamily="34" charset="-128"/>
              </a:rPr>
              <a:t>   Verkleuring van licht en donker op gelijke hoogte van</a:t>
            </a:r>
          </a:p>
          <a:p>
            <a:pPr eaLnBrk="0" fontAlgn="base" hangingPunct="0">
              <a:spcBef>
                <a:spcPct val="0"/>
              </a:spcBef>
              <a:spcAft>
                <a:spcPct val="0"/>
              </a:spcAft>
              <a:defRPr/>
            </a:pPr>
            <a:r>
              <a:rPr lang="nl-NL" dirty="0">
                <a:solidFill>
                  <a:prstClr val="black"/>
                </a:solidFill>
                <a:latin typeface="Arial" panose="020B0604020202020204" pitchFamily="34" charset="0"/>
                <a:ea typeface="ＭＳ Ｐゴシック" panose="020B0600070205080204" pitchFamily="34" charset="-128"/>
              </a:rPr>
              <a:t> </a:t>
            </a:r>
            <a:r>
              <a:rPr lang="nl-NL" dirty="0" smtClean="0">
                <a:solidFill>
                  <a:prstClr val="black"/>
                </a:solidFill>
                <a:latin typeface="Arial" panose="020B0604020202020204" pitchFamily="34" charset="0"/>
                <a:ea typeface="ＭＳ Ｐゴシック" panose="020B0600070205080204" pitchFamily="34" charset="-128"/>
              </a:rPr>
              <a:t>  maaiveld.</a:t>
            </a:r>
          </a:p>
        </p:txBody>
      </p:sp>
      <p:pic>
        <p:nvPicPr>
          <p:cNvPr id="7" name="Afbeelding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67025" y="2406656"/>
            <a:ext cx="2071687" cy="207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8843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xtBox 4"/>
          <p:cNvSpPr txBox="1"/>
          <p:nvPr/>
        </p:nvSpPr>
        <p:spPr>
          <a:xfrm>
            <a:off x="223366" y="846142"/>
            <a:ext cx="8351838" cy="3570287"/>
          </a:xfrm>
          <a:prstGeom prst="rect">
            <a:avLst/>
          </a:prstGeom>
          <a:noFill/>
        </p:spPr>
        <p:txBody>
          <a:bodyPr>
            <a:spAutoFit/>
          </a:bodyPr>
          <a:lstStyle/>
          <a:p>
            <a:pPr eaLnBrk="0" fontAlgn="base" hangingPunct="0">
              <a:spcBef>
                <a:spcPct val="0"/>
              </a:spcBef>
              <a:spcAft>
                <a:spcPct val="0"/>
              </a:spcAft>
              <a:defRPr/>
            </a:pPr>
            <a:r>
              <a:rPr lang="en-US" sz="2800" b="1" dirty="0">
                <a:solidFill>
                  <a:prstClr val="black"/>
                </a:solidFill>
                <a:latin typeface="Arial"/>
                <a:ea typeface="ＭＳ Ｐゴシック" panose="020B0600070205080204" pitchFamily="34" charset="-128"/>
                <a:cs typeface="Arial"/>
              </a:rPr>
              <a:t>Planten </a:t>
            </a:r>
            <a:r>
              <a:rPr lang="en-US" sz="2800" b="1" dirty="0" smtClean="0">
                <a:solidFill>
                  <a:prstClr val="black"/>
                </a:solidFill>
                <a:latin typeface="Arial"/>
                <a:ea typeface="ＭＳ Ｐゴシック" panose="020B0600070205080204" pitchFamily="34" charset="-128"/>
                <a:cs typeface="Arial"/>
              </a:rPr>
              <a:t>van </a:t>
            </a:r>
            <a:r>
              <a:rPr lang="en-US" sz="2800" b="1" dirty="0" err="1" smtClean="0">
                <a:solidFill>
                  <a:prstClr val="black"/>
                </a:solidFill>
                <a:latin typeface="Arial"/>
                <a:ea typeface="ＭＳ Ｐゴシック" panose="020B0600070205080204" pitchFamily="34" charset="-128"/>
                <a:cs typeface="Arial"/>
              </a:rPr>
              <a:t>een</a:t>
            </a:r>
            <a:r>
              <a:rPr lang="en-US" sz="2800" b="1" dirty="0" smtClean="0">
                <a:solidFill>
                  <a:prstClr val="black"/>
                </a:solidFill>
                <a:latin typeface="Arial"/>
                <a:ea typeface="ＭＳ Ｐゴシック" panose="020B0600070205080204" pitchFamily="34" charset="-128"/>
                <a:cs typeface="Arial"/>
              </a:rPr>
              <a:t> boom</a:t>
            </a:r>
            <a:endParaRPr lang="en-US" sz="2800" b="1" dirty="0">
              <a:solidFill>
                <a:prstClr val="black"/>
              </a:solidFill>
              <a:latin typeface="Arial"/>
              <a:ea typeface="ＭＳ Ｐゴシック" panose="020B0600070205080204" pitchFamily="34" charset="-128"/>
              <a:cs typeface="Arial"/>
            </a:endParaRPr>
          </a:p>
          <a:p>
            <a:pPr>
              <a:lnSpc>
                <a:spcPct val="120000"/>
              </a:lnSpc>
              <a:defRPr/>
            </a:pPr>
            <a:endParaRPr lang="en-US" sz="900" dirty="0">
              <a:solidFill>
                <a:prstClr val="black"/>
              </a:solidFill>
              <a:latin typeface="Arial"/>
              <a:ea typeface="ＭＳ Ｐゴシック" panose="020B0600070205080204" pitchFamily="34" charset="-128"/>
              <a:cs typeface="Arial"/>
            </a:endParaRPr>
          </a:p>
          <a:p>
            <a:pPr>
              <a:lnSpc>
                <a:spcPct val="120000"/>
              </a:lnSpc>
              <a:defRPr/>
            </a:pPr>
            <a:endParaRPr lang="en-US" sz="900" dirty="0">
              <a:solidFill>
                <a:prstClr val="black"/>
              </a:solidFill>
              <a:latin typeface="Arial"/>
              <a:ea typeface="ＭＳ Ｐゴシック" panose="020B0600070205080204" pitchFamily="34" charset="-128"/>
              <a:cs typeface="Arial"/>
            </a:endParaRPr>
          </a:p>
          <a:p>
            <a:pPr>
              <a:lnSpc>
                <a:spcPct val="120000"/>
              </a:lnSpc>
              <a:defRPr/>
            </a:pPr>
            <a:endParaRPr lang="en-US" dirty="0">
              <a:solidFill>
                <a:prstClr val="black"/>
              </a:solidFill>
              <a:latin typeface="Arial"/>
              <a:ea typeface="ＭＳ Ｐゴシック" panose="020B0600070205080204" pitchFamily="34" charset="-128"/>
              <a:cs typeface="Arial"/>
            </a:endParaRPr>
          </a:p>
          <a:p>
            <a:pPr eaLnBrk="0" fontAlgn="base" hangingPunct="0">
              <a:spcBef>
                <a:spcPct val="0"/>
              </a:spcBef>
              <a:spcAft>
                <a:spcPct val="0"/>
              </a:spcAft>
              <a:defRPr/>
            </a:pPr>
            <a:r>
              <a:rPr lang="nl-NL" b="1" dirty="0">
                <a:solidFill>
                  <a:prstClr val="black"/>
                </a:solidFill>
                <a:latin typeface="Arial" panose="020B0604020202020204" pitchFamily="34" charset="0"/>
                <a:ea typeface="ＭＳ Ｐゴシック" panose="020B0600070205080204" pitchFamily="34" charset="-128"/>
              </a:rPr>
              <a:t>Stap </a:t>
            </a:r>
            <a:r>
              <a:rPr lang="nl-NL" b="1" dirty="0" smtClean="0">
                <a:solidFill>
                  <a:prstClr val="black"/>
                </a:solidFill>
                <a:latin typeface="Arial" panose="020B0604020202020204" pitchFamily="34" charset="0"/>
                <a:ea typeface="ＭＳ Ｐゴシック" panose="020B0600070205080204" pitchFamily="34" charset="-128"/>
              </a:rPr>
              <a:t>4</a:t>
            </a:r>
            <a:endParaRPr lang="nl-NL" b="1" dirty="0">
              <a:solidFill>
                <a:prstClr val="black"/>
              </a:solidFill>
              <a:latin typeface="Arial" panose="020B0604020202020204" pitchFamily="34" charset="0"/>
              <a:ea typeface="ＭＳ Ｐゴシック" panose="020B0600070205080204" pitchFamily="34" charset="-128"/>
            </a:endParaRPr>
          </a:p>
          <a:p>
            <a:pPr eaLnBrk="0" fontAlgn="base" hangingPunct="0">
              <a:spcBef>
                <a:spcPct val="0"/>
              </a:spcBef>
              <a:spcAft>
                <a:spcPct val="0"/>
              </a:spcAft>
              <a:defRPr/>
            </a:pPr>
            <a:endParaRPr lang="nl-NL"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Vul het </a:t>
            </a:r>
            <a:r>
              <a:rPr lang="nl-NL" dirty="0" err="1">
                <a:solidFill>
                  <a:prstClr val="black"/>
                </a:solidFill>
                <a:latin typeface="Arial" panose="020B0604020202020204" pitchFamily="34" charset="0"/>
                <a:ea typeface="ＭＳ Ｐゴシック" panose="020B0600070205080204" pitchFamily="34" charset="-128"/>
              </a:rPr>
              <a:t>plantgat</a:t>
            </a:r>
            <a:r>
              <a:rPr lang="nl-NL" dirty="0">
                <a:solidFill>
                  <a:prstClr val="black"/>
                </a:solidFill>
                <a:latin typeface="Arial" panose="020B0604020202020204" pitchFamily="34" charset="0"/>
                <a:ea typeface="ＭＳ Ｐゴシック" panose="020B0600070205080204" pitchFamily="34" charset="-128"/>
              </a:rPr>
              <a:t> voor 1/3 deel op met het mengsel van de uitgekomen grond/potgrond of bomengrond en verdicht de grond middels het aantrappen met de voet. </a:t>
            </a:r>
          </a:p>
          <a:p>
            <a:pPr marL="285750" indent="-285750" eaLnBrk="0" fontAlgn="base" hangingPunct="0">
              <a:spcBef>
                <a:spcPct val="0"/>
              </a:spcBef>
              <a:spcAft>
                <a:spcPct val="0"/>
              </a:spcAft>
              <a:buFont typeface="Wingdings" panose="05000000000000000000" pitchFamily="2" charset="2"/>
              <a:buChar char="Ø"/>
              <a:defRPr/>
            </a:pPr>
            <a:endParaRPr lang="nl-NL"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Zet de boom recht.</a:t>
            </a:r>
          </a:p>
          <a:p>
            <a:pPr eaLnBrk="0" fontAlgn="base" hangingPunct="0">
              <a:spcBef>
                <a:spcPct val="0"/>
              </a:spcBef>
              <a:spcAft>
                <a:spcPct val="0"/>
              </a:spcAft>
              <a:defRPr/>
            </a:pPr>
            <a:endParaRPr lang="nl-NL" dirty="0">
              <a:solidFill>
                <a:prstClr val="black"/>
              </a:solidFill>
              <a:latin typeface="Arial" panose="020B0604020202020204" pitchFamily="34" charset="0"/>
              <a:ea typeface="ＭＳ Ｐゴシック" panose="020B0600070205080204" pitchFamily="34" charset="-128"/>
            </a:endParaRPr>
          </a:p>
          <a:p>
            <a:pPr>
              <a:lnSpc>
                <a:spcPct val="120000"/>
              </a:lnSpc>
              <a:defRPr/>
            </a:pPr>
            <a:endParaRPr lang="en-US" sz="900" dirty="0">
              <a:solidFill>
                <a:prstClr val="black"/>
              </a:solidFill>
              <a:latin typeface="Arial"/>
              <a:ea typeface="ＭＳ Ｐゴシック" panose="020B0600070205080204" pitchFamily="34" charset="-128"/>
              <a:cs typeface="Arial"/>
            </a:endParaRPr>
          </a:p>
        </p:txBody>
      </p:sp>
      <p:pic>
        <p:nvPicPr>
          <p:cNvPr id="7" name="Afbeelding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29669" y="4058349"/>
            <a:ext cx="2249487" cy="224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Afbeelding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256770" y="4058349"/>
            <a:ext cx="2249488" cy="224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190579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388942"/>
            <a:ext cx="8229600" cy="1143000"/>
          </a:xfrm>
        </p:spPr>
        <p:txBody>
          <a:bodyPr/>
          <a:lstStyle/>
          <a:p>
            <a:r>
              <a:rPr lang="nl-NL" dirty="0"/>
              <a:t>Kwadrant </a:t>
            </a:r>
            <a:r>
              <a:rPr lang="nl-NL" dirty="0" err="1"/>
              <a:t>Profielvak</a:t>
            </a:r>
            <a:endParaRPr lang="nl-NL" dirty="0"/>
          </a:p>
        </p:txBody>
      </p:sp>
      <p:sp>
        <p:nvSpPr>
          <p:cNvPr id="18" name="Rectangle 3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30" name="Rectangle 38"/>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4" name="Afbeelding 3" descr="CC-PP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extBox 4"/>
          <p:cNvSpPr txBox="1"/>
          <p:nvPr/>
        </p:nvSpPr>
        <p:spPr>
          <a:xfrm>
            <a:off x="323850" y="846142"/>
            <a:ext cx="8351838" cy="4068806"/>
          </a:xfrm>
          <a:prstGeom prst="rect">
            <a:avLst/>
          </a:prstGeom>
          <a:noFill/>
        </p:spPr>
        <p:txBody>
          <a:bodyPr>
            <a:spAutoFit/>
          </a:bodyPr>
          <a:lstStyle/>
          <a:p>
            <a:pPr eaLnBrk="0" fontAlgn="base" hangingPunct="0">
              <a:spcBef>
                <a:spcPct val="0"/>
              </a:spcBef>
              <a:spcAft>
                <a:spcPct val="0"/>
              </a:spcAft>
              <a:defRPr/>
            </a:pPr>
            <a:r>
              <a:rPr lang="en-US" sz="2800" b="1" dirty="0">
                <a:solidFill>
                  <a:prstClr val="black"/>
                </a:solidFill>
                <a:latin typeface="Arial"/>
                <a:ea typeface="ＭＳ Ｐゴシック" panose="020B0600070205080204" pitchFamily="34" charset="-128"/>
                <a:cs typeface="Arial"/>
              </a:rPr>
              <a:t>Planten </a:t>
            </a:r>
            <a:r>
              <a:rPr lang="en-US" sz="2800" b="1" dirty="0" smtClean="0">
                <a:solidFill>
                  <a:prstClr val="black"/>
                </a:solidFill>
                <a:latin typeface="Arial"/>
                <a:ea typeface="ＭＳ Ｐゴシック" panose="020B0600070205080204" pitchFamily="34" charset="-128"/>
                <a:cs typeface="Arial"/>
              </a:rPr>
              <a:t>van </a:t>
            </a:r>
            <a:r>
              <a:rPr lang="en-US" sz="2800" b="1" dirty="0" err="1" smtClean="0">
                <a:solidFill>
                  <a:prstClr val="black"/>
                </a:solidFill>
                <a:latin typeface="Arial"/>
                <a:ea typeface="ＭＳ Ｐゴシック" panose="020B0600070205080204" pitchFamily="34" charset="-128"/>
                <a:cs typeface="Arial"/>
              </a:rPr>
              <a:t>een</a:t>
            </a:r>
            <a:r>
              <a:rPr lang="en-US" sz="2800" b="1" dirty="0" smtClean="0">
                <a:solidFill>
                  <a:prstClr val="black"/>
                </a:solidFill>
                <a:latin typeface="Arial"/>
                <a:ea typeface="ＭＳ Ｐゴシック" panose="020B0600070205080204" pitchFamily="34" charset="-128"/>
                <a:cs typeface="Arial"/>
              </a:rPr>
              <a:t> boom</a:t>
            </a:r>
            <a:endParaRPr lang="en-US" sz="2800" b="1" dirty="0">
              <a:solidFill>
                <a:prstClr val="black"/>
              </a:solidFill>
              <a:latin typeface="Arial"/>
              <a:ea typeface="ＭＳ Ｐゴシック" panose="020B0600070205080204" pitchFamily="34" charset="-128"/>
              <a:cs typeface="Arial"/>
            </a:endParaRPr>
          </a:p>
          <a:p>
            <a:pPr>
              <a:lnSpc>
                <a:spcPct val="120000"/>
              </a:lnSpc>
              <a:defRPr/>
            </a:pPr>
            <a:endParaRPr lang="en-US" dirty="0">
              <a:solidFill>
                <a:prstClr val="black"/>
              </a:solidFill>
              <a:latin typeface="Arial"/>
              <a:ea typeface="ＭＳ Ｐゴシック" panose="020B0600070205080204" pitchFamily="34" charset="-128"/>
              <a:cs typeface="Arial"/>
            </a:endParaRPr>
          </a:p>
          <a:p>
            <a:pPr eaLnBrk="0" fontAlgn="base" hangingPunct="0">
              <a:spcBef>
                <a:spcPct val="0"/>
              </a:spcBef>
              <a:spcAft>
                <a:spcPct val="0"/>
              </a:spcAft>
              <a:defRPr/>
            </a:pPr>
            <a:r>
              <a:rPr lang="nl-NL" b="1" dirty="0">
                <a:solidFill>
                  <a:prstClr val="black"/>
                </a:solidFill>
                <a:latin typeface="Arial" panose="020B0604020202020204" pitchFamily="34" charset="0"/>
                <a:ea typeface="ＭＳ Ｐゴシック" panose="020B0600070205080204" pitchFamily="34" charset="-128"/>
              </a:rPr>
              <a:t>Stap </a:t>
            </a:r>
            <a:r>
              <a:rPr lang="nl-NL" b="1" dirty="0" smtClean="0">
                <a:solidFill>
                  <a:prstClr val="black"/>
                </a:solidFill>
                <a:latin typeface="Arial" panose="020B0604020202020204" pitchFamily="34" charset="0"/>
                <a:ea typeface="ＭＳ Ｐゴシック" panose="020B0600070205080204" pitchFamily="34" charset="-128"/>
              </a:rPr>
              <a:t>5</a:t>
            </a:r>
            <a:endParaRPr lang="nl-NL" b="1" dirty="0">
              <a:solidFill>
                <a:prstClr val="black"/>
              </a:solidFill>
              <a:latin typeface="Arial" panose="020B0604020202020204" pitchFamily="34" charset="0"/>
              <a:ea typeface="ＭＳ Ｐゴシック" panose="020B0600070205080204" pitchFamily="34" charset="-128"/>
            </a:endParaRPr>
          </a:p>
          <a:p>
            <a:pPr eaLnBrk="0" fontAlgn="base" hangingPunct="0">
              <a:spcBef>
                <a:spcPct val="0"/>
              </a:spcBef>
              <a:spcAft>
                <a:spcPct val="0"/>
              </a:spcAft>
              <a:defRPr/>
            </a:pPr>
            <a:endParaRPr lang="nl-NL" b="1"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Vul het </a:t>
            </a:r>
            <a:r>
              <a:rPr lang="nl-NL" dirty="0" err="1">
                <a:solidFill>
                  <a:prstClr val="black"/>
                </a:solidFill>
                <a:latin typeface="Arial" panose="020B0604020202020204" pitchFamily="34" charset="0"/>
                <a:ea typeface="ＭＳ Ｐゴシック" panose="020B0600070205080204" pitchFamily="34" charset="-128"/>
              </a:rPr>
              <a:t>plantgat</a:t>
            </a:r>
            <a:r>
              <a:rPr lang="nl-NL" dirty="0">
                <a:solidFill>
                  <a:prstClr val="black"/>
                </a:solidFill>
                <a:latin typeface="Arial" panose="020B0604020202020204" pitchFamily="34" charset="0"/>
                <a:ea typeface="ＭＳ Ｐゴシック" panose="020B0600070205080204" pitchFamily="34" charset="-128"/>
              </a:rPr>
              <a:t> verder aan met de uitgekomen grond en verdicht de grond licht middels aandrukken met de voet. </a:t>
            </a:r>
            <a:endParaRPr lang="nl-NL" dirty="0" smtClean="0">
              <a:solidFill>
                <a:prstClr val="black"/>
              </a:solidFill>
              <a:latin typeface="Arial" panose="020B0604020202020204" pitchFamily="34" charset="0"/>
              <a:ea typeface="ＭＳ Ｐゴシック" panose="020B0600070205080204" pitchFamily="34" charset="-128"/>
            </a:endParaRPr>
          </a:p>
          <a:p>
            <a:pPr eaLnBrk="0" fontAlgn="base" hangingPunct="0">
              <a:spcBef>
                <a:spcPct val="0"/>
              </a:spcBef>
              <a:spcAft>
                <a:spcPct val="0"/>
              </a:spcAft>
              <a:defRPr/>
            </a:pPr>
            <a:endParaRPr lang="nl-NL" dirty="0" smtClean="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smtClean="0">
                <a:solidFill>
                  <a:prstClr val="black"/>
                </a:solidFill>
                <a:latin typeface="Arial" panose="020B0604020202020204" pitchFamily="34" charset="0"/>
                <a:ea typeface="ＭＳ Ｐゴシック" panose="020B0600070205080204" pitchFamily="34" charset="-128"/>
              </a:rPr>
              <a:t>Maak de boom vast aan de boompaal met boomband.</a:t>
            </a:r>
            <a:endParaRPr lang="nl-NL"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endParaRPr lang="nl-NL" dirty="0">
              <a:solidFill>
                <a:prstClr val="black"/>
              </a:solidFill>
              <a:latin typeface="Arial" panose="020B0604020202020204" pitchFamily="34" charset="0"/>
              <a:ea typeface="ＭＳ Ｐゴシック" panose="020B0600070205080204" pitchFamily="34" charset="-128"/>
            </a:endParaRPr>
          </a:p>
          <a:p>
            <a:pPr marL="285750" indent="-285750" eaLnBrk="0" fontAlgn="base" hangingPunct="0">
              <a:spcBef>
                <a:spcPct val="0"/>
              </a:spcBef>
              <a:spcAft>
                <a:spcPct val="0"/>
              </a:spcAft>
              <a:buFont typeface="Wingdings" panose="05000000000000000000" pitchFamily="2" charset="2"/>
              <a:buChar char="Ø"/>
              <a:defRPr/>
            </a:pPr>
            <a:r>
              <a:rPr lang="nl-NL" dirty="0">
                <a:solidFill>
                  <a:prstClr val="black"/>
                </a:solidFill>
                <a:latin typeface="Arial" panose="020B0604020202020204" pitchFamily="34" charset="0"/>
                <a:ea typeface="ＭＳ Ｐゴシック" panose="020B0600070205080204" pitchFamily="34" charset="-128"/>
              </a:rPr>
              <a:t>Strooi de plantplaats af met hoogwaardige potgrond of aanplantgrond. Dit stimuleert het bodemleven en geeft voldoende voeding voor het eerste groeiseizoen.</a:t>
            </a:r>
          </a:p>
          <a:p>
            <a:pPr eaLnBrk="0" fontAlgn="base" hangingPunct="0">
              <a:spcBef>
                <a:spcPct val="0"/>
              </a:spcBef>
              <a:spcAft>
                <a:spcPct val="0"/>
              </a:spcAft>
              <a:defRPr/>
            </a:pPr>
            <a:endParaRPr lang="nl-NL" dirty="0">
              <a:solidFill>
                <a:prstClr val="black"/>
              </a:solidFill>
              <a:latin typeface="Arial" panose="020B0604020202020204" pitchFamily="34" charset="0"/>
              <a:ea typeface="ＭＳ Ｐゴシック" panose="020B0600070205080204" pitchFamily="34" charset="-128"/>
            </a:endParaRPr>
          </a:p>
          <a:p>
            <a:pPr>
              <a:lnSpc>
                <a:spcPct val="120000"/>
              </a:lnSpc>
              <a:defRPr/>
            </a:pPr>
            <a:endParaRPr lang="en-US" sz="900" dirty="0">
              <a:solidFill>
                <a:prstClr val="black"/>
              </a:solidFill>
              <a:latin typeface="Arial"/>
              <a:ea typeface="ＭＳ Ｐゴシック" panose="020B0600070205080204" pitchFamily="34" charset="-128"/>
              <a:cs typeface="Arial"/>
            </a:endParaRPr>
          </a:p>
        </p:txBody>
      </p:sp>
      <p:pic>
        <p:nvPicPr>
          <p:cNvPr id="7" name="Afbeelding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10898" y="4195021"/>
            <a:ext cx="2217737" cy="221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Afbeelding 2"/>
          <p:cNvPicPr>
            <a:picLocks noChangeAspect="1"/>
          </p:cNvPicPr>
          <p:nvPr/>
        </p:nvPicPr>
        <p:blipFill>
          <a:blip r:embed="rId5"/>
          <a:stretch>
            <a:fillRect/>
          </a:stretch>
        </p:blipFill>
        <p:spPr>
          <a:xfrm>
            <a:off x="2331217" y="4195021"/>
            <a:ext cx="2535435" cy="2028348"/>
          </a:xfrm>
          <a:prstGeom prst="rect">
            <a:avLst/>
          </a:prstGeom>
        </p:spPr>
      </p:pic>
      <p:pic>
        <p:nvPicPr>
          <p:cNvPr id="5" name="Afbeelding 4"/>
          <p:cNvPicPr>
            <a:picLocks noChangeAspect="1"/>
          </p:cNvPicPr>
          <p:nvPr/>
        </p:nvPicPr>
        <p:blipFill>
          <a:blip r:embed="rId6"/>
          <a:stretch>
            <a:fillRect/>
          </a:stretch>
        </p:blipFill>
        <p:spPr>
          <a:xfrm>
            <a:off x="797853" y="4361581"/>
            <a:ext cx="1059361" cy="1861788"/>
          </a:xfrm>
          <a:prstGeom prst="rect">
            <a:avLst/>
          </a:prstGeom>
        </p:spPr>
      </p:pic>
    </p:spTree>
    <p:extLst>
      <p:ext uri="{BB962C8B-B14F-4D97-AF65-F5344CB8AC3E}">
        <p14:creationId xmlns:p14="http://schemas.microsoft.com/office/powerpoint/2010/main" val="370409885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e1d37bf6b961847a8a7f6ac9a96e5354bb6e15"/>
</p:tagLst>
</file>

<file path=ppt/theme/theme1.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500EC80477F2234FAFEE6CD8D89445F6" ma:contentTypeVersion="2" ma:contentTypeDescription="Een nieuw document maken." ma:contentTypeScope="" ma:versionID="042a5586447d8f623b2b44cfc98d989d">
  <xsd:schema xmlns:xsd="http://www.w3.org/2001/XMLSchema" xmlns:xs="http://www.w3.org/2001/XMLSchema" xmlns:p="http://schemas.microsoft.com/office/2006/metadata/properties" xmlns:ns2="b6c43a70-e525-4033-a4f3-b809c71710e3" targetNamespace="http://schemas.microsoft.com/office/2006/metadata/properties" ma:root="true" ma:fieldsID="0117b64cc6faaeca0453658ade38650c" ns2:_="">
    <xsd:import namespace="b6c43a70-e525-4033-a4f3-b809c71710e3"/>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c43a70-e525-4033-a4f3-b809c71710e3" elementFormDefault="qualified">
    <xsd:import namespace="http://schemas.microsoft.com/office/2006/documentManagement/types"/>
    <xsd:import namespace="http://schemas.microsoft.com/office/infopath/2007/PartnerControls"/>
    <xsd:element name="_dlc_DocId" ma:index="8" nillable="true" ma:displayName="Waarde van de document-id" ma:description="De waarde van de document-id die aan dit item is toegewezen." ma:internalName="_dlc_DocId" ma:readOnly="true">
      <xsd:simpleType>
        <xsd:restriction base="dms:Text"/>
      </xsd:simpleType>
    </xsd:element>
    <xsd:element name="_dlc_DocIdUrl" ma:index="9" nillable="true" ma:displayName="Document-id" ma:description="Permanente koppeling naar dit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Gedeeld met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SharedWithUsers xmlns="b6c43a70-e525-4033-a4f3-b809c71710e3">
      <UserInfo>
        <DisplayName/>
        <AccountId xsi:nil="true"/>
        <AccountType/>
      </UserInfo>
    </SharedWithUsers>
    <_dlc_DocId xmlns="b6c43a70-e525-4033-a4f3-b809c71710e3">H7CVNQAUUZ3W-1444270466-2406</_dlc_DocId>
    <_dlc_DocIdUrl xmlns="b6c43a70-e525-4033-a4f3-b809c71710e3">
      <Url>https://liveadminclusius.sharepoint.com/sites/castricum-vmbo-profielgroen/_layouts/15/DocIdRedir.aspx?ID=H7CVNQAUUZ3W-1444270466-2406</Url>
      <Description>H7CVNQAUUZ3W-1444270466-2406</Description>
    </_dlc_DocIdUrl>
  </documentManagement>
</p:properties>
</file>

<file path=customXml/itemProps1.xml><?xml version="1.0" encoding="utf-8"?>
<ds:datastoreItem xmlns:ds="http://schemas.openxmlformats.org/officeDocument/2006/customXml" ds:itemID="{A231C3BE-4704-48BC-ABA5-27AC5DA20B12}">
  <ds:schemaRefs>
    <ds:schemaRef ds:uri="http://schemas.microsoft.com/sharepoint/v3/contenttype/forms"/>
  </ds:schemaRefs>
</ds:datastoreItem>
</file>

<file path=customXml/itemProps2.xml><?xml version="1.0" encoding="utf-8"?>
<ds:datastoreItem xmlns:ds="http://schemas.openxmlformats.org/officeDocument/2006/customXml" ds:itemID="{E5F5799E-8A77-45E9-A444-E6523E0E9969}">
  <ds:schemaRefs>
    <ds:schemaRef ds:uri="http://schemas.microsoft.com/sharepoint/events"/>
  </ds:schemaRefs>
</ds:datastoreItem>
</file>

<file path=customXml/itemProps3.xml><?xml version="1.0" encoding="utf-8"?>
<ds:datastoreItem xmlns:ds="http://schemas.openxmlformats.org/officeDocument/2006/customXml" ds:itemID="{6619D9CD-A2E1-4B24-B315-916CDC7941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c43a70-e525-4033-a4f3-b809c71710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BBD1A89C-FAA3-48C1-93BB-800D5A4BFE8B}">
  <ds:schemaRefs>
    <ds:schemaRef ds:uri="b6c43a70-e525-4033-a4f3-b809c71710e3"/>
    <ds:schemaRef ds:uri="http://purl.org/dc/elements/1.1/"/>
    <ds:schemaRef ds:uri="http://schemas.microsoft.com/office/2006/documentManagement/types"/>
    <ds:schemaRef ds:uri="http://www.w3.org/XML/1998/namespace"/>
    <ds:schemaRef ds:uri="http://schemas.openxmlformats.org/package/2006/metadata/core-properties"/>
    <ds:schemaRef ds:uri="http://purl.org/dc/dcmitype/"/>
    <ds:schemaRef ds:uri="http://purl.org/dc/term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1819</TotalTime>
  <Words>501</Words>
  <Application>Microsoft Office PowerPoint</Application>
  <PresentationFormat>Diavoorstelling (4:3)</PresentationFormat>
  <Paragraphs>156</Paragraphs>
  <Slides>14</Slides>
  <Notes>14</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14</vt:i4>
      </vt:variant>
    </vt:vector>
  </HeadingPairs>
  <TitlesOfParts>
    <vt:vector size="20" baseType="lpstr">
      <vt:lpstr>ＭＳ Ｐゴシック</vt:lpstr>
      <vt:lpstr>Arial</vt:lpstr>
      <vt:lpstr>Calibri</vt:lpstr>
      <vt:lpstr>tenso</vt:lpstr>
      <vt:lpstr>Wingdings</vt:lpstr>
      <vt:lpstr>Office-thema</vt:lpstr>
      <vt:lpstr>Kwadrant Profielvak</vt:lpstr>
      <vt:lpstr>Kwadrant Profielvak</vt:lpstr>
      <vt:lpstr>Kwadrant Profielvak</vt:lpstr>
      <vt:lpstr>Kwadrant Profielvak</vt:lpstr>
      <vt:lpstr>Kwadrant Profielvak</vt:lpstr>
      <vt:lpstr>Kwadrant Profielvak</vt:lpstr>
      <vt:lpstr>Kwadrant Profielvak</vt:lpstr>
      <vt:lpstr>Kwadrant Profielvak</vt:lpstr>
      <vt:lpstr>Kwadrant Profielvak</vt:lpstr>
      <vt:lpstr>Kwadrant Profielvak</vt:lpstr>
      <vt:lpstr>Kwadrant Profielvak</vt:lpstr>
      <vt:lpstr>Kwadrant Profielvak</vt:lpstr>
      <vt:lpstr>Kwadrant Profielvak</vt:lpstr>
      <vt:lpstr>Kwadrant Profielvak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Drukkerij Coster&amp;Kok</dc:creator>
  <cp:lastModifiedBy>Gert Weerman</cp:lastModifiedBy>
  <cp:revision>62</cp:revision>
  <cp:lastPrinted>2015-05-13T09:45:27Z</cp:lastPrinted>
  <dcterms:created xsi:type="dcterms:W3CDTF">2014-01-07T14:12:24Z</dcterms:created>
  <dcterms:modified xsi:type="dcterms:W3CDTF">2018-07-18T13:49:10Z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0x010100500EC80477F2234FAFEE6CD8D89445F6</vt:lpwstr>
  </property>
  <property fmtid="{D5CDD505-2E9C-101B-9397-08002B2CF9AE}" pid="3" name="_dlc_DocIdItemGuid">
    <vt:lpwstr>ed08018e-2615-4e23-84cd-ff61948c7fd8</vt:lpwstr>
  </property>
</Properties>
</file>