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9"/>
  </p:notesMasterIdLst>
  <p:handoutMasterIdLst>
    <p:handoutMasterId r:id="rId10"/>
  </p:handoutMasterIdLst>
  <p:sldIdLst>
    <p:sldId id="452" r:id="rId2"/>
    <p:sldId id="274" r:id="rId3"/>
    <p:sldId id="486" r:id="rId4"/>
    <p:sldId id="487" r:id="rId5"/>
    <p:sldId id="484" r:id="rId6"/>
    <p:sldId id="488" r:id="rId7"/>
    <p:sldId id="485" r:id="rId8"/>
  </p:sldIdLst>
  <p:sldSz cx="9144000" cy="6858000" type="screen4x3"/>
  <p:notesSz cx="9996488" cy="686435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FAA32"/>
    <a:srgbClr val="FF0066"/>
    <a:srgbClr val="76B531"/>
    <a:srgbClr val="8EC83E"/>
    <a:srgbClr val="97BE0D"/>
    <a:srgbClr val="A4C139"/>
    <a:srgbClr val="9AB535"/>
    <a:srgbClr val="A1BE38"/>
    <a:srgbClr val="7BB2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84164" autoAdjust="0"/>
  </p:normalViewPr>
  <p:slideViewPr>
    <p:cSldViewPr>
      <p:cViewPr varScale="1">
        <p:scale>
          <a:sx n="74" d="100"/>
          <a:sy n="74" d="100"/>
        </p:scale>
        <p:origin x="1714" y="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r>
              <a:rPr lang="nl-NL" dirty="0" smtClean="0"/>
              <a:t>Leersituaties met ADSL: 'Plant &amp; dier in de winter'</a:t>
            </a:r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5662363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r>
              <a:rPr lang="nl-NL" dirty="0" smtClean="0"/>
              <a:t>08-12-2014</a:t>
            </a:r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r>
              <a:rPr lang="nl-NL" dirty="0" smtClean="0"/>
              <a:t>Klas 4P2</a:t>
            </a:r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5662363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5D53D48D-6CDE-424D-92FA-58107FA41877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3703735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r>
              <a:rPr lang="nl-NL" dirty="0" smtClean="0"/>
              <a:t>Leersituaties met ADSL: 'Plant &amp; dier in de winter'</a:t>
            </a:r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5662363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r>
              <a:rPr lang="nl-NL" dirty="0" smtClean="0"/>
              <a:t>08-12-2014</a:t>
            </a:r>
            <a:endParaRPr lang="nl-NL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3281363" y="514350"/>
            <a:ext cx="3433762" cy="2574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341" tIns="48171" rIns="96341" bIns="48171" rtlCol="0" anchor="ctr"/>
          <a:lstStyle/>
          <a:p>
            <a:endParaRPr lang="nl-NL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999649" y="3260566"/>
            <a:ext cx="7997190" cy="3088958"/>
          </a:xfrm>
          <a:prstGeom prst="rect">
            <a:avLst/>
          </a:prstGeom>
        </p:spPr>
        <p:txBody>
          <a:bodyPr vert="horz" lIns="96341" tIns="48171" rIns="96341" bIns="48171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r>
              <a:rPr lang="nl-NL" dirty="0" smtClean="0"/>
              <a:t>Klas 4P2</a:t>
            </a:r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5662363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8357C7E2-668F-4C86-9037-86EF8C098E63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1914637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3412"/>
            <a:endParaRPr lang="nl-NL" sz="1300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dirty="0" smtClean="0"/>
              <a:t>08-12-2014</a:t>
            </a:r>
            <a:endParaRPr lang="nl-NL" dirty="0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 smtClean="0"/>
              <a:t>Klas 4P2</a:t>
            </a:r>
            <a:endParaRPr lang="nl-NL" dirty="0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</a:t>
            </a:fld>
            <a:endParaRPr lang="nl-NL" dirty="0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dirty="0" smtClean="0"/>
              <a:t>Leersituaties met ADSL: 'Plant &amp; dier in de winter'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906151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dirty="0" smtClean="0"/>
              <a:t>08-12-2014</a:t>
            </a:r>
            <a:endParaRPr lang="nl-NL" dirty="0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 smtClean="0"/>
              <a:t>Klas 4P2</a:t>
            </a:r>
            <a:endParaRPr lang="nl-NL" dirty="0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2</a:t>
            </a:fld>
            <a:endParaRPr lang="nl-NL" dirty="0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dirty="0" smtClean="0"/>
              <a:t>Leersituaties met ADSL: 'Plant &amp; dier in de winter'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948144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dirty="0" smtClean="0"/>
              <a:t>08-12-2014</a:t>
            </a:r>
            <a:endParaRPr lang="nl-NL" dirty="0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 smtClean="0"/>
              <a:t>Klas 4P2</a:t>
            </a:r>
            <a:endParaRPr lang="nl-NL" dirty="0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3</a:t>
            </a:fld>
            <a:endParaRPr lang="nl-NL" dirty="0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dirty="0" smtClean="0"/>
              <a:t>Leersituaties met ADSL: 'Plant &amp; dier in de winter'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189187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dirty="0" smtClean="0"/>
              <a:t>08-12-2014</a:t>
            </a:r>
            <a:endParaRPr lang="nl-NL" dirty="0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 smtClean="0"/>
              <a:t>Klas 4P2</a:t>
            </a:r>
            <a:endParaRPr lang="nl-NL" dirty="0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4</a:t>
            </a:fld>
            <a:endParaRPr lang="nl-NL" dirty="0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dirty="0" smtClean="0"/>
              <a:t>Leersituaties met ADSL: 'Plant &amp; dier in de winter'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290379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dirty="0" smtClean="0"/>
              <a:t>08-12-2014</a:t>
            </a:r>
            <a:endParaRPr lang="nl-NL" dirty="0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 smtClean="0"/>
              <a:t>Klas 4P2</a:t>
            </a:r>
            <a:endParaRPr lang="nl-NL" dirty="0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5</a:t>
            </a:fld>
            <a:endParaRPr lang="nl-NL" dirty="0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dirty="0" smtClean="0"/>
              <a:t>Leersituaties met ADSL: 'Plant &amp; dier in de winter'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210594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dirty="0" smtClean="0"/>
              <a:t>08-12-2014</a:t>
            </a:r>
            <a:endParaRPr lang="nl-NL" dirty="0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 smtClean="0"/>
              <a:t>Klas 4P2</a:t>
            </a:r>
            <a:endParaRPr lang="nl-NL" dirty="0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6</a:t>
            </a:fld>
            <a:endParaRPr lang="nl-NL" dirty="0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dirty="0" smtClean="0"/>
              <a:t>Leersituaties met ADSL: 'Plant &amp; dier in de winter'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926173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27-3-2020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63303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27-3-2020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02100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27-3-2020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87475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27-3-2020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53306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27-3-2020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86476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27-3-2020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87701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27-3-2020</a:t>
            </a:fld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06483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27-3-2020</a:t>
            </a:fld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99167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27-3-2020</a:t>
            </a:fld>
            <a:endParaRPr lang="nl-NL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91851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27-3-2020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82897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27-3-2020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49294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2A3189-9521-40DA-95B7-3886042B25D8}" type="datetimeFigureOut">
              <a:rPr lang="nl-NL" smtClean="0"/>
              <a:pPr/>
              <a:t>27-3-2020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702B37-415A-48D6-966C-20C1F5D01367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52652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1691680" y="-8679"/>
            <a:ext cx="3217538" cy="5904656"/>
          </a:xfrm>
          <a:prstGeom prst="rect">
            <a:avLst/>
          </a:prstGeom>
          <a:solidFill>
            <a:srgbClr val="97BE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91680" y="4167607"/>
            <a:ext cx="3217538" cy="1163468"/>
          </a:xfrm>
        </p:spPr>
        <p:txBody>
          <a:bodyPr>
            <a:noAutofit/>
          </a:bodyPr>
          <a:lstStyle/>
          <a:p>
            <a:pPr algn="l"/>
            <a:r>
              <a:rPr lang="nl-NL" sz="3600" b="1" dirty="0" smtClean="0">
                <a:solidFill>
                  <a:schemeClr val="bg1"/>
                </a:solidFill>
              </a:rPr>
              <a:t>Hoofdstuk 6</a:t>
            </a:r>
            <a:br>
              <a:rPr lang="nl-NL" sz="3600" b="1" dirty="0" smtClean="0">
                <a:solidFill>
                  <a:schemeClr val="bg1"/>
                </a:solidFill>
              </a:rPr>
            </a:br>
            <a:r>
              <a:rPr lang="nl-NL" sz="1800" b="1" dirty="0" smtClean="0">
                <a:solidFill>
                  <a:schemeClr val="bg1"/>
                </a:solidFill>
              </a:rPr>
              <a:t>Schakelingen</a:t>
            </a:r>
            <a:endParaRPr lang="nl-NL" sz="2800" b="1" dirty="0">
              <a:solidFill>
                <a:schemeClr val="bg1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691680" y="5380709"/>
            <a:ext cx="3217538" cy="496563"/>
          </a:xfrm>
        </p:spPr>
        <p:txBody>
          <a:bodyPr>
            <a:noAutofit/>
          </a:bodyPr>
          <a:lstStyle/>
          <a:p>
            <a:pPr algn="l"/>
            <a:r>
              <a:rPr lang="nl-NL" sz="2000" dirty="0" smtClean="0">
                <a:solidFill>
                  <a:schemeClr val="bg1"/>
                </a:solidFill>
              </a:rPr>
              <a:t>6.1 Weerstandjes</a:t>
            </a:r>
            <a:endParaRPr lang="nl-NL" sz="2000" dirty="0">
              <a:solidFill>
                <a:schemeClr val="bg1"/>
              </a:solidFill>
            </a:endParaRPr>
          </a:p>
        </p:txBody>
      </p:sp>
      <p:pic>
        <p:nvPicPr>
          <p:cNvPr id="13" name="Afbeelding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8795" y="6095701"/>
            <a:ext cx="2415205" cy="762299"/>
          </a:xfrm>
          <a:prstGeom prst="rect">
            <a:avLst/>
          </a:prstGeom>
        </p:spPr>
      </p:pic>
      <p:pic>
        <p:nvPicPr>
          <p:cNvPr id="9" name="Picture 6" descr="Afbeeldingsresultaat voor frisdrankautomaat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69" r="30051"/>
          <a:stretch/>
        </p:blipFill>
        <p:spPr bwMode="auto">
          <a:xfrm>
            <a:off x="-509" y="2439977"/>
            <a:ext cx="1620181" cy="345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90" b="7790"/>
          <a:stretch/>
        </p:blipFill>
        <p:spPr bwMode="auto">
          <a:xfrm rot="16200000">
            <a:off x="6570162" y="3322136"/>
            <a:ext cx="3456000" cy="169168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1" name="Picture 2" descr="Gerelateerde afbeeldin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27" r="16929"/>
          <a:stretch/>
        </p:blipFill>
        <p:spPr bwMode="auto">
          <a:xfrm>
            <a:off x="5004048" y="2439977"/>
            <a:ext cx="2376264" cy="345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2565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6.1 Weerstandjes</a:t>
            </a:r>
          </a:p>
        </p:txBody>
      </p:sp>
      <p:sp>
        <p:nvSpPr>
          <p:cNvPr id="8" name="Tijdelijke aanduiding voor inhoud 7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Weerstandjes zijn een onderdeel in je schakeling die de stroom tegenhouden.</a:t>
            </a:r>
          </a:p>
          <a:p>
            <a:r>
              <a:rPr lang="nl-NL" dirty="0"/>
              <a:t>H</a:t>
            </a:r>
            <a:r>
              <a:rPr lang="nl-NL" dirty="0" smtClean="0"/>
              <a:t>oe groter de weerstand hoe moeilijk het wordt voor de stroom om van de plus pool naar de min pool te lopen.</a:t>
            </a:r>
          </a:p>
          <a:p>
            <a:r>
              <a:rPr lang="nl-NL" dirty="0" smtClean="0"/>
              <a:t>Het is vergelijkbaar met een wegversmalling. </a:t>
            </a:r>
          </a:p>
          <a:p>
            <a:r>
              <a:rPr lang="nl-NL" dirty="0" smtClean="0"/>
              <a:t>Hoe smaller de weg hoe moeilijker je er langs kan.</a:t>
            </a:r>
            <a:endParaRPr lang="nl-NL" dirty="0"/>
          </a:p>
          <a:p>
            <a:endParaRPr lang="nl-NL" dirty="0"/>
          </a:p>
        </p:txBody>
      </p:sp>
      <p:sp>
        <p:nvSpPr>
          <p:cNvPr id="9" name="Tijdelijke aanduiding voor inhoud 8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endParaRPr lang="nl-NL" dirty="0"/>
          </a:p>
        </p:txBody>
      </p:sp>
      <p:pic>
        <p:nvPicPr>
          <p:cNvPr id="1026" name="Picture 2" descr="Bestuurders rijden zich klem op wegversmalling - Het Belang van ...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3250" y="1774212"/>
            <a:ext cx="3768499" cy="2590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0482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6.1 Weerstandjes</a:t>
            </a:r>
          </a:p>
        </p:txBody>
      </p:sp>
      <p:sp>
        <p:nvSpPr>
          <p:cNvPr id="8" name="Tijdelijke aanduiding voor inhoud 7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Elke weerstandje heeft zijn eigen kleurcode.</a:t>
            </a:r>
          </a:p>
          <a:p>
            <a:r>
              <a:rPr lang="nl-NL" dirty="0" smtClean="0"/>
              <a:t>Deze kleurcode staat gegeven in de opdracht op Teams.</a:t>
            </a:r>
            <a:endParaRPr lang="nl-NL" dirty="0"/>
          </a:p>
        </p:txBody>
      </p:sp>
      <p:pic>
        <p:nvPicPr>
          <p:cNvPr id="2" name="Tijdelijke aanduiding voor inhoud 1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5364088" y="1768191"/>
            <a:ext cx="2990850" cy="1533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6494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6.1 Weerstandjes</a:t>
            </a:r>
          </a:p>
        </p:txBody>
      </p:sp>
      <p:sp>
        <p:nvSpPr>
          <p:cNvPr id="8" name="Tijdelijke aanduiding voor inhoud 7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Maak het oefenblad op teams</a:t>
            </a:r>
          </a:p>
          <a:p>
            <a:endParaRPr lang="nl-NL" dirty="0"/>
          </a:p>
        </p:txBody>
      </p:sp>
      <p:pic>
        <p:nvPicPr>
          <p:cNvPr id="2" name="Tijdelijke aanduiding voor inhoud 1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5364088" y="1768191"/>
            <a:ext cx="2990850" cy="1533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2395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6.1 Weerstandjes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Weerstand berekenen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8194" name="Picture 2" descr="Gerelateerde afbeeldi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307677"/>
            <a:ext cx="4010025" cy="3857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kstvak 2"/>
          <p:cNvSpPr txBox="1"/>
          <p:nvPr/>
        </p:nvSpPr>
        <p:spPr>
          <a:xfrm>
            <a:off x="1538188" y="2852936"/>
            <a:ext cx="20531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800" dirty="0"/>
              <a:t>s</a:t>
            </a:r>
            <a:r>
              <a:rPr lang="nl-NL" sz="2800" dirty="0" smtClean="0"/>
              <a:t>panning (V)</a:t>
            </a:r>
            <a:endParaRPr lang="nl-NL" sz="2800" dirty="0"/>
          </a:p>
        </p:txBody>
      </p:sp>
      <p:sp>
        <p:nvSpPr>
          <p:cNvPr id="8" name="Tekstvak 7"/>
          <p:cNvSpPr txBox="1"/>
          <p:nvPr/>
        </p:nvSpPr>
        <p:spPr>
          <a:xfrm>
            <a:off x="6012160" y="3974881"/>
            <a:ext cx="29136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800" dirty="0" smtClean="0"/>
              <a:t>stroomsterkte (A)</a:t>
            </a:r>
            <a:endParaRPr lang="nl-NL" sz="2800" dirty="0"/>
          </a:p>
        </p:txBody>
      </p:sp>
      <p:sp>
        <p:nvSpPr>
          <p:cNvPr id="9" name="Tekstvak 8"/>
          <p:cNvSpPr txBox="1"/>
          <p:nvPr/>
        </p:nvSpPr>
        <p:spPr>
          <a:xfrm>
            <a:off x="179512" y="4824478"/>
            <a:ext cx="23852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800" dirty="0"/>
              <a:t>w</a:t>
            </a:r>
            <a:r>
              <a:rPr lang="nl-NL" sz="2800" dirty="0" smtClean="0"/>
              <a:t>eerstand (</a:t>
            </a:r>
            <a:r>
              <a:rPr lang="el-GR" sz="2800" dirty="0" smtClean="0"/>
              <a:t>Ω</a:t>
            </a:r>
            <a:r>
              <a:rPr lang="nl-NL" sz="2800" dirty="0" smtClean="0"/>
              <a:t>)</a:t>
            </a:r>
            <a:endParaRPr lang="nl-NL" sz="2800" dirty="0"/>
          </a:p>
        </p:txBody>
      </p:sp>
      <p:cxnSp>
        <p:nvCxnSpPr>
          <p:cNvPr id="7" name="Gekromde verbindingslijn 6"/>
          <p:cNvCxnSpPr>
            <a:stCxn id="3" idx="3"/>
          </p:cNvCxnSpPr>
          <p:nvPr/>
        </p:nvCxnSpPr>
        <p:spPr>
          <a:xfrm>
            <a:off x="3591384" y="3114546"/>
            <a:ext cx="692584" cy="530478"/>
          </a:xfrm>
          <a:prstGeom prst="curvedConnector3">
            <a:avLst/>
          </a:prstGeom>
          <a:ln w="28575">
            <a:solidFill>
              <a:srgbClr val="8FAA3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kromde verbindingslijn 12"/>
          <p:cNvCxnSpPr>
            <a:stCxn id="9" idx="3"/>
          </p:cNvCxnSpPr>
          <p:nvPr/>
        </p:nvCxnSpPr>
        <p:spPr>
          <a:xfrm flipV="1">
            <a:off x="2564786" y="4903744"/>
            <a:ext cx="1143118" cy="182344"/>
          </a:xfrm>
          <a:prstGeom prst="curvedConnector3">
            <a:avLst/>
          </a:prstGeom>
          <a:ln w="28575">
            <a:solidFill>
              <a:srgbClr val="8FAA3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kromde verbindingslijn 16"/>
          <p:cNvCxnSpPr>
            <a:stCxn id="8" idx="1"/>
          </p:cNvCxnSpPr>
          <p:nvPr/>
        </p:nvCxnSpPr>
        <p:spPr>
          <a:xfrm rot="10800000" flipV="1">
            <a:off x="5292080" y="4236490"/>
            <a:ext cx="720080" cy="587987"/>
          </a:xfrm>
          <a:prstGeom prst="curvedConnector3">
            <a:avLst>
              <a:gd name="adj1" fmla="val 50000"/>
            </a:avLst>
          </a:prstGeom>
          <a:ln w="28575">
            <a:solidFill>
              <a:srgbClr val="8FAA3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8643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6.1 Weerstandjes</a:t>
            </a:r>
          </a:p>
        </p:txBody>
      </p:sp>
      <p:sp>
        <p:nvSpPr>
          <p:cNvPr id="8" name="Tijdelijke aanduiding voor inhoud 7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Formule in woorden:</a:t>
            </a:r>
          </a:p>
          <a:p>
            <a:pPr lvl="1"/>
            <a:r>
              <a:rPr lang="nl-NL" dirty="0" smtClean="0"/>
              <a:t>Weerstand = spanning/ stroomsterkte</a:t>
            </a:r>
          </a:p>
          <a:p>
            <a:pPr lvl="1"/>
            <a:r>
              <a:rPr lang="nl-NL" dirty="0" smtClean="0"/>
              <a:t>Stroomsterkte = spanning/ weerstand</a:t>
            </a:r>
          </a:p>
          <a:p>
            <a:pPr lvl="1"/>
            <a:r>
              <a:rPr lang="nl-NL" dirty="0" smtClean="0"/>
              <a:t>Spanning = weerstand * stroomsterkte.</a:t>
            </a:r>
            <a:endParaRPr lang="nl-NL" dirty="0"/>
          </a:p>
        </p:txBody>
      </p:sp>
      <p:pic>
        <p:nvPicPr>
          <p:cNvPr id="6" name="Picture 2" descr="Gerelateerde afbeeldi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4648" y="1417639"/>
            <a:ext cx="4010025" cy="3857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jdelijke aanduiding voor inhoud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10602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AutoShape 2" descr="Cursus website maken - 16.0 Oefeningen - SeniorenNet - Website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76108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6887</TotalTime>
  <Words>215</Words>
  <Application>Microsoft Office PowerPoint</Application>
  <PresentationFormat>Diavoorstelling (4:3)</PresentationFormat>
  <Paragraphs>46</Paragraphs>
  <Slides>7</Slides>
  <Notes>6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0" baseType="lpstr">
      <vt:lpstr>Arial</vt:lpstr>
      <vt:lpstr>Calibri</vt:lpstr>
      <vt:lpstr>Kantoorthema</vt:lpstr>
      <vt:lpstr>Hoofdstuk 6 Schakelingen</vt:lpstr>
      <vt:lpstr>6.1 Weerstandjes</vt:lpstr>
      <vt:lpstr>6.1 Weerstandjes</vt:lpstr>
      <vt:lpstr>6.1 Weerstandjes</vt:lpstr>
      <vt:lpstr>6.1 Weerstandjes</vt:lpstr>
      <vt:lpstr>6.1 Weerstandjes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Inge</dc:creator>
  <cp:lastModifiedBy>Corine Tiest</cp:lastModifiedBy>
  <cp:revision>417</cp:revision>
  <cp:lastPrinted>2015-01-10T16:11:12Z</cp:lastPrinted>
  <dcterms:created xsi:type="dcterms:W3CDTF">2014-09-23T08:37:22Z</dcterms:created>
  <dcterms:modified xsi:type="dcterms:W3CDTF">2020-03-27T13:54:52Z</dcterms:modified>
</cp:coreProperties>
</file>