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CEF2B23-BA85-4A70-8039-F011BF3433D1}" v="4" dt="2020-05-25T08:17:35.37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59" d="100"/>
          <a:sy n="59" d="100"/>
        </p:scale>
        <p:origin x="78" y="1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s Stokman" userId="08d25630-a6c7-40ca-b5d1-7d3f8ab14cf4" providerId="ADAL" clId="{3CEF2B23-BA85-4A70-8039-F011BF3433D1}"/>
    <pc:docChg chg="custSel mod modSld">
      <pc:chgData name="Jos Stokman" userId="08d25630-a6c7-40ca-b5d1-7d3f8ab14cf4" providerId="ADAL" clId="{3CEF2B23-BA85-4A70-8039-F011BF3433D1}" dt="2020-05-25T08:17:54.763" v="41" actId="26606"/>
      <pc:docMkLst>
        <pc:docMk/>
      </pc:docMkLst>
      <pc:sldChg chg="addSp modSp mod setBg">
        <pc:chgData name="Jos Stokman" userId="08d25630-a6c7-40ca-b5d1-7d3f8ab14cf4" providerId="ADAL" clId="{3CEF2B23-BA85-4A70-8039-F011BF3433D1}" dt="2020-05-25T08:15:02.443" v="0" actId="26606"/>
        <pc:sldMkLst>
          <pc:docMk/>
          <pc:sldMk cId="1627858222" sldId="256"/>
        </pc:sldMkLst>
        <pc:spChg chg="mod">
          <ac:chgData name="Jos Stokman" userId="08d25630-a6c7-40ca-b5d1-7d3f8ab14cf4" providerId="ADAL" clId="{3CEF2B23-BA85-4A70-8039-F011BF3433D1}" dt="2020-05-25T08:15:02.443" v="0" actId="26606"/>
          <ac:spMkLst>
            <pc:docMk/>
            <pc:sldMk cId="1627858222" sldId="256"/>
            <ac:spMk id="2" creationId="{DD69AA69-1948-4616-9B76-39CCFB6E3A32}"/>
          </ac:spMkLst>
        </pc:spChg>
        <pc:spChg chg="mod">
          <ac:chgData name="Jos Stokman" userId="08d25630-a6c7-40ca-b5d1-7d3f8ab14cf4" providerId="ADAL" clId="{3CEF2B23-BA85-4A70-8039-F011BF3433D1}" dt="2020-05-25T08:15:02.443" v="0" actId="26606"/>
          <ac:spMkLst>
            <pc:docMk/>
            <pc:sldMk cId="1627858222" sldId="256"/>
            <ac:spMk id="3" creationId="{2819C445-6F50-44AA-92CF-22CDF5E549B6}"/>
          </ac:spMkLst>
        </pc:spChg>
        <pc:spChg chg="add">
          <ac:chgData name="Jos Stokman" userId="08d25630-a6c7-40ca-b5d1-7d3f8ab14cf4" providerId="ADAL" clId="{3CEF2B23-BA85-4A70-8039-F011BF3433D1}" dt="2020-05-25T08:15:02.443" v="0" actId="26606"/>
          <ac:spMkLst>
            <pc:docMk/>
            <pc:sldMk cId="1627858222" sldId="256"/>
            <ac:spMk id="8" creationId="{2A8AA5BC-4F7A-4226-8F99-6D824B226A97}"/>
          </ac:spMkLst>
        </pc:spChg>
        <pc:spChg chg="add">
          <ac:chgData name="Jos Stokman" userId="08d25630-a6c7-40ca-b5d1-7d3f8ab14cf4" providerId="ADAL" clId="{3CEF2B23-BA85-4A70-8039-F011BF3433D1}" dt="2020-05-25T08:15:02.443" v="0" actId="26606"/>
          <ac:spMkLst>
            <pc:docMk/>
            <pc:sldMk cId="1627858222" sldId="256"/>
            <ac:spMk id="12" creationId="{5BC87C3E-1040-4EE4-9BDB-9537F7A1B335}"/>
          </ac:spMkLst>
        </pc:spChg>
        <pc:cxnChg chg="add">
          <ac:chgData name="Jos Stokman" userId="08d25630-a6c7-40ca-b5d1-7d3f8ab14cf4" providerId="ADAL" clId="{3CEF2B23-BA85-4A70-8039-F011BF3433D1}" dt="2020-05-25T08:15:02.443" v="0" actId="26606"/>
          <ac:cxnSpMkLst>
            <pc:docMk/>
            <pc:sldMk cId="1627858222" sldId="256"/>
            <ac:cxnSpMk id="10" creationId="{911DBBF1-3229-4BD9-B3D1-B4CA571E7431}"/>
          </ac:cxnSpMkLst>
        </pc:cxnChg>
        <pc:cxnChg chg="add">
          <ac:chgData name="Jos Stokman" userId="08d25630-a6c7-40ca-b5d1-7d3f8ab14cf4" providerId="ADAL" clId="{3CEF2B23-BA85-4A70-8039-F011BF3433D1}" dt="2020-05-25T08:15:02.443" v="0" actId="26606"/>
          <ac:cxnSpMkLst>
            <pc:docMk/>
            <pc:sldMk cId="1627858222" sldId="256"/>
            <ac:cxnSpMk id="14" creationId="{06AA7778-3AED-4D28-BAFA-926D05F55C11}"/>
          </ac:cxnSpMkLst>
        </pc:cxnChg>
        <pc:cxnChg chg="add">
          <ac:chgData name="Jos Stokman" userId="08d25630-a6c7-40ca-b5d1-7d3f8ab14cf4" providerId="ADAL" clId="{3CEF2B23-BA85-4A70-8039-F011BF3433D1}" dt="2020-05-25T08:15:02.443" v="0" actId="26606"/>
          <ac:cxnSpMkLst>
            <pc:docMk/>
            <pc:sldMk cId="1627858222" sldId="256"/>
            <ac:cxnSpMk id="16" creationId="{F5CD5A0B-CDD7-427C-AA42-2EECFDFA1811}"/>
          </ac:cxnSpMkLst>
        </pc:cxnChg>
      </pc:sldChg>
      <pc:sldChg chg="addSp modSp mod setBg">
        <pc:chgData name="Jos Stokman" userId="08d25630-a6c7-40ca-b5d1-7d3f8ab14cf4" providerId="ADAL" clId="{3CEF2B23-BA85-4A70-8039-F011BF3433D1}" dt="2020-05-25T08:15:05.731" v="1" actId="26606"/>
        <pc:sldMkLst>
          <pc:docMk/>
          <pc:sldMk cId="3373383075" sldId="257"/>
        </pc:sldMkLst>
        <pc:spChg chg="mod">
          <ac:chgData name="Jos Stokman" userId="08d25630-a6c7-40ca-b5d1-7d3f8ab14cf4" providerId="ADAL" clId="{3CEF2B23-BA85-4A70-8039-F011BF3433D1}" dt="2020-05-25T08:15:05.731" v="1" actId="26606"/>
          <ac:spMkLst>
            <pc:docMk/>
            <pc:sldMk cId="3373383075" sldId="257"/>
            <ac:spMk id="2" creationId="{1364212C-87D7-464A-B9BE-E2716C950A86}"/>
          </ac:spMkLst>
        </pc:spChg>
        <pc:spChg chg="mod">
          <ac:chgData name="Jos Stokman" userId="08d25630-a6c7-40ca-b5d1-7d3f8ab14cf4" providerId="ADAL" clId="{3CEF2B23-BA85-4A70-8039-F011BF3433D1}" dt="2020-05-25T08:15:05.731" v="1" actId="26606"/>
          <ac:spMkLst>
            <pc:docMk/>
            <pc:sldMk cId="3373383075" sldId="257"/>
            <ac:spMk id="3" creationId="{3E61F97F-F9AF-40D2-9800-13F77FECEC2D}"/>
          </ac:spMkLst>
        </pc:spChg>
        <pc:spChg chg="add">
          <ac:chgData name="Jos Stokman" userId="08d25630-a6c7-40ca-b5d1-7d3f8ab14cf4" providerId="ADAL" clId="{3CEF2B23-BA85-4A70-8039-F011BF3433D1}" dt="2020-05-25T08:15:05.731" v="1" actId="26606"/>
          <ac:spMkLst>
            <pc:docMk/>
            <pc:sldMk cId="3373383075" sldId="257"/>
            <ac:spMk id="8" creationId="{F98ED85F-DCEE-4B50-802E-71A6E3E12B04}"/>
          </ac:spMkLst>
        </pc:spChg>
        <pc:cxnChg chg="add">
          <ac:chgData name="Jos Stokman" userId="08d25630-a6c7-40ca-b5d1-7d3f8ab14cf4" providerId="ADAL" clId="{3CEF2B23-BA85-4A70-8039-F011BF3433D1}" dt="2020-05-25T08:15:05.731" v="1" actId="26606"/>
          <ac:cxnSpMkLst>
            <pc:docMk/>
            <pc:sldMk cId="3373383075" sldId="257"/>
            <ac:cxnSpMk id="10" creationId="{E8E35B83-1EC3-4F87-9D54-D863463351B9}"/>
          </ac:cxnSpMkLst>
        </pc:cxnChg>
      </pc:sldChg>
      <pc:sldChg chg="addSp modSp mod setBg">
        <pc:chgData name="Jos Stokman" userId="08d25630-a6c7-40ca-b5d1-7d3f8ab14cf4" providerId="ADAL" clId="{3CEF2B23-BA85-4A70-8039-F011BF3433D1}" dt="2020-05-25T08:15:16.613" v="4" actId="27614"/>
        <pc:sldMkLst>
          <pc:docMk/>
          <pc:sldMk cId="2590303661" sldId="258"/>
        </pc:sldMkLst>
        <pc:spChg chg="mod">
          <ac:chgData name="Jos Stokman" userId="08d25630-a6c7-40ca-b5d1-7d3f8ab14cf4" providerId="ADAL" clId="{3CEF2B23-BA85-4A70-8039-F011BF3433D1}" dt="2020-05-25T08:15:10.247" v="2" actId="26606"/>
          <ac:spMkLst>
            <pc:docMk/>
            <pc:sldMk cId="2590303661" sldId="258"/>
            <ac:spMk id="2" creationId="{F6D607DB-BF51-4D20-98F0-6D7C860C9E6B}"/>
          </ac:spMkLst>
        </pc:spChg>
        <pc:spChg chg="add">
          <ac:chgData name="Jos Stokman" userId="08d25630-a6c7-40ca-b5d1-7d3f8ab14cf4" providerId="ADAL" clId="{3CEF2B23-BA85-4A70-8039-F011BF3433D1}" dt="2020-05-25T08:15:10.247" v="2" actId="26606"/>
          <ac:spMkLst>
            <pc:docMk/>
            <pc:sldMk cId="2590303661" sldId="258"/>
            <ac:spMk id="11" creationId="{D12DDE76-C203-4047-9998-63900085B5E8}"/>
          </ac:spMkLst>
        </pc:spChg>
        <pc:picChg chg="mod">
          <ac:chgData name="Jos Stokman" userId="08d25630-a6c7-40ca-b5d1-7d3f8ab14cf4" providerId="ADAL" clId="{3CEF2B23-BA85-4A70-8039-F011BF3433D1}" dt="2020-05-25T08:15:16.154" v="3" actId="27614"/>
          <ac:picMkLst>
            <pc:docMk/>
            <pc:sldMk cId="2590303661" sldId="258"/>
            <ac:picMk id="4" creationId="{6A8690A1-E144-490B-BCF1-50A76968BE64}"/>
          </ac:picMkLst>
        </pc:picChg>
        <pc:picChg chg="mod">
          <ac:chgData name="Jos Stokman" userId="08d25630-a6c7-40ca-b5d1-7d3f8ab14cf4" providerId="ADAL" clId="{3CEF2B23-BA85-4A70-8039-F011BF3433D1}" dt="2020-05-25T08:15:16.613" v="4" actId="27614"/>
          <ac:picMkLst>
            <pc:docMk/>
            <pc:sldMk cId="2590303661" sldId="258"/>
            <ac:picMk id="6" creationId="{D3271A6A-3FD7-48F3-9D06-94C5123E8E25}"/>
          </ac:picMkLst>
        </pc:picChg>
      </pc:sldChg>
      <pc:sldChg chg="addSp delSp modSp">
        <pc:chgData name="Jos Stokman" userId="08d25630-a6c7-40ca-b5d1-7d3f8ab14cf4" providerId="ADAL" clId="{3CEF2B23-BA85-4A70-8039-F011BF3433D1}" dt="2020-05-25T08:17:46.111" v="40" actId="1076"/>
        <pc:sldMkLst>
          <pc:docMk/>
          <pc:sldMk cId="3698513539" sldId="259"/>
        </pc:sldMkLst>
        <pc:spChg chg="add del mod">
          <ac:chgData name="Jos Stokman" userId="08d25630-a6c7-40ca-b5d1-7d3f8ab14cf4" providerId="ADAL" clId="{3CEF2B23-BA85-4A70-8039-F011BF3433D1}" dt="2020-05-25T08:17:33.786" v="36" actId="478"/>
          <ac:spMkLst>
            <pc:docMk/>
            <pc:sldMk cId="3698513539" sldId="259"/>
            <ac:spMk id="5" creationId="{91F58412-479D-422A-98A6-B3F210DE7756}"/>
          </ac:spMkLst>
        </pc:spChg>
        <pc:spChg chg="add del mod">
          <ac:chgData name="Jos Stokman" userId="08d25630-a6c7-40ca-b5d1-7d3f8ab14cf4" providerId="ADAL" clId="{3CEF2B23-BA85-4A70-8039-F011BF3433D1}" dt="2020-05-25T08:16:28.359" v="24" actId="478"/>
          <ac:spMkLst>
            <pc:docMk/>
            <pc:sldMk cId="3698513539" sldId="259"/>
            <ac:spMk id="6" creationId="{2FB384B9-9963-4771-8C66-9C3B88FB9D2F}"/>
          </ac:spMkLst>
        </pc:spChg>
        <pc:spChg chg="add del mod">
          <ac:chgData name="Jos Stokman" userId="08d25630-a6c7-40ca-b5d1-7d3f8ab14cf4" providerId="ADAL" clId="{3CEF2B23-BA85-4A70-8039-F011BF3433D1}" dt="2020-05-25T08:17:37.964" v="38" actId="478"/>
          <ac:spMkLst>
            <pc:docMk/>
            <pc:sldMk cId="3698513539" sldId="259"/>
            <ac:spMk id="9" creationId="{F0DECD98-078B-4944-831F-FEA6E212BC67}"/>
          </ac:spMkLst>
        </pc:spChg>
        <pc:picChg chg="add del mod">
          <ac:chgData name="Jos Stokman" userId="08d25630-a6c7-40ca-b5d1-7d3f8ab14cf4" providerId="ADAL" clId="{3CEF2B23-BA85-4A70-8039-F011BF3433D1}" dt="2020-05-25T08:16:46.995" v="27" actId="478"/>
          <ac:picMkLst>
            <pc:docMk/>
            <pc:sldMk cId="3698513539" sldId="259"/>
            <ac:picMk id="7" creationId="{0D4F45ED-1A7B-48D9-B7E5-F6D2C8E27001}"/>
          </ac:picMkLst>
        </pc:picChg>
        <pc:picChg chg="add mod">
          <ac:chgData name="Jos Stokman" userId="08d25630-a6c7-40ca-b5d1-7d3f8ab14cf4" providerId="ADAL" clId="{3CEF2B23-BA85-4A70-8039-F011BF3433D1}" dt="2020-05-25T08:17:46.111" v="40" actId="1076"/>
          <ac:picMkLst>
            <pc:docMk/>
            <pc:sldMk cId="3698513539" sldId="259"/>
            <ac:picMk id="10" creationId="{998BE4D2-0196-442D-A980-86BCF04E1313}"/>
          </ac:picMkLst>
        </pc:picChg>
      </pc:sldChg>
      <pc:sldChg chg="addSp delSp modSp mod setBg setClrOvrMap">
        <pc:chgData name="Jos Stokman" userId="08d25630-a6c7-40ca-b5d1-7d3f8ab14cf4" providerId="ADAL" clId="{3CEF2B23-BA85-4A70-8039-F011BF3433D1}" dt="2020-05-25T08:17:54.763" v="41" actId="26606"/>
        <pc:sldMkLst>
          <pc:docMk/>
          <pc:sldMk cId="1255441415" sldId="261"/>
        </pc:sldMkLst>
        <pc:spChg chg="mod">
          <ac:chgData name="Jos Stokman" userId="08d25630-a6c7-40ca-b5d1-7d3f8ab14cf4" providerId="ADAL" clId="{3CEF2B23-BA85-4A70-8039-F011BF3433D1}" dt="2020-05-25T08:17:54.763" v="41" actId="26606"/>
          <ac:spMkLst>
            <pc:docMk/>
            <pc:sldMk cId="1255441415" sldId="261"/>
            <ac:spMk id="2" creationId="{E7CEF031-44E4-4117-A7FF-752CD9A5C6CA}"/>
          </ac:spMkLst>
        </pc:spChg>
        <pc:spChg chg="del">
          <ac:chgData name="Jos Stokman" userId="08d25630-a6c7-40ca-b5d1-7d3f8ab14cf4" providerId="ADAL" clId="{3CEF2B23-BA85-4A70-8039-F011BF3433D1}" dt="2020-05-25T08:17:54.763" v="41" actId="26606"/>
          <ac:spMkLst>
            <pc:docMk/>
            <pc:sldMk cId="1255441415" sldId="261"/>
            <ac:spMk id="3" creationId="{2F7FE64D-3D0F-4158-B041-7A4183842C5C}"/>
          </ac:spMkLst>
        </pc:spChg>
        <pc:spChg chg="add">
          <ac:chgData name="Jos Stokman" userId="08d25630-a6c7-40ca-b5d1-7d3f8ab14cf4" providerId="ADAL" clId="{3CEF2B23-BA85-4A70-8039-F011BF3433D1}" dt="2020-05-25T08:17:54.763" v="41" actId="26606"/>
          <ac:spMkLst>
            <pc:docMk/>
            <pc:sldMk cId="1255441415" sldId="261"/>
            <ac:spMk id="8" creationId="{2A8AA5BC-4F7A-4226-8F99-6D824B226A97}"/>
          </ac:spMkLst>
        </pc:spChg>
        <pc:spChg chg="add">
          <ac:chgData name="Jos Stokman" userId="08d25630-a6c7-40ca-b5d1-7d3f8ab14cf4" providerId="ADAL" clId="{3CEF2B23-BA85-4A70-8039-F011BF3433D1}" dt="2020-05-25T08:17:54.763" v="41" actId="26606"/>
          <ac:spMkLst>
            <pc:docMk/>
            <pc:sldMk cId="1255441415" sldId="261"/>
            <ac:spMk id="10" creationId="{3E5445C6-DD42-4979-86FF-03730E8C6DB0}"/>
          </ac:spMkLst>
        </pc:spChg>
        <pc:cxnChg chg="add">
          <ac:chgData name="Jos Stokman" userId="08d25630-a6c7-40ca-b5d1-7d3f8ab14cf4" providerId="ADAL" clId="{3CEF2B23-BA85-4A70-8039-F011BF3433D1}" dt="2020-05-25T08:17:54.763" v="41" actId="26606"/>
          <ac:cxnSpMkLst>
            <pc:docMk/>
            <pc:sldMk cId="1255441415" sldId="261"/>
            <ac:cxnSpMk id="12" creationId="{45000665-DFC7-417E-8FD7-516A0F15C975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12CC17-3202-481F-859B-933A40939B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64FE0D6-B184-4ED3-99AF-7D2DF4E77C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512D2B6-8D76-4236-A963-CDB45B3170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19239-973F-4F7C-BBCE-970F6A9668BB}" type="datetimeFigureOut">
              <a:rPr lang="nl-NL" smtClean="0"/>
              <a:t>25-5-2020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5521EC5-45DE-426A-955D-7D0885FF3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A93168A-B0E0-4E0E-B508-4C33C2BED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64C47-0F13-4264-B3E2-841DCD5D69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3071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E70F31-FBB7-4F63-83DB-4B746D6B5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7960BBA-1A78-4598-A05C-D4B5CF7345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D7414DE-D8E1-4377-BE3C-C9FBE998F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19239-973F-4F7C-BBCE-970F6A9668BB}" type="datetimeFigureOut">
              <a:rPr lang="nl-NL" smtClean="0"/>
              <a:t>25-5-2020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DAB5D91-1223-43A9-A4D2-5E2441710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463DBC2-B244-48EB-80B4-A0758F696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64C47-0F13-4264-B3E2-841DCD5D69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4368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BA01CC6D-740D-4445-9308-4C9D2611A9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8E5A16A8-69C4-40AD-9892-882A48EFEE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636ECF8-AE2E-4D91-AD1C-2B4D27AE3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19239-973F-4F7C-BBCE-970F6A9668BB}" type="datetimeFigureOut">
              <a:rPr lang="nl-NL" smtClean="0"/>
              <a:t>25-5-2020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9600B1D-201A-4055-8D4D-3148668AF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8077BB9-BCD5-4CB9-9C2F-6AD06A63D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64C47-0F13-4264-B3E2-841DCD5D69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4503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A4C264-F6CD-4F09-A0CF-23D991383A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5743657-955F-4F01-AAD3-9A984730B6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3792984-20E3-46FD-955F-1D137D5540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19239-973F-4F7C-BBCE-970F6A9668BB}" type="datetimeFigureOut">
              <a:rPr lang="nl-NL" smtClean="0"/>
              <a:t>25-5-2020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50A9090-E581-429C-8113-A08348059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B846DF9-D6F7-46E8-AFF6-99695A4C2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64C47-0F13-4264-B3E2-841DCD5D69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0112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6AF21F-274B-4F32-91FE-22D5211748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696AFEA-B3CB-4D55-835A-85D069456F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0C6D9A7-5AD1-4E03-8480-FE2036606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19239-973F-4F7C-BBCE-970F6A9668BB}" type="datetimeFigureOut">
              <a:rPr lang="nl-NL" smtClean="0"/>
              <a:t>25-5-2020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55C0DEB-6256-41BC-9564-8AD298B3D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99D5757-F4B5-4088-800F-F684F5C19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64C47-0F13-4264-B3E2-841DCD5D69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3622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8B1899-02CD-41E6-A8BE-9D71A4F04C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2ACACD1-0198-4CF1-B043-A76C2402A1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E27BCC5-D6B0-481C-B248-91DF51F361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0737AA8-9509-4A68-9138-E341BEC404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19239-973F-4F7C-BBCE-970F6A9668BB}" type="datetimeFigureOut">
              <a:rPr lang="nl-NL" smtClean="0"/>
              <a:t>25-5-2020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5238BF9-574B-486E-B71D-811BEC778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C9E3350-44E4-4A88-8524-14E47657DB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64C47-0F13-4264-B3E2-841DCD5D69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795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5A223B-10C6-4505-89AC-7487D1D6D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E2118F4-37CF-47A1-B4F4-5EDF1F53B9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30092C1-E230-4BF9-A38A-911F9C9C6F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A0095AA-BA78-4E7F-9D23-58C5CC806A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D3DB9E4A-7334-44C2-8332-FBF0BF9D85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4A676A9D-E4E0-41C0-B8D7-553992547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19239-973F-4F7C-BBCE-970F6A9668BB}" type="datetimeFigureOut">
              <a:rPr lang="nl-NL" smtClean="0"/>
              <a:t>25-5-2020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F3A8BB8E-2280-4A50-AD0C-7FDEC6831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C6906E07-67B8-4AB1-A047-ECFCCD228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64C47-0F13-4264-B3E2-841DCD5D69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4291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5995D8-FC01-4977-8CCE-BE1366829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B16605A-DE14-4B8D-9A7F-D6BCC11A7F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19239-973F-4F7C-BBCE-970F6A9668BB}" type="datetimeFigureOut">
              <a:rPr lang="nl-NL" smtClean="0"/>
              <a:t>25-5-2020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579262F-FED7-46F5-9F51-381E46424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594272D-E250-4682-ABEF-62DC72720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64C47-0F13-4264-B3E2-841DCD5D69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7014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E9A6C057-EDB5-4EA7-AF7A-C71698D50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19239-973F-4F7C-BBCE-970F6A9668BB}" type="datetimeFigureOut">
              <a:rPr lang="nl-NL" smtClean="0"/>
              <a:t>25-5-2020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52F21374-36CF-4CF7-9DCC-6DB04A43C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0D0EB85-8C7F-43E6-BFD0-400EA281B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64C47-0F13-4264-B3E2-841DCD5D69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4138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70BD0D-296D-47A9-8440-F6E7E80A9D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665DE86-F95E-4E1A-BF4E-A957A776F3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C8AD978-3FF0-4BB5-AF3C-4FE3C280FB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1C033C1-99C7-4444-AB72-18BEED917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19239-973F-4F7C-BBCE-970F6A9668BB}" type="datetimeFigureOut">
              <a:rPr lang="nl-NL" smtClean="0"/>
              <a:t>25-5-2020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4D5A5D4-841D-42BF-86AE-685259907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032FC3A-12D7-49BD-A710-2A6A4DEFF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64C47-0F13-4264-B3E2-841DCD5D69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0883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230896-025C-4CAD-B067-48159CB78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E8A45E63-8F98-4C35-89F8-06CD7B491C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014E5AE-E05D-400D-9604-4C440CDBE9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E3BCFDC-768B-4ECD-A451-0B61F0DAD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19239-973F-4F7C-BBCE-970F6A9668BB}" type="datetimeFigureOut">
              <a:rPr lang="nl-NL" smtClean="0"/>
              <a:t>25-5-2020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C6BDDA4-10F3-4A79-9715-D7352E75B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34C4AD9-CB0D-496F-BD24-2DC4EAC3E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64C47-0F13-4264-B3E2-841DCD5D69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621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6C12E414-38DC-4A52-8722-7E444458B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441B39E-2379-40C9-B0DB-1DDF7CED9A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2628BB6-C729-4675-B238-81C2CC2DA3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419239-973F-4F7C-BBCE-970F6A9668BB}" type="datetimeFigureOut">
              <a:rPr lang="nl-NL" smtClean="0"/>
              <a:t>25-5-2020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BA047C2-5B33-4325-818F-F51ACAB03A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C323B26-D0DF-4509-BD55-C4E89CC657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D64C47-0F13-4264-B3E2-841DCD5D69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206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A8AA5BC-4F7A-4226-8F99-6D824B226A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11DBBF1-3229-4BD9-B3D1-B4CA571E74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 bwMode="white">
          <a:xfrm>
            <a:off x="0" y="1587599"/>
            <a:ext cx="12188824" cy="0"/>
          </a:xfrm>
          <a:prstGeom prst="line">
            <a:avLst/>
          </a:prstGeom>
          <a:ln w="508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5BC87C3E-1040-4EE4-9BDB-9537F7A1B3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712256"/>
            <a:ext cx="12198096" cy="343343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D69AA69-1948-4616-9B76-39CCFB6E3A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20396" y="2419390"/>
            <a:ext cx="6876267" cy="2019221"/>
          </a:xfrm>
        </p:spPr>
        <p:txBody>
          <a:bodyPr anchor="ctr">
            <a:normAutofit/>
          </a:bodyPr>
          <a:lstStyle/>
          <a:p>
            <a:pPr algn="l"/>
            <a:r>
              <a:rPr lang="nl-NL">
                <a:solidFill>
                  <a:schemeClr val="bg1"/>
                </a:solidFill>
              </a:rPr>
              <a:t>Les 4 observaties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819C445-6F50-44AA-92CF-22CDF5E549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339" y="2418588"/>
            <a:ext cx="2929718" cy="2020824"/>
          </a:xfrm>
        </p:spPr>
        <p:txBody>
          <a:bodyPr anchor="ctr">
            <a:normAutofit/>
          </a:bodyPr>
          <a:lstStyle/>
          <a:p>
            <a:pPr algn="r"/>
            <a:r>
              <a:rPr lang="nl-NL">
                <a:solidFill>
                  <a:schemeClr val="bg1"/>
                </a:solidFill>
              </a:rPr>
              <a:t>ALA passend onderwijs (1)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6AA7778-3AED-4D28-BAFA-926D05F55C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100862" y="2240280"/>
            <a:ext cx="0" cy="237744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5CD5A0B-CDD7-427C-AA42-2EECFDFA18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 bwMode="white">
          <a:xfrm>
            <a:off x="0" y="5270402"/>
            <a:ext cx="12188824" cy="0"/>
          </a:xfrm>
          <a:prstGeom prst="line">
            <a:avLst/>
          </a:prstGeom>
          <a:ln w="508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7858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98ED85F-DCEE-4B50-802E-71A6E3E12B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14000"/>
            </a:schemeClr>
          </a:solidFill>
          <a:ln w="127000" cap="sq" cmpd="thinThick">
            <a:solidFill>
              <a:schemeClr val="tx1">
                <a:lumMod val="85000"/>
                <a:lumOff val="15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364212C-87D7-464A-B9BE-E2716C950A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318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nl-NL" dirty="0"/>
              <a:t>Wat hebben wij tot nu toe gedaan</a:t>
            </a:r>
            <a:endParaRPr lang="nl-NL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8E35B83-1EC3-4F87-9D54-D863463351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97636" y="1957388"/>
            <a:ext cx="10396728" cy="0"/>
          </a:xfrm>
          <a:prstGeom prst="line">
            <a:avLst/>
          </a:prstGeom>
          <a:ln w="222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E61F97F-F9AF-40D2-9800-13F77FECEC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9173"/>
            <a:ext cx="10515600" cy="3659988"/>
          </a:xfrm>
        </p:spPr>
        <p:txBody>
          <a:bodyPr>
            <a:normAutofit/>
          </a:bodyPr>
          <a:lstStyle/>
          <a:p>
            <a:r>
              <a:rPr lang="nl-NL" sz="2400"/>
              <a:t>Week 1	opzet ala besproken/ wiki</a:t>
            </a:r>
          </a:p>
          <a:p>
            <a:r>
              <a:rPr lang="nl-NL" sz="2400"/>
              <a:t>Week 2	onderwijsbehoeften (invulformulier)</a:t>
            </a:r>
          </a:p>
          <a:p>
            <a:r>
              <a:rPr lang="nl-NL" sz="2400"/>
              <a:t>Week 3	observeren</a:t>
            </a:r>
          </a:p>
          <a:p>
            <a:r>
              <a:rPr lang="nl-NL" sz="2400"/>
              <a:t>Week 4	rubric observeren laten zien/ uitwisselen observaties/ feedback </a:t>
            </a:r>
          </a:p>
        </p:txBody>
      </p:sp>
    </p:spTree>
    <p:extLst>
      <p:ext uri="{BB962C8B-B14F-4D97-AF65-F5344CB8AC3E}">
        <p14:creationId xmlns:p14="http://schemas.microsoft.com/office/powerpoint/2010/main" val="33733830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lowchart: Document 10">
            <a:extLst>
              <a:ext uri="{FF2B5EF4-FFF2-40B4-BE49-F238E27FC236}">
                <a16:creationId xmlns:a16="http://schemas.microsoft.com/office/drawing/2014/main" id="{D12DDE76-C203-4047-9998-63900085B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175" y="0"/>
            <a:ext cx="3248025" cy="3400426"/>
          </a:xfrm>
          <a:prstGeom prst="flowChartDocument">
            <a:avLst/>
          </a:prstGeom>
          <a:solidFill>
            <a:srgbClr val="6C71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6D607DB-BF51-4D20-98F0-6D7C860C9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1162"/>
            <a:ext cx="2840182" cy="237114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Rubric observeren</a:t>
            </a:r>
            <a:br>
              <a:rPr lang="en-US" sz="32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endParaRPr lang="en-US" sz="32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Tijdelijke aanduiding voor inhoud 3" descr="Afbeelding met schermafbeelding&#10;&#10;Automatisch gegenereerde beschrijving">
            <a:extLst>
              <a:ext uri="{FF2B5EF4-FFF2-40B4-BE49-F238E27FC236}">
                <a16:creationId xmlns:a16="http://schemas.microsoft.com/office/drawing/2014/main" id="{6A8690A1-E144-490B-BCF1-50A76968BE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93063" y="696913"/>
            <a:ext cx="3521075" cy="5465763"/>
          </a:xfrm>
          <a:prstGeom prst="rect">
            <a:avLst/>
          </a:prstGeom>
        </p:spPr>
      </p:pic>
      <p:pic>
        <p:nvPicPr>
          <p:cNvPr id="6" name="Afbeelding 5" descr="Afbeelding met schermafbeelding&#10;&#10;Automatisch gegenereerde beschrijving">
            <a:extLst>
              <a:ext uri="{FF2B5EF4-FFF2-40B4-BE49-F238E27FC236}">
                <a16:creationId xmlns:a16="http://schemas.microsoft.com/office/drawing/2014/main" id="{D3271A6A-3FD7-48F3-9D06-94C5123E8E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9738" y="696913"/>
            <a:ext cx="3660775" cy="5465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3036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70E3E4CC-86A8-404E-BF29-B071A97DE8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7471" y="-1"/>
            <a:ext cx="4546147" cy="6910143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998BE4D2-0196-442D-A980-86BCF04E13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651" y="-1"/>
            <a:ext cx="2447925" cy="2600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513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3D2003-D3AF-4046-B711-16D491581E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Nu uitwisselen van observaties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654C30B3-B355-4120-94EA-DE16C39472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1" b="5504"/>
          <a:stretch/>
        </p:blipFill>
        <p:spPr>
          <a:xfrm>
            <a:off x="828675" y="1825626"/>
            <a:ext cx="10525125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699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A8AA5BC-4F7A-4226-8F99-6D824B226A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E5445C6-DD42-4979-86FF-03730E8C6D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734" y="321733"/>
            <a:ext cx="11573488" cy="6214534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127000" cap="sq" cmpd="thinThick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7CEF031-44E4-4117-A7FF-752CD9A5C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122362"/>
            <a:ext cx="9144000" cy="28400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8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Bespreken van vragen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5000665-DFC7-417E-8FD7-516A0F15C9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24400" y="4109417"/>
            <a:ext cx="2743200" cy="0"/>
          </a:xfrm>
          <a:prstGeom prst="line">
            <a:avLst/>
          </a:prstGeom>
          <a:ln w="127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54414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0B7C7FA681A34D8A8135C52D570FCB" ma:contentTypeVersion="39" ma:contentTypeDescription="Een nieuw document maken." ma:contentTypeScope="" ma:versionID="ac94b2e570860e7f2ed420e3ce0e4995">
  <xsd:schema xmlns:xsd="http://www.w3.org/2001/XMLSchema" xmlns:xs="http://www.w3.org/2001/XMLSchema" xmlns:p="http://schemas.microsoft.com/office/2006/metadata/properties" xmlns:ns3="2c53009c-7ac0-42f6-a7d5-fbb9b1eb6b0a" xmlns:ns4="a0563bc4-ffe9-418b-bf30-0c1e0b329580" targetNamespace="http://schemas.microsoft.com/office/2006/metadata/properties" ma:root="true" ma:fieldsID="97786b02079e63fce7fbefb8691f37cf" ns3:_="" ns4:_="">
    <xsd:import namespace="2c53009c-7ac0-42f6-a7d5-fbb9b1eb6b0a"/>
    <xsd:import namespace="a0563bc4-ffe9-418b-bf30-0c1e0b329580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DateTaken" minOccurs="0"/>
                <xsd:element ref="ns4:MediaServiceLocation" minOccurs="0"/>
                <xsd:element ref="ns4:NotebookType" minOccurs="0"/>
                <xsd:element ref="ns4:FolderType" minOccurs="0"/>
                <xsd:element ref="ns4:CultureName" minOccurs="0"/>
                <xsd:element ref="ns4:AppVersion" minOccurs="0"/>
                <xsd:element ref="ns4:TeamsChannelId" minOccurs="0"/>
                <xsd:element ref="ns4:Owner" minOccurs="0"/>
                <xsd:element ref="ns4:Math_Settings" minOccurs="0"/>
                <xsd:element ref="ns4:DefaultSectionNames" minOccurs="0"/>
                <xsd:element ref="ns4:Templates" minOccurs="0"/>
                <xsd:element ref="ns4:Teachers" minOccurs="0"/>
                <xsd:element ref="ns4:Students" minOccurs="0"/>
                <xsd:element ref="ns4:Student_Groups" minOccurs="0"/>
                <xsd:element ref="ns4:Invited_Teachers" minOccurs="0"/>
                <xsd:element ref="ns4:Invited_Students" minOccurs="0"/>
                <xsd:element ref="ns4:Self_Registration_Enabled" minOccurs="0"/>
                <xsd:element ref="ns4:Has_Teacher_Only_SectionGroup" minOccurs="0"/>
                <xsd:element ref="ns4:Is_Collaboration_Space_Locked" minOccurs="0"/>
                <xsd:element ref="ns4:IsNotebookLocked" minOccurs="0"/>
                <xsd:element ref="ns4:Distribution_Groups" minOccurs="0"/>
                <xsd:element ref="ns4:LMS_Mappings" minOccurs="0"/>
                <xsd:element ref="ns4:Leaders" minOccurs="0"/>
                <xsd:element ref="ns4:Members" minOccurs="0"/>
                <xsd:element ref="ns4:Member_Groups" minOccurs="0"/>
                <xsd:element ref="ns4:Invited_Leaders" minOccurs="0"/>
                <xsd:element ref="ns4:Invited_Members" minOccurs="0"/>
                <xsd:element ref="ns4:Has_Leaders_Only_SectionGroup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53009c-7ac0-42f6-a7d5-fbb9b1eb6b0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563bc4-ffe9-418b-bf30-0c1e0b32958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NotebookType" ma:index="17" nillable="true" ma:displayName="Notebook Type" ma:internalName="NotebookType">
      <xsd:simpleType>
        <xsd:restriction base="dms:Text"/>
      </xsd:simpleType>
    </xsd:element>
    <xsd:element name="FolderType" ma:index="18" nillable="true" ma:displayName="Folder Type" ma:internalName="FolderType">
      <xsd:simpleType>
        <xsd:restriction base="dms:Text"/>
      </xsd:simpleType>
    </xsd:element>
    <xsd:element name="CultureName" ma:index="19" nillable="true" ma:displayName="Culture Name" ma:internalName="CultureName">
      <xsd:simpleType>
        <xsd:restriction base="dms:Text"/>
      </xsd:simpleType>
    </xsd:element>
    <xsd:element name="AppVersion" ma:index="20" nillable="true" ma:displayName="App Version" ma:internalName="AppVersion">
      <xsd:simpleType>
        <xsd:restriction base="dms:Text"/>
      </xsd:simpleType>
    </xsd:element>
    <xsd:element name="TeamsChannelId" ma:index="21" nillable="true" ma:displayName="Teams Channel Id" ma:internalName="TeamsChannelId">
      <xsd:simpleType>
        <xsd:restriction base="dms:Text"/>
      </xsd:simpleType>
    </xsd:element>
    <xsd:element name="Owner" ma:index="22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ath_Settings" ma:index="23" nillable="true" ma:displayName="Math Settings" ma:internalName="Math_Settings">
      <xsd:simpleType>
        <xsd:restriction base="dms:Text"/>
      </xsd:simpleType>
    </xsd:element>
    <xsd:element name="DefaultSectionNames" ma:index="24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25" nillable="true" ma:displayName="Templates" ma:internalName="Templates">
      <xsd:simpleType>
        <xsd:restriction base="dms:Note">
          <xsd:maxLength value="255"/>
        </xsd:restriction>
      </xsd:simpleType>
    </xsd:element>
    <xsd:element name="Teachers" ma:index="26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27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28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vited_Teachers" ma:index="29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30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31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32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33" nillable="true" ma:displayName="Is Collaboration Space Locked" ma:internalName="Is_Collaboration_Space_Locked">
      <xsd:simpleType>
        <xsd:restriction base="dms:Boolean"/>
      </xsd:simpleType>
    </xsd:element>
    <xsd:element name="IsNotebookLocked" ma:index="34" nillable="true" ma:displayName="Is Notebook Locked" ma:internalName="IsNotebookLocked">
      <xsd:simpleType>
        <xsd:restriction base="dms:Boolean"/>
      </xsd:simpleType>
    </xsd:element>
    <xsd:element name="Distribution_Groups" ma:index="35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36" nillable="true" ma:displayName="LMS Mappings" ma:internalName="LMS_Mappings">
      <xsd:simpleType>
        <xsd:restriction base="dms:Note">
          <xsd:maxLength value="255"/>
        </xsd:restriction>
      </xsd:simpleType>
    </xsd:element>
    <xsd:element name="Leaders" ma:index="37" nillable="true" ma:displayName="Leaders" ma:internalName="Lead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mbers" ma:index="38" nillable="true" ma:displayName="Members" ma:internalName="Memb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mber_Groups" ma:index="39" nillable="true" ma:displayName="Member Groups" ma:internalName="Member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vited_Leaders" ma:index="40" nillable="true" ma:displayName="Invited Leaders" ma:internalName="Invited_Leaders">
      <xsd:simpleType>
        <xsd:restriction base="dms:Note">
          <xsd:maxLength value="255"/>
        </xsd:restriction>
      </xsd:simpleType>
    </xsd:element>
    <xsd:element name="Invited_Members" ma:index="41" nillable="true" ma:displayName="Invited Members" ma:internalName="Invited_Members">
      <xsd:simpleType>
        <xsd:restriction base="dms:Note">
          <xsd:maxLength value="255"/>
        </xsd:restriction>
      </xsd:simpleType>
    </xsd:element>
    <xsd:element name="Has_Leaders_Only_SectionGroup" ma:index="42" nillable="true" ma:displayName="Has Leaders Only SectionGroup" ma:internalName="Has_Leaders_Only_SectionGroup">
      <xsd:simpleType>
        <xsd:restriction base="dms:Boolean"/>
      </xsd:simpleType>
    </xsd:element>
    <xsd:element name="MediaServiceGenerationTime" ma:index="4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4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4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4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as_Teacher_Only_SectionGroup xmlns="a0563bc4-ffe9-418b-bf30-0c1e0b329580" xsi:nil="true"/>
    <CultureName xmlns="a0563bc4-ffe9-418b-bf30-0c1e0b329580" xsi:nil="true"/>
    <Students xmlns="a0563bc4-ffe9-418b-bf30-0c1e0b329580">
      <UserInfo>
        <DisplayName/>
        <AccountId xsi:nil="true"/>
        <AccountType/>
      </UserInfo>
    </Students>
    <Is_Collaboration_Space_Locked xmlns="a0563bc4-ffe9-418b-bf30-0c1e0b329580" xsi:nil="true"/>
    <Self_Registration_Enabled xmlns="a0563bc4-ffe9-418b-bf30-0c1e0b329580" xsi:nil="true"/>
    <Members xmlns="a0563bc4-ffe9-418b-bf30-0c1e0b329580">
      <UserInfo>
        <DisplayName/>
        <AccountId xsi:nil="true"/>
        <AccountType/>
      </UserInfo>
    </Members>
    <Member_Groups xmlns="a0563bc4-ffe9-418b-bf30-0c1e0b329580">
      <UserInfo>
        <DisplayName/>
        <AccountId xsi:nil="true"/>
        <AccountType/>
      </UserInfo>
    </Member_Groups>
    <Teachers xmlns="a0563bc4-ffe9-418b-bf30-0c1e0b329580">
      <UserInfo>
        <DisplayName/>
        <AccountId xsi:nil="true"/>
        <AccountType/>
      </UserInfo>
    </Teachers>
    <AppVersion xmlns="a0563bc4-ffe9-418b-bf30-0c1e0b329580" xsi:nil="true"/>
    <TeamsChannelId xmlns="a0563bc4-ffe9-418b-bf30-0c1e0b329580" xsi:nil="true"/>
    <IsNotebookLocked xmlns="a0563bc4-ffe9-418b-bf30-0c1e0b329580" xsi:nil="true"/>
    <Math_Settings xmlns="a0563bc4-ffe9-418b-bf30-0c1e0b329580" xsi:nil="true"/>
    <NotebookType xmlns="a0563bc4-ffe9-418b-bf30-0c1e0b329580" xsi:nil="true"/>
    <Invited_Leaders xmlns="a0563bc4-ffe9-418b-bf30-0c1e0b329580" xsi:nil="true"/>
    <FolderType xmlns="a0563bc4-ffe9-418b-bf30-0c1e0b329580" xsi:nil="true"/>
    <Owner xmlns="a0563bc4-ffe9-418b-bf30-0c1e0b329580">
      <UserInfo>
        <DisplayName/>
        <AccountId xsi:nil="true"/>
        <AccountType/>
      </UserInfo>
    </Owner>
    <Student_Groups xmlns="a0563bc4-ffe9-418b-bf30-0c1e0b329580">
      <UserInfo>
        <DisplayName/>
        <AccountId xsi:nil="true"/>
        <AccountType/>
      </UserInfo>
    </Student_Groups>
    <Distribution_Groups xmlns="a0563bc4-ffe9-418b-bf30-0c1e0b329580" xsi:nil="true"/>
    <Invited_Students xmlns="a0563bc4-ffe9-418b-bf30-0c1e0b329580" xsi:nil="true"/>
    <LMS_Mappings xmlns="a0563bc4-ffe9-418b-bf30-0c1e0b329580" xsi:nil="true"/>
    <Templates xmlns="a0563bc4-ffe9-418b-bf30-0c1e0b329580" xsi:nil="true"/>
    <Has_Leaders_Only_SectionGroup xmlns="a0563bc4-ffe9-418b-bf30-0c1e0b329580" xsi:nil="true"/>
    <Leaders xmlns="a0563bc4-ffe9-418b-bf30-0c1e0b329580">
      <UserInfo>
        <DisplayName/>
        <AccountId xsi:nil="true"/>
        <AccountType/>
      </UserInfo>
    </Leaders>
    <Invited_Teachers xmlns="a0563bc4-ffe9-418b-bf30-0c1e0b329580" xsi:nil="true"/>
    <DefaultSectionNames xmlns="a0563bc4-ffe9-418b-bf30-0c1e0b329580" xsi:nil="true"/>
    <Invited_Members xmlns="a0563bc4-ffe9-418b-bf30-0c1e0b329580" xsi:nil="true"/>
  </documentManagement>
</p:properties>
</file>

<file path=customXml/itemProps1.xml><?xml version="1.0" encoding="utf-8"?>
<ds:datastoreItem xmlns:ds="http://schemas.openxmlformats.org/officeDocument/2006/customXml" ds:itemID="{A8E7CB9A-9EA0-44DE-B9F3-83DF0199EF3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53009c-7ac0-42f6-a7d5-fbb9b1eb6b0a"/>
    <ds:schemaRef ds:uri="a0563bc4-ffe9-418b-bf30-0c1e0b32958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0B0E3A3-9B04-4570-B02F-565100C08AD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0AFEAB7-DB57-4A1E-9B9E-1D20D66268DD}">
  <ds:schemaRefs>
    <ds:schemaRef ds:uri="http://purl.org/dc/dcmitype/"/>
    <ds:schemaRef ds:uri="a0563bc4-ffe9-418b-bf30-0c1e0b329580"/>
    <ds:schemaRef ds:uri="http://purl.org/dc/terms/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2c53009c-7ac0-42f6-a7d5-fbb9b1eb6b0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Breedbeeld</PresentationFormat>
  <Paragraphs>10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Kantoorthema</vt:lpstr>
      <vt:lpstr>Les 4 observaties</vt:lpstr>
      <vt:lpstr>Wat hebben wij tot nu toe gedaan</vt:lpstr>
      <vt:lpstr>Rubric observeren </vt:lpstr>
      <vt:lpstr>PowerPoint-presentatie</vt:lpstr>
      <vt:lpstr>Nu uitwisselen van observaties</vt:lpstr>
      <vt:lpstr>Bespreken van vragen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4 observaties</dc:title>
  <dc:creator>Jos Stokman</dc:creator>
  <cp:lastModifiedBy>Jos Stokman</cp:lastModifiedBy>
  <cp:revision>1</cp:revision>
  <dcterms:created xsi:type="dcterms:W3CDTF">2020-05-25T08:17:54Z</dcterms:created>
  <dcterms:modified xsi:type="dcterms:W3CDTF">2020-05-25T08:18:03Z</dcterms:modified>
</cp:coreProperties>
</file>