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70" r:id="rId5"/>
    <p:sldId id="265" r:id="rId6"/>
    <p:sldId id="273" r:id="rId7"/>
    <p:sldId id="274" r:id="rId8"/>
    <p:sldId id="262" r:id="rId9"/>
    <p:sldId id="266" r:id="rId10"/>
    <p:sldId id="269" r:id="rId11"/>
    <p:sldId id="278" r:id="rId12"/>
    <p:sldId id="279" r:id="rId13"/>
    <p:sldId id="263" r:id="rId14"/>
    <p:sldId id="280" r:id="rId15"/>
    <p:sldId id="281" r:id="rId16"/>
    <p:sldId id="283" r:id="rId17"/>
    <p:sldId id="284" r:id="rId18"/>
    <p:sldId id="275" r:id="rId19"/>
    <p:sldId id="285" r:id="rId20"/>
    <p:sldId id="286" r:id="rId21"/>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E1EB74-7DB7-4CAD-B269-60F71E031557}" v="1" dt="2020-03-23T12:23:05.4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8161" autoAdjust="0"/>
  </p:normalViewPr>
  <p:slideViewPr>
    <p:cSldViewPr snapToGrid="0">
      <p:cViewPr varScale="1">
        <p:scale>
          <a:sx n="80" d="100"/>
          <a:sy n="80" d="100"/>
        </p:scale>
        <p:origin x="120"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BD6140-0C67-4DC2-B38F-E92EC48C7622}" type="doc">
      <dgm:prSet loTypeId="urn:microsoft.com/office/officeart/2016/7/layout/BasicLinearProcessNumbered" loCatId="process" qsTypeId="urn:microsoft.com/office/officeart/2005/8/quickstyle/simple1" qsCatId="simple" csTypeId="urn:microsoft.com/office/officeart/2005/8/colors/accent1_4" csCatId="accent1" phldr="1"/>
      <dgm:spPr/>
      <dgm:t>
        <a:bodyPr/>
        <a:lstStyle/>
        <a:p>
          <a:endParaRPr lang="en-US"/>
        </a:p>
      </dgm:t>
    </dgm:pt>
    <dgm:pt modelId="{D6BA9E70-41A3-4815-BA08-C2F3FB80AC90}">
      <dgm:prSet custT="1"/>
      <dgm:spPr>
        <a:solidFill>
          <a:srgbClr val="C2D5BE"/>
        </a:solidFill>
      </dgm:spPr>
      <dgm:t>
        <a:bodyPr/>
        <a:lstStyle/>
        <a:p>
          <a:endParaRPr lang="en-US" sz="1800">
            <a:latin typeface="+mn-lt"/>
          </a:endParaRPr>
        </a:p>
      </dgm:t>
    </dgm:pt>
    <dgm:pt modelId="{653A9D95-3DEE-4599-BCBA-6278E1AEA219}" type="parTrans" cxnId="{5278DBA7-8484-48B6-87AC-993A2E5ACB82}">
      <dgm:prSet/>
      <dgm:spPr/>
      <dgm:t>
        <a:bodyPr/>
        <a:lstStyle/>
        <a:p>
          <a:endParaRPr lang="en-US"/>
        </a:p>
      </dgm:t>
    </dgm:pt>
    <dgm:pt modelId="{39223798-3410-4D11-B447-4953848CAF64}" type="sibTrans" cxnId="{5278DBA7-8484-48B6-87AC-993A2E5ACB82}">
      <dgm:prSet phldrT="1" phldr="0"/>
      <dgm:spPr>
        <a:solidFill>
          <a:schemeClr val="accent2"/>
        </a:solidFill>
      </dgm:spPr>
      <dgm:t>
        <a:bodyPr/>
        <a:lstStyle/>
        <a:p>
          <a:r>
            <a:rPr lang="en-US"/>
            <a:t>1</a:t>
          </a:r>
        </a:p>
      </dgm:t>
    </dgm:pt>
    <dgm:pt modelId="{54AD8182-3A2E-4F6B-88AF-66EAB3A5BB54}">
      <dgm:prSet custT="1"/>
      <dgm:spPr>
        <a:solidFill>
          <a:schemeClr val="accent1">
            <a:alpha val="90000"/>
          </a:schemeClr>
        </a:solidFill>
      </dgm:spPr>
      <dgm:t>
        <a:bodyPr/>
        <a:lstStyle/>
        <a:p>
          <a:r>
            <a:rPr lang="nl-NL" sz="1800" b="1" baseline="0">
              <a:latin typeface="Arial" panose="020B0604020202020204" pitchFamily="34" charset="0"/>
              <a:cs typeface="Arial" panose="020B0604020202020204" pitchFamily="34" charset="0"/>
            </a:rPr>
            <a:t>Rapportage</a:t>
          </a:r>
          <a:endParaRPr lang="en-US" sz="1800" b="1">
            <a:latin typeface="Arial" panose="020B0604020202020204" pitchFamily="34" charset="0"/>
            <a:cs typeface="Arial" panose="020B0604020202020204" pitchFamily="34" charset="0"/>
          </a:endParaRPr>
        </a:p>
      </dgm:t>
    </dgm:pt>
    <dgm:pt modelId="{2E7A7D29-EF16-4FE3-AE84-104E0223E21C}" type="parTrans" cxnId="{49A65828-AD50-4D54-85F0-73DA621E9154}">
      <dgm:prSet/>
      <dgm:spPr/>
      <dgm:t>
        <a:bodyPr/>
        <a:lstStyle/>
        <a:p>
          <a:endParaRPr lang="en-US"/>
        </a:p>
      </dgm:t>
    </dgm:pt>
    <dgm:pt modelId="{E15741B0-1F40-4CD0-8A38-CD8608271167}" type="sibTrans" cxnId="{49A65828-AD50-4D54-85F0-73DA621E9154}">
      <dgm:prSet phldrT="2" phldr="0"/>
      <dgm:spPr>
        <a:solidFill>
          <a:srgbClr val="C2D5BE"/>
        </a:solidFill>
      </dgm:spPr>
      <dgm:t>
        <a:bodyPr/>
        <a:lstStyle/>
        <a:p>
          <a:r>
            <a:rPr lang="en-US"/>
            <a:t>2</a:t>
          </a:r>
        </a:p>
      </dgm:t>
    </dgm:pt>
    <dgm:pt modelId="{34F8AA94-9DB4-466D-A0D6-F71E54449BBD}">
      <dgm:prSet custT="1"/>
      <dgm:spPr>
        <a:solidFill>
          <a:schemeClr val="accent2">
            <a:alpha val="90000"/>
          </a:schemeClr>
        </a:solidFill>
      </dgm:spPr>
      <dgm:t>
        <a:bodyPr/>
        <a:lstStyle/>
        <a:p>
          <a:r>
            <a:rPr lang="nl-NL" sz="1800" b="1" baseline="0">
              <a:latin typeface="Arial" panose="020B0604020202020204" pitchFamily="34" charset="0"/>
              <a:cs typeface="Arial" panose="020B0604020202020204" pitchFamily="34" charset="0"/>
            </a:rPr>
            <a:t>Conclusie</a:t>
          </a:r>
          <a:endParaRPr lang="en-US" sz="1800" b="1">
            <a:latin typeface="Arial" panose="020B0604020202020204" pitchFamily="34" charset="0"/>
            <a:cs typeface="Arial" panose="020B0604020202020204" pitchFamily="34" charset="0"/>
          </a:endParaRPr>
        </a:p>
      </dgm:t>
    </dgm:pt>
    <dgm:pt modelId="{1954B453-AFC5-4287-9D52-5C7FB63FEF2D}" type="parTrans" cxnId="{4741D549-46BB-4FE9-835E-03155DAF8D5F}">
      <dgm:prSet/>
      <dgm:spPr/>
      <dgm:t>
        <a:bodyPr/>
        <a:lstStyle/>
        <a:p>
          <a:endParaRPr lang="en-US"/>
        </a:p>
      </dgm:t>
    </dgm:pt>
    <dgm:pt modelId="{ED4D51DD-74C9-4C87-9ADF-84028488417D}" type="sibTrans" cxnId="{4741D549-46BB-4FE9-835E-03155DAF8D5F}">
      <dgm:prSet phldrT="3" phldr="0"/>
      <dgm:spPr>
        <a:solidFill>
          <a:schemeClr val="accent1"/>
        </a:solidFill>
      </dgm:spPr>
      <dgm:t>
        <a:bodyPr/>
        <a:lstStyle/>
        <a:p>
          <a:r>
            <a:rPr lang="en-US"/>
            <a:t>3</a:t>
          </a:r>
        </a:p>
      </dgm:t>
    </dgm:pt>
    <dgm:pt modelId="{04B3118F-1A25-4ED3-BDB0-479AE73CA2AE}" type="pres">
      <dgm:prSet presAssocID="{D1BD6140-0C67-4DC2-B38F-E92EC48C7622}" presName="Name0" presStyleCnt="0">
        <dgm:presLayoutVars>
          <dgm:animLvl val="lvl"/>
          <dgm:resizeHandles val="exact"/>
        </dgm:presLayoutVars>
      </dgm:prSet>
      <dgm:spPr/>
    </dgm:pt>
    <dgm:pt modelId="{275A74AF-26F0-409B-8DC0-9931B63E8DA7}" type="pres">
      <dgm:prSet presAssocID="{D6BA9E70-41A3-4815-BA08-C2F3FB80AC90}" presName="compositeNode" presStyleCnt="0">
        <dgm:presLayoutVars>
          <dgm:bulletEnabled val="1"/>
        </dgm:presLayoutVars>
      </dgm:prSet>
      <dgm:spPr/>
    </dgm:pt>
    <dgm:pt modelId="{40D81EAA-2DFD-4BF9-BB9E-F3F4EFFF8399}" type="pres">
      <dgm:prSet presAssocID="{D6BA9E70-41A3-4815-BA08-C2F3FB80AC90}" presName="bgRect" presStyleLbl="bgAccFollowNode1" presStyleIdx="0" presStyleCnt="3"/>
      <dgm:spPr/>
    </dgm:pt>
    <dgm:pt modelId="{39432865-E3A4-4D06-9FFF-8BFDB4654CB0}" type="pres">
      <dgm:prSet presAssocID="{39223798-3410-4D11-B447-4953848CAF64}" presName="sibTransNodeCircle" presStyleLbl="alignNode1" presStyleIdx="0" presStyleCnt="6" custLinFactNeighborY="-20526">
        <dgm:presLayoutVars>
          <dgm:chMax val="0"/>
          <dgm:bulletEnabled/>
        </dgm:presLayoutVars>
      </dgm:prSet>
      <dgm:spPr/>
    </dgm:pt>
    <dgm:pt modelId="{56724920-AB52-40C9-89E2-7351067428C2}" type="pres">
      <dgm:prSet presAssocID="{D6BA9E70-41A3-4815-BA08-C2F3FB80AC90}" presName="bottomLine" presStyleLbl="alignNode1" presStyleIdx="1" presStyleCnt="6">
        <dgm:presLayoutVars/>
      </dgm:prSet>
      <dgm:spPr/>
    </dgm:pt>
    <dgm:pt modelId="{D7910CCF-6FF5-4087-8873-E677FED27AC1}" type="pres">
      <dgm:prSet presAssocID="{D6BA9E70-41A3-4815-BA08-C2F3FB80AC90}" presName="nodeText" presStyleLbl="bgAccFollowNode1" presStyleIdx="0" presStyleCnt="3">
        <dgm:presLayoutVars>
          <dgm:bulletEnabled val="1"/>
        </dgm:presLayoutVars>
      </dgm:prSet>
      <dgm:spPr/>
    </dgm:pt>
    <dgm:pt modelId="{D2E75983-8601-4F99-A1CC-DBDD4D15031B}" type="pres">
      <dgm:prSet presAssocID="{39223798-3410-4D11-B447-4953848CAF64}" presName="sibTrans" presStyleCnt="0"/>
      <dgm:spPr/>
    </dgm:pt>
    <dgm:pt modelId="{4481AF73-DA44-47B4-BB4D-81102E33FAD9}" type="pres">
      <dgm:prSet presAssocID="{54AD8182-3A2E-4F6B-88AF-66EAB3A5BB54}" presName="compositeNode" presStyleCnt="0">
        <dgm:presLayoutVars>
          <dgm:bulletEnabled val="1"/>
        </dgm:presLayoutVars>
      </dgm:prSet>
      <dgm:spPr/>
    </dgm:pt>
    <dgm:pt modelId="{97356374-29DC-47B6-99B2-FFC39207FD07}" type="pres">
      <dgm:prSet presAssocID="{54AD8182-3A2E-4F6B-88AF-66EAB3A5BB54}" presName="bgRect" presStyleLbl="bgAccFollowNode1" presStyleIdx="1" presStyleCnt="3"/>
      <dgm:spPr/>
    </dgm:pt>
    <dgm:pt modelId="{803438B4-A342-488B-95BA-FD01CB752B59}" type="pres">
      <dgm:prSet presAssocID="{E15741B0-1F40-4CD0-8A38-CD8608271167}" presName="sibTransNodeCircle" presStyleLbl="alignNode1" presStyleIdx="2" presStyleCnt="6" custLinFactNeighborX="97" custLinFactNeighborY="-21189">
        <dgm:presLayoutVars>
          <dgm:chMax val="0"/>
          <dgm:bulletEnabled/>
        </dgm:presLayoutVars>
      </dgm:prSet>
      <dgm:spPr/>
    </dgm:pt>
    <dgm:pt modelId="{A7890D86-C201-4CFD-9AEB-2C7DA38B4FEB}" type="pres">
      <dgm:prSet presAssocID="{54AD8182-3A2E-4F6B-88AF-66EAB3A5BB54}" presName="bottomLine" presStyleLbl="alignNode1" presStyleIdx="3" presStyleCnt="6">
        <dgm:presLayoutVars/>
      </dgm:prSet>
      <dgm:spPr/>
    </dgm:pt>
    <dgm:pt modelId="{51AFBF4F-C161-4F39-8C51-0C123612232E}" type="pres">
      <dgm:prSet presAssocID="{54AD8182-3A2E-4F6B-88AF-66EAB3A5BB54}" presName="nodeText" presStyleLbl="bgAccFollowNode1" presStyleIdx="1" presStyleCnt="3">
        <dgm:presLayoutVars>
          <dgm:bulletEnabled val="1"/>
        </dgm:presLayoutVars>
      </dgm:prSet>
      <dgm:spPr/>
    </dgm:pt>
    <dgm:pt modelId="{D593BDB2-81AE-43F8-AC5A-55AB455E0A50}" type="pres">
      <dgm:prSet presAssocID="{E15741B0-1F40-4CD0-8A38-CD8608271167}" presName="sibTrans" presStyleCnt="0"/>
      <dgm:spPr/>
    </dgm:pt>
    <dgm:pt modelId="{47B63AF3-FFE5-4CBD-8BD8-7F34D92CE420}" type="pres">
      <dgm:prSet presAssocID="{34F8AA94-9DB4-466D-A0D6-F71E54449BBD}" presName="compositeNode" presStyleCnt="0">
        <dgm:presLayoutVars>
          <dgm:bulletEnabled val="1"/>
        </dgm:presLayoutVars>
      </dgm:prSet>
      <dgm:spPr/>
    </dgm:pt>
    <dgm:pt modelId="{39B3E5C6-9DE9-4442-972A-0C00B515A15E}" type="pres">
      <dgm:prSet presAssocID="{34F8AA94-9DB4-466D-A0D6-F71E54449BBD}" presName="bgRect" presStyleLbl="bgAccFollowNode1" presStyleIdx="2" presStyleCnt="3" custLinFactNeighborX="60" custLinFactNeighborY="-564"/>
      <dgm:spPr/>
    </dgm:pt>
    <dgm:pt modelId="{A7FBDD9E-CDAB-4ABE-ADB5-4E47A9F1F0E7}" type="pres">
      <dgm:prSet presAssocID="{ED4D51DD-74C9-4C87-9ADF-84028488417D}" presName="sibTransNodeCircle" presStyleLbl="alignNode1" presStyleIdx="4" presStyleCnt="6" custLinFactNeighborX="-5267" custLinFactNeighborY="-14615">
        <dgm:presLayoutVars>
          <dgm:chMax val="0"/>
          <dgm:bulletEnabled/>
        </dgm:presLayoutVars>
      </dgm:prSet>
      <dgm:spPr/>
    </dgm:pt>
    <dgm:pt modelId="{7C73EBA4-3888-499D-89FC-5B03DBAB732A}" type="pres">
      <dgm:prSet presAssocID="{34F8AA94-9DB4-466D-A0D6-F71E54449BBD}" presName="bottomLine" presStyleLbl="alignNode1" presStyleIdx="5" presStyleCnt="6">
        <dgm:presLayoutVars/>
      </dgm:prSet>
      <dgm:spPr/>
    </dgm:pt>
    <dgm:pt modelId="{6226EAC4-AF6C-4AB1-BECA-9901D45A20E6}" type="pres">
      <dgm:prSet presAssocID="{34F8AA94-9DB4-466D-A0D6-F71E54449BBD}" presName="nodeText" presStyleLbl="bgAccFollowNode1" presStyleIdx="2" presStyleCnt="3">
        <dgm:presLayoutVars>
          <dgm:bulletEnabled val="1"/>
        </dgm:presLayoutVars>
      </dgm:prSet>
      <dgm:spPr/>
    </dgm:pt>
  </dgm:ptLst>
  <dgm:cxnLst>
    <dgm:cxn modelId="{052EEC02-16D0-416C-A5D8-F8C030FDD871}" type="presOf" srcId="{39223798-3410-4D11-B447-4953848CAF64}" destId="{39432865-E3A4-4D06-9FFF-8BFDB4654CB0}" srcOrd="0" destOrd="0" presId="urn:microsoft.com/office/officeart/2016/7/layout/BasicLinearProcessNumbered"/>
    <dgm:cxn modelId="{7EB26B05-D426-412E-B27E-B5A81D164CFB}" type="presOf" srcId="{E15741B0-1F40-4CD0-8A38-CD8608271167}" destId="{803438B4-A342-488B-95BA-FD01CB752B59}" srcOrd="0" destOrd="0" presId="urn:microsoft.com/office/officeart/2016/7/layout/BasicLinearProcessNumbered"/>
    <dgm:cxn modelId="{C9363B09-64F7-4D1C-AC31-7B73407614C0}" type="presOf" srcId="{D6BA9E70-41A3-4815-BA08-C2F3FB80AC90}" destId="{D7910CCF-6FF5-4087-8873-E677FED27AC1}" srcOrd="1" destOrd="0" presId="urn:microsoft.com/office/officeart/2016/7/layout/BasicLinearProcessNumbered"/>
    <dgm:cxn modelId="{8ED2030F-A1F2-4C9D-A039-7B8FBE914D1F}" type="presOf" srcId="{D6BA9E70-41A3-4815-BA08-C2F3FB80AC90}" destId="{40D81EAA-2DFD-4BF9-BB9E-F3F4EFFF8399}" srcOrd="0" destOrd="0" presId="urn:microsoft.com/office/officeart/2016/7/layout/BasicLinearProcessNumbered"/>
    <dgm:cxn modelId="{49A65828-AD50-4D54-85F0-73DA621E9154}" srcId="{D1BD6140-0C67-4DC2-B38F-E92EC48C7622}" destId="{54AD8182-3A2E-4F6B-88AF-66EAB3A5BB54}" srcOrd="1" destOrd="0" parTransId="{2E7A7D29-EF16-4FE3-AE84-104E0223E21C}" sibTransId="{E15741B0-1F40-4CD0-8A38-CD8608271167}"/>
    <dgm:cxn modelId="{32706B49-DAD8-4F24-A978-2F519D55657C}" type="presOf" srcId="{54AD8182-3A2E-4F6B-88AF-66EAB3A5BB54}" destId="{51AFBF4F-C161-4F39-8C51-0C123612232E}" srcOrd="1" destOrd="0" presId="urn:microsoft.com/office/officeart/2016/7/layout/BasicLinearProcessNumbered"/>
    <dgm:cxn modelId="{4741D549-46BB-4FE9-835E-03155DAF8D5F}" srcId="{D1BD6140-0C67-4DC2-B38F-E92EC48C7622}" destId="{34F8AA94-9DB4-466D-A0D6-F71E54449BBD}" srcOrd="2" destOrd="0" parTransId="{1954B453-AFC5-4287-9D52-5C7FB63FEF2D}" sibTransId="{ED4D51DD-74C9-4C87-9ADF-84028488417D}"/>
    <dgm:cxn modelId="{B4B3DA50-5388-4E01-A9BB-47DDC3326F5A}" type="presOf" srcId="{34F8AA94-9DB4-466D-A0D6-F71E54449BBD}" destId="{6226EAC4-AF6C-4AB1-BECA-9901D45A20E6}" srcOrd="1" destOrd="0" presId="urn:microsoft.com/office/officeart/2016/7/layout/BasicLinearProcessNumbered"/>
    <dgm:cxn modelId="{60C05E8C-E1FA-4E32-85F0-A5E4C108A203}" type="presOf" srcId="{34F8AA94-9DB4-466D-A0D6-F71E54449BBD}" destId="{39B3E5C6-9DE9-4442-972A-0C00B515A15E}" srcOrd="0" destOrd="0" presId="urn:microsoft.com/office/officeart/2016/7/layout/BasicLinearProcessNumbered"/>
    <dgm:cxn modelId="{D0A54D98-6855-401E-8F9F-C8CF66B3C419}" type="presOf" srcId="{D1BD6140-0C67-4DC2-B38F-E92EC48C7622}" destId="{04B3118F-1A25-4ED3-BDB0-479AE73CA2AE}" srcOrd="0" destOrd="0" presId="urn:microsoft.com/office/officeart/2016/7/layout/BasicLinearProcessNumbered"/>
    <dgm:cxn modelId="{5278DBA7-8484-48B6-87AC-993A2E5ACB82}" srcId="{D1BD6140-0C67-4DC2-B38F-E92EC48C7622}" destId="{D6BA9E70-41A3-4815-BA08-C2F3FB80AC90}" srcOrd="0" destOrd="0" parTransId="{653A9D95-3DEE-4599-BCBA-6278E1AEA219}" sibTransId="{39223798-3410-4D11-B447-4953848CAF64}"/>
    <dgm:cxn modelId="{DEAE52BE-FDFA-4893-970D-E90184872392}" type="presOf" srcId="{ED4D51DD-74C9-4C87-9ADF-84028488417D}" destId="{A7FBDD9E-CDAB-4ABE-ADB5-4E47A9F1F0E7}" srcOrd="0" destOrd="0" presId="urn:microsoft.com/office/officeart/2016/7/layout/BasicLinearProcessNumbered"/>
    <dgm:cxn modelId="{4D00F6D0-5F28-4B82-BC25-4CC97248E4B5}" type="presOf" srcId="{54AD8182-3A2E-4F6B-88AF-66EAB3A5BB54}" destId="{97356374-29DC-47B6-99B2-FFC39207FD07}" srcOrd="0" destOrd="0" presId="urn:microsoft.com/office/officeart/2016/7/layout/BasicLinearProcessNumbered"/>
    <dgm:cxn modelId="{91A114A9-AEC2-4D73-9EF4-006D3652421C}" type="presParOf" srcId="{04B3118F-1A25-4ED3-BDB0-479AE73CA2AE}" destId="{275A74AF-26F0-409B-8DC0-9931B63E8DA7}" srcOrd="0" destOrd="0" presId="urn:microsoft.com/office/officeart/2016/7/layout/BasicLinearProcessNumbered"/>
    <dgm:cxn modelId="{A2120A99-5A4B-4976-A3F5-205296C1A1D6}" type="presParOf" srcId="{275A74AF-26F0-409B-8DC0-9931B63E8DA7}" destId="{40D81EAA-2DFD-4BF9-BB9E-F3F4EFFF8399}" srcOrd="0" destOrd="0" presId="urn:microsoft.com/office/officeart/2016/7/layout/BasicLinearProcessNumbered"/>
    <dgm:cxn modelId="{D6197C7C-706C-441C-B198-0800AF1A20FE}" type="presParOf" srcId="{275A74AF-26F0-409B-8DC0-9931B63E8DA7}" destId="{39432865-E3A4-4D06-9FFF-8BFDB4654CB0}" srcOrd="1" destOrd="0" presId="urn:microsoft.com/office/officeart/2016/7/layout/BasicLinearProcessNumbered"/>
    <dgm:cxn modelId="{F1678BE1-4ED8-4F8A-BDA8-EB57DC84D33B}" type="presParOf" srcId="{275A74AF-26F0-409B-8DC0-9931B63E8DA7}" destId="{56724920-AB52-40C9-89E2-7351067428C2}" srcOrd="2" destOrd="0" presId="urn:microsoft.com/office/officeart/2016/7/layout/BasicLinearProcessNumbered"/>
    <dgm:cxn modelId="{CF1D9A44-D22F-48B9-BB05-E2A55D4DB152}" type="presParOf" srcId="{275A74AF-26F0-409B-8DC0-9931B63E8DA7}" destId="{D7910CCF-6FF5-4087-8873-E677FED27AC1}" srcOrd="3" destOrd="0" presId="urn:microsoft.com/office/officeart/2016/7/layout/BasicLinearProcessNumbered"/>
    <dgm:cxn modelId="{6EA29FAD-8C37-4C95-AFAF-C21487C1B7FA}" type="presParOf" srcId="{04B3118F-1A25-4ED3-BDB0-479AE73CA2AE}" destId="{D2E75983-8601-4F99-A1CC-DBDD4D15031B}" srcOrd="1" destOrd="0" presId="urn:microsoft.com/office/officeart/2016/7/layout/BasicLinearProcessNumbered"/>
    <dgm:cxn modelId="{A7D60ED3-F065-42D9-B2BC-B96797C3A3BA}" type="presParOf" srcId="{04B3118F-1A25-4ED3-BDB0-479AE73CA2AE}" destId="{4481AF73-DA44-47B4-BB4D-81102E33FAD9}" srcOrd="2" destOrd="0" presId="urn:microsoft.com/office/officeart/2016/7/layout/BasicLinearProcessNumbered"/>
    <dgm:cxn modelId="{A3FC5B03-4814-4E61-AB28-615EF024780D}" type="presParOf" srcId="{4481AF73-DA44-47B4-BB4D-81102E33FAD9}" destId="{97356374-29DC-47B6-99B2-FFC39207FD07}" srcOrd="0" destOrd="0" presId="urn:microsoft.com/office/officeart/2016/7/layout/BasicLinearProcessNumbered"/>
    <dgm:cxn modelId="{294D2C18-4F76-4B52-A378-188A4291B7E5}" type="presParOf" srcId="{4481AF73-DA44-47B4-BB4D-81102E33FAD9}" destId="{803438B4-A342-488B-95BA-FD01CB752B59}" srcOrd="1" destOrd="0" presId="urn:microsoft.com/office/officeart/2016/7/layout/BasicLinearProcessNumbered"/>
    <dgm:cxn modelId="{4326D38B-592E-41ED-965E-860F51132532}" type="presParOf" srcId="{4481AF73-DA44-47B4-BB4D-81102E33FAD9}" destId="{A7890D86-C201-4CFD-9AEB-2C7DA38B4FEB}" srcOrd="2" destOrd="0" presId="urn:microsoft.com/office/officeart/2016/7/layout/BasicLinearProcessNumbered"/>
    <dgm:cxn modelId="{97DD2EDF-F3D2-4FE1-85E6-E8E4065D69A1}" type="presParOf" srcId="{4481AF73-DA44-47B4-BB4D-81102E33FAD9}" destId="{51AFBF4F-C161-4F39-8C51-0C123612232E}" srcOrd="3" destOrd="0" presId="urn:microsoft.com/office/officeart/2016/7/layout/BasicLinearProcessNumbered"/>
    <dgm:cxn modelId="{E73D681E-F7BB-4E6E-9A4B-B8210C799D08}" type="presParOf" srcId="{04B3118F-1A25-4ED3-BDB0-479AE73CA2AE}" destId="{D593BDB2-81AE-43F8-AC5A-55AB455E0A50}" srcOrd="3" destOrd="0" presId="urn:microsoft.com/office/officeart/2016/7/layout/BasicLinearProcessNumbered"/>
    <dgm:cxn modelId="{33C5C780-BCA0-447C-855A-1DDA19022D5D}" type="presParOf" srcId="{04B3118F-1A25-4ED3-BDB0-479AE73CA2AE}" destId="{47B63AF3-FFE5-4CBD-8BD8-7F34D92CE420}" srcOrd="4" destOrd="0" presId="urn:microsoft.com/office/officeart/2016/7/layout/BasicLinearProcessNumbered"/>
    <dgm:cxn modelId="{685F24B7-AC80-42FE-9F90-0D583FF20C74}" type="presParOf" srcId="{47B63AF3-FFE5-4CBD-8BD8-7F34D92CE420}" destId="{39B3E5C6-9DE9-4442-972A-0C00B515A15E}" srcOrd="0" destOrd="0" presId="urn:microsoft.com/office/officeart/2016/7/layout/BasicLinearProcessNumbered"/>
    <dgm:cxn modelId="{5E212D24-61B5-4769-935B-867267905016}" type="presParOf" srcId="{47B63AF3-FFE5-4CBD-8BD8-7F34D92CE420}" destId="{A7FBDD9E-CDAB-4ABE-ADB5-4E47A9F1F0E7}" srcOrd="1" destOrd="0" presId="urn:microsoft.com/office/officeart/2016/7/layout/BasicLinearProcessNumbered"/>
    <dgm:cxn modelId="{100EB374-D687-48C1-8B13-F147899DD713}" type="presParOf" srcId="{47B63AF3-FFE5-4CBD-8BD8-7F34D92CE420}" destId="{7C73EBA4-3888-499D-89FC-5B03DBAB732A}" srcOrd="2" destOrd="0" presId="urn:microsoft.com/office/officeart/2016/7/layout/BasicLinearProcessNumbered"/>
    <dgm:cxn modelId="{78DA5C84-3D90-4838-A486-DD4DF62447A8}" type="presParOf" srcId="{47B63AF3-FFE5-4CBD-8BD8-7F34D92CE420}" destId="{6226EAC4-AF6C-4AB1-BECA-9901D45A20E6}"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BD6140-0C67-4DC2-B38F-E92EC48C7622}" type="doc">
      <dgm:prSet loTypeId="urn:microsoft.com/office/officeart/2016/7/layout/BasicLinearProcessNumbered" loCatId="process" qsTypeId="urn:microsoft.com/office/officeart/2005/8/quickstyle/simple1" qsCatId="simple" csTypeId="urn:microsoft.com/office/officeart/2005/8/colors/accent1_4" csCatId="accent1" phldr="1"/>
      <dgm:spPr/>
      <dgm:t>
        <a:bodyPr/>
        <a:lstStyle/>
        <a:p>
          <a:endParaRPr lang="en-US"/>
        </a:p>
      </dgm:t>
    </dgm:pt>
    <dgm:pt modelId="{D6BA9E70-41A3-4815-BA08-C2F3FB80AC90}">
      <dgm:prSet custT="1"/>
      <dgm:spPr>
        <a:solidFill>
          <a:srgbClr val="C2D5BE"/>
        </a:solidFill>
      </dgm:spPr>
      <dgm:t>
        <a:bodyPr/>
        <a:lstStyle/>
        <a:p>
          <a:endParaRPr lang="en-US" sz="1800">
            <a:latin typeface="+mn-lt"/>
          </a:endParaRPr>
        </a:p>
      </dgm:t>
    </dgm:pt>
    <dgm:pt modelId="{653A9D95-3DEE-4599-BCBA-6278E1AEA219}" type="parTrans" cxnId="{5278DBA7-8484-48B6-87AC-993A2E5ACB82}">
      <dgm:prSet/>
      <dgm:spPr/>
      <dgm:t>
        <a:bodyPr/>
        <a:lstStyle/>
        <a:p>
          <a:endParaRPr lang="en-US"/>
        </a:p>
      </dgm:t>
    </dgm:pt>
    <dgm:pt modelId="{39223798-3410-4D11-B447-4953848CAF64}" type="sibTrans" cxnId="{5278DBA7-8484-48B6-87AC-993A2E5ACB82}">
      <dgm:prSet phldrT="1" phldr="0"/>
      <dgm:spPr>
        <a:solidFill>
          <a:schemeClr val="accent2"/>
        </a:solidFill>
      </dgm:spPr>
      <dgm:t>
        <a:bodyPr/>
        <a:lstStyle/>
        <a:p>
          <a:r>
            <a:rPr lang="en-US"/>
            <a:t>1</a:t>
          </a:r>
        </a:p>
      </dgm:t>
    </dgm:pt>
    <dgm:pt modelId="{54AD8182-3A2E-4F6B-88AF-66EAB3A5BB54}">
      <dgm:prSet custT="1"/>
      <dgm:spPr>
        <a:solidFill>
          <a:schemeClr val="accent1">
            <a:alpha val="90000"/>
          </a:schemeClr>
        </a:solidFill>
      </dgm:spPr>
      <dgm:t>
        <a:bodyPr/>
        <a:lstStyle/>
        <a:p>
          <a:r>
            <a:rPr lang="nl-NL" sz="1800" b="1" baseline="0">
              <a:latin typeface="Arial" panose="020B0604020202020204" pitchFamily="34" charset="0"/>
              <a:cs typeface="Arial" panose="020B0604020202020204" pitchFamily="34" charset="0"/>
            </a:rPr>
            <a:t>Rapportage</a:t>
          </a:r>
          <a:endParaRPr lang="en-US" sz="1800" b="1">
            <a:latin typeface="Arial" panose="020B0604020202020204" pitchFamily="34" charset="0"/>
            <a:cs typeface="Arial" panose="020B0604020202020204" pitchFamily="34" charset="0"/>
          </a:endParaRPr>
        </a:p>
      </dgm:t>
    </dgm:pt>
    <dgm:pt modelId="{2E7A7D29-EF16-4FE3-AE84-104E0223E21C}" type="parTrans" cxnId="{49A65828-AD50-4D54-85F0-73DA621E9154}">
      <dgm:prSet/>
      <dgm:spPr/>
      <dgm:t>
        <a:bodyPr/>
        <a:lstStyle/>
        <a:p>
          <a:endParaRPr lang="en-US"/>
        </a:p>
      </dgm:t>
    </dgm:pt>
    <dgm:pt modelId="{E15741B0-1F40-4CD0-8A38-CD8608271167}" type="sibTrans" cxnId="{49A65828-AD50-4D54-85F0-73DA621E9154}">
      <dgm:prSet phldrT="2" phldr="0"/>
      <dgm:spPr>
        <a:solidFill>
          <a:srgbClr val="C2D5BE"/>
        </a:solidFill>
      </dgm:spPr>
      <dgm:t>
        <a:bodyPr/>
        <a:lstStyle/>
        <a:p>
          <a:r>
            <a:rPr lang="en-US"/>
            <a:t>2</a:t>
          </a:r>
        </a:p>
      </dgm:t>
    </dgm:pt>
    <dgm:pt modelId="{34F8AA94-9DB4-466D-A0D6-F71E54449BBD}">
      <dgm:prSet custT="1"/>
      <dgm:spPr>
        <a:solidFill>
          <a:schemeClr val="accent2">
            <a:alpha val="90000"/>
          </a:schemeClr>
        </a:solidFill>
      </dgm:spPr>
      <dgm:t>
        <a:bodyPr/>
        <a:lstStyle/>
        <a:p>
          <a:r>
            <a:rPr lang="nl-NL" sz="1800" b="1" baseline="0" dirty="0">
              <a:latin typeface="Arial" panose="020B0604020202020204" pitchFamily="34" charset="0"/>
              <a:cs typeface="Arial" panose="020B0604020202020204" pitchFamily="34" charset="0"/>
            </a:rPr>
            <a:t>Conclusie</a:t>
          </a:r>
          <a:endParaRPr lang="en-US" sz="1800" b="1" dirty="0">
            <a:latin typeface="Arial" panose="020B0604020202020204" pitchFamily="34" charset="0"/>
            <a:cs typeface="Arial" panose="020B0604020202020204" pitchFamily="34" charset="0"/>
          </a:endParaRPr>
        </a:p>
      </dgm:t>
    </dgm:pt>
    <dgm:pt modelId="{1954B453-AFC5-4287-9D52-5C7FB63FEF2D}" type="parTrans" cxnId="{4741D549-46BB-4FE9-835E-03155DAF8D5F}">
      <dgm:prSet/>
      <dgm:spPr/>
      <dgm:t>
        <a:bodyPr/>
        <a:lstStyle/>
        <a:p>
          <a:endParaRPr lang="en-US"/>
        </a:p>
      </dgm:t>
    </dgm:pt>
    <dgm:pt modelId="{ED4D51DD-74C9-4C87-9ADF-84028488417D}" type="sibTrans" cxnId="{4741D549-46BB-4FE9-835E-03155DAF8D5F}">
      <dgm:prSet phldrT="3" phldr="0"/>
      <dgm:spPr>
        <a:solidFill>
          <a:schemeClr val="accent1"/>
        </a:solidFill>
      </dgm:spPr>
      <dgm:t>
        <a:bodyPr/>
        <a:lstStyle/>
        <a:p>
          <a:r>
            <a:rPr lang="en-US"/>
            <a:t>3</a:t>
          </a:r>
        </a:p>
      </dgm:t>
    </dgm:pt>
    <dgm:pt modelId="{04B3118F-1A25-4ED3-BDB0-479AE73CA2AE}" type="pres">
      <dgm:prSet presAssocID="{D1BD6140-0C67-4DC2-B38F-E92EC48C7622}" presName="Name0" presStyleCnt="0">
        <dgm:presLayoutVars>
          <dgm:animLvl val="lvl"/>
          <dgm:resizeHandles val="exact"/>
        </dgm:presLayoutVars>
      </dgm:prSet>
      <dgm:spPr/>
    </dgm:pt>
    <dgm:pt modelId="{275A74AF-26F0-409B-8DC0-9931B63E8DA7}" type="pres">
      <dgm:prSet presAssocID="{D6BA9E70-41A3-4815-BA08-C2F3FB80AC90}" presName="compositeNode" presStyleCnt="0">
        <dgm:presLayoutVars>
          <dgm:bulletEnabled val="1"/>
        </dgm:presLayoutVars>
      </dgm:prSet>
      <dgm:spPr/>
    </dgm:pt>
    <dgm:pt modelId="{40D81EAA-2DFD-4BF9-BB9E-F3F4EFFF8399}" type="pres">
      <dgm:prSet presAssocID="{D6BA9E70-41A3-4815-BA08-C2F3FB80AC90}" presName="bgRect" presStyleLbl="bgAccFollowNode1" presStyleIdx="0" presStyleCnt="3"/>
      <dgm:spPr/>
    </dgm:pt>
    <dgm:pt modelId="{39432865-E3A4-4D06-9FFF-8BFDB4654CB0}" type="pres">
      <dgm:prSet presAssocID="{39223798-3410-4D11-B447-4953848CAF64}" presName="sibTransNodeCircle" presStyleLbl="alignNode1" presStyleIdx="0" presStyleCnt="6" custLinFactNeighborY="-20526">
        <dgm:presLayoutVars>
          <dgm:chMax val="0"/>
          <dgm:bulletEnabled/>
        </dgm:presLayoutVars>
      </dgm:prSet>
      <dgm:spPr/>
    </dgm:pt>
    <dgm:pt modelId="{56724920-AB52-40C9-89E2-7351067428C2}" type="pres">
      <dgm:prSet presAssocID="{D6BA9E70-41A3-4815-BA08-C2F3FB80AC90}" presName="bottomLine" presStyleLbl="alignNode1" presStyleIdx="1" presStyleCnt="6">
        <dgm:presLayoutVars/>
      </dgm:prSet>
      <dgm:spPr/>
    </dgm:pt>
    <dgm:pt modelId="{D7910CCF-6FF5-4087-8873-E677FED27AC1}" type="pres">
      <dgm:prSet presAssocID="{D6BA9E70-41A3-4815-BA08-C2F3FB80AC90}" presName="nodeText" presStyleLbl="bgAccFollowNode1" presStyleIdx="0" presStyleCnt="3">
        <dgm:presLayoutVars>
          <dgm:bulletEnabled val="1"/>
        </dgm:presLayoutVars>
      </dgm:prSet>
      <dgm:spPr/>
    </dgm:pt>
    <dgm:pt modelId="{D2E75983-8601-4F99-A1CC-DBDD4D15031B}" type="pres">
      <dgm:prSet presAssocID="{39223798-3410-4D11-B447-4953848CAF64}" presName="sibTrans" presStyleCnt="0"/>
      <dgm:spPr/>
    </dgm:pt>
    <dgm:pt modelId="{4481AF73-DA44-47B4-BB4D-81102E33FAD9}" type="pres">
      <dgm:prSet presAssocID="{54AD8182-3A2E-4F6B-88AF-66EAB3A5BB54}" presName="compositeNode" presStyleCnt="0">
        <dgm:presLayoutVars>
          <dgm:bulletEnabled val="1"/>
        </dgm:presLayoutVars>
      </dgm:prSet>
      <dgm:spPr/>
    </dgm:pt>
    <dgm:pt modelId="{97356374-29DC-47B6-99B2-FFC39207FD07}" type="pres">
      <dgm:prSet presAssocID="{54AD8182-3A2E-4F6B-88AF-66EAB3A5BB54}" presName="bgRect" presStyleLbl="bgAccFollowNode1" presStyleIdx="1" presStyleCnt="3"/>
      <dgm:spPr/>
    </dgm:pt>
    <dgm:pt modelId="{803438B4-A342-488B-95BA-FD01CB752B59}" type="pres">
      <dgm:prSet presAssocID="{E15741B0-1F40-4CD0-8A38-CD8608271167}" presName="sibTransNodeCircle" presStyleLbl="alignNode1" presStyleIdx="2" presStyleCnt="6" custLinFactNeighborX="97" custLinFactNeighborY="-21189">
        <dgm:presLayoutVars>
          <dgm:chMax val="0"/>
          <dgm:bulletEnabled/>
        </dgm:presLayoutVars>
      </dgm:prSet>
      <dgm:spPr/>
    </dgm:pt>
    <dgm:pt modelId="{A7890D86-C201-4CFD-9AEB-2C7DA38B4FEB}" type="pres">
      <dgm:prSet presAssocID="{54AD8182-3A2E-4F6B-88AF-66EAB3A5BB54}" presName="bottomLine" presStyleLbl="alignNode1" presStyleIdx="3" presStyleCnt="6">
        <dgm:presLayoutVars/>
      </dgm:prSet>
      <dgm:spPr/>
    </dgm:pt>
    <dgm:pt modelId="{51AFBF4F-C161-4F39-8C51-0C123612232E}" type="pres">
      <dgm:prSet presAssocID="{54AD8182-3A2E-4F6B-88AF-66EAB3A5BB54}" presName="nodeText" presStyleLbl="bgAccFollowNode1" presStyleIdx="1" presStyleCnt="3">
        <dgm:presLayoutVars>
          <dgm:bulletEnabled val="1"/>
        </dgm:presLayoutVars>
      </dgm:prSet>
      <dgm:spPr/>
    </dgm:pt>
    <dgm:pt modelId="{D593BDB2-81AE-43F8-AC5A-55AB455E0A50}" type="pres">
      <dgm:prSet presAssocID="{E15741B0-1F40-4CD0-8A38-CD8608271167}" presName="sibTrans" presStyleCnt="0"/>
      <dgm:spPr/>
    </dgm:pt>
    <dgm:pt modelId="{47B63AF3-FFE5-4CBD-8BD8-7F34D92CE420}" type="pres">
      <dgm:prSet presAssocID="{34F8AA94-9DB4-466D-A0D6-F71E54449BBD}" presName="compositeNode" presStyleCnt="0">
        <dgm:presLayoutVars>
          <dgm:bulletEnabled val="1"/>
        </dgm:presLayoutVars>
      </dgm:prSet>
      <dgm:spPr/>
    </dgm:pt>
    <dgm:pt modelId="{39B3E5C6-9DE9-4442-972A-0C00B515A15E}" type="pres">
      <dgm:prSet presAssocID="{34F8AA94-9DB4-466D-A0D6-F71E54449BBD}" presName="bgRect" presStyleLbl="bgAccFollowNode1" presStyleIdx="2" presStyleCnt="3" custLinFactNeighborX="60" custLinFactNeighborY="-564"/>
      <dgm:spPr/>
    </dgm:pt>
    <dgm:pt modelId="{A7FBDD9E-CDAB-4ABE-ADB5-4E47A9F1F0E7}" type="pres">
      <dgm:prSet presAssocID="{ED4D51DD-74C9-4C87-9ADF-84028488417D}" presName="sibTransNodeCircle" presStyleLbl="alignNode1" presStyleIdx="4" presStyleCnt="6" custLinFactNeighborX="-5267" custLinFactNeighborY="-14615">
        <dgm:presLayoutVars>
          <dgm:chMax val="0"/>
          <dgm:bulletEnabled/>
        </dgm:presLayoutVars>
      </dgm:prSet>
      <dgm:spPr/>
    </dgm:pt>
    <dgm:pt modelId="{7C73EBA4-3888-499D-89FC-5B03DBAB732A}" type="pres">
      <dgm:prSet presAssocID="{34F8AA94-9DB4-466D-A0D6-F71E54449BBD}" presName="bottomLine" presStyleLbl="alignNode1" presStyleIdx="5" presStyleCnt="6">
        <dgm:presLayoutVars/>
      </dgm:prSet>
      <dgm:spPr/>
    </dgm:pt>
    <dgm:pt modelId="{6226EAC4-AF6C-4AB1-BECA-9901D45A20E6}" type="pres">
      <dgm:prSet presAssocID="{34F8AA94-9DB4-466D-A0D6-F71E54449BBD}" presName="nodeText" presStyleLbl="bgAccFollowNode1" presStyleIdx="2" presStyleCnt="3">
        <dgm:presLayoutVars>
          <dgm:bulletEnabled val="1"/>
        </dgm:presLayoutVars>
      </dgm:prSet>
      <dgm:spPr/>
    </dgm:pt>
  </dgm:ptLst>
  <dgm:cxnLst>
    <dgm:cxn modelId="{052EEC02-16D0-416C-A5D8-F8C030FDD871}" type="presOf" srcId="{39223798-3410-4D11-B447-4953848CAF64}" destId="{39432865-E3A4-4D06-9FFF-8BFDB4654CB0}" srcOrd="0" destOrd="0" presId="urn:microsoft.com/office/officeart/2016/7/layout/BasicLinearProcessNumbered"/>
    <dgm:cxn modelId="{7EB26B05-D426-412E-B27E-B5A81D164CFB}" type="presOf" srcId="{E15741B0-1F40-4CD0-8A38-CD8608271167}" destId="{803438B4-A342-488B-95BA-FD01CB752B59}" srcOrd="0" destOrd="0" presId="urn:microsoft.com/office/officeart/2016/7/layout/BasicLinearProcessNumbered"/>
    <dgm:cxn modelId="{C9363B09-64F7-4D1C-AC31-7B73407614C0}" type="presOf" srcId="{D6BA9E70-41A3-4815-BA08-C2F3FB80AC90}" destId="{D7910CCF-6FF5-4087-8873-E677FED27AC1}" srcOrd="1" destOrd="0" presId="urn:microsoft.com/office/officeart/2016/7/layout/BasicLinearProcessNumbered"/>
    <dgm:cxn modelId="{8ED2030F-A1F2-4C9D-A039-7B8FBE914D1F}" type="presOf" srcId="{D6BA9E70-41A3-4815-BA08-C2F3FB80AC90}" destId="{40D81EAA-2DFD-4BF9-BB9E-F3F4EFFF8399}" srcOrd="0" destOrd="0" presId="urn:microsoft.com/office/officeart/2016/7/layout/BasicLinearProcessNumbered"/>
    <dgm:cxn modelId="{49A65828-AD50-4D54-85F0-73DA621E9154}" srcId="{D1BD6140-0C67-4DC2-B38F-E92EC48C7622}" destId="{54AD8182-3A2E-4F6B-88AF-66EAB3A5BB54}" srcOrd="1" destOrd="0" parTransId="{2E7A7D29-EF16-4FE3-AE84-104E0223E21C}" sibTransId="{E15741B0-1F40-4CD0-8A38-CD8608271167}"/>
    <dgm:cxn modelId="{32706B49-DAD8-4F24-A978-2F519D55657C}" type="presOf" srcId="{54AD8182-3A2E-4F6B-88AF-66EAB3A5BB54}" destId="{51AFBF4F-C161-4F39-8C51-0C123612232E}" srcOrd="1" destOrd="0" presId="urn:microsoft.com/office/officeart/2016/7/layout/BasicLinearProcessNumbered"/>
    <dgm:cxn modelId="{4741D549-46BB-4FE9-835E-03155DAF8D5F}" srcId="{D1BD6140-0C67-4DC2-B38F-E92EC48C7622}" destId="{34F8AA94-9DB4-466D-A0D6-F71E54449BBD}" srcOrd="2" destOrd="0" parTransId="{1954B453-AFC5-4287-9D52-5C7FB63FEF2D}" sibTransId="{ED4D51DD-74C9-4C87-9ADF-84028488417D}"/>
    <dgm:cxn modelId="{B4B3DA50-5388-4E01-A9BB-47DDC3326F5A}" type="presOf" srcId="{34F8AA94-9DB4-466D-A0D6-F71E54449BBD}" destId="{6226EAC4-AF6C-4AB1-BECA-9901D45A20E6}" srcOrd="1" destOrd="0" presId="urn:microsoft.com/office/officeart/2016/7/layout/BasicLinearProcessNumbered"/>
    <dgm:cxn modelId="{60C05E8C-E1FA-4E32-85F0-A5E4C108A203}" type="presOf" srcId="{34F8AA94-9DB4-466D-A0D6-F71E54449BBD}" destId="{39B3E5C6-9DE9-4442-972A-0C00B515A15E}" srcOrd="0" destOrd="0" presId="urn:microsoft.com/office/officeart/2016/7/layout/BasicLinearProcessNumbered"/>
    <dgm:cxn modelId="{D0A54D98-6855-401E-8F9F-C8CF66B3C419}" type="presOf" srcId="{D1BD6140-0C67-4DC2-B38F-E92EC48C7622}" destId="{04B3118F-1A25-4ED3-BDB0-479AE73CA2AE}" srcOrd="0" destOrd="0" presId="urn:microsoft.com/office/officeart/2016/7/layout/BasicLinearProcessNumbered"/>
    <dgm:cxn modelId="{5278DBA7-8484-48B6-87AC-993A2E5ACB82}" srcId="{D1BD6140-0C67-4DC2-B38F-E92EC48C7622}" destId="{D6BA9E70-41A3-4815-BA08-C2F3FB80AC90}" srcOrd="0" destOrd="0" parTransId="{653A9D95-3DEE-4599-BCBA-6278E1AEA219}" sibTransId="{39223798-3410-4D11-B447-4953848CAF64}"/>
    <dgm:cxn modelId="{DEAE52BE-FDFA-4893-970D-E90184872392}" type="presOf" srcId="{ED4D51DD-74C9-4C87-9ADF-84028488417D}" destId="{A7FBDD9E-CDAB-4ABE-ADB5-4E47A9F1F0E7}" srcOrd="0" destOrd="0" presId="urn:microsoft.com/office/officeart/2016/7/layout/BasicLinearProcessNumbered"/>
    <dgm:cxn modelId="{4D00F6D0-5F28-4B82-BC25-4CC97248E4B5}" type="presOf" srcId="{54AD8182-3A2E-4F6B-88AF-66EAB3A5BB54}" destId="{97356374-29DC-47B6-99B2-FFC39207FD07}" srcOrd="0" destOrd="0" presId="urn:microsoft.com/office/officeart/2016/7/layout/BasicLinearProcessNumbered"/>
    <dgm:cxn modelId="{91A114A9-AEC2-4D73-9EF4-006D3652421C}" type="presParOf" srcId="{04B3118F-1A25-4ED3-BDB0-479AE73CA2AE}" destId="{275A74AF-26F0-409B-8DC0-9931B63E8DA7}" srcOrd="0" destOrd="0" presId="urn:microsoft.com/office/officeart/2016/7/layout/BasicLinearProcessNumbered"/>
    <dgm:cxn modelId="{A2120A99-5A4B-4976-A3F5-205296C1A1D6}" type="presParOf" srcId="{275A74AF-26F0-409B-8DC0-9931B63E8DA7}" destId="{40D81EAA-2DFD-4BF9-BB9E-F3F4EFFF8399}" srcOrd="0" destOrd="0" presId="urn:microsoft.com/office/officeart/2016/7/layout/BasicLinearProcessNumbered"/>
    <dgm:cxn modelId="{D6197C7C-706C-441C-B198-0800AF1A20FE}" type="presParOf" srcId="{275A74AF-26F0-409B-8DC0-9931B63E8DA7}" destId="{39432865-E3A4-4D06-9FFF-8BFDB4654CB0}" srcOrd="1" destOrd="0" presId="urn:microsoft.com/office/officeart/2016/7/layout/BasicLinearProcessNumbered"/>
    <dgm:cxn modelId="{F1678BE1-4ED8-4F8A-BDA8-EB57DC84D33B}" type="presParOf" srcId="{275A74AF-26F0-409B-8DC0-9931B63E8DA7}" destId="{56724920-AB52-40C9-89E2-7351067428C2}" srcOrd="2" destOrd="0" presId="urn:microsoft.com/office/officeart/2016/7/layout/BasicLinearProcessNumbered"/>
    <dgm:cxn modelId="{CF1D9A44-D22F-48B9-BB05-E2A55D4DB152}" type="presParOf" srcId="{275A74AF-26F0-409B-8DC0-9931B63E8DA7}" destId="{D7910CCF-6FF5-4087-8873-E677FED27AC1}" srcOrd="3" destOrd="0" presId="urn:microsoft.com/office/officeart/2016/7/layout/BasicLinearProcessNumbered"/>
    <dgm:cxn modelId="{6EA29FAD-8C37-4C95-AFAF-C21487C1B7FA}" type="presParOf" srcId="{04B3118F-1A25-4ED3-BDB0-479AE73CA2AE}" destId="{D2E75983-8601-4F99-A1CC-DBDD4D15031B}" srcOrd="1" destOrd="0" presId="urn:microsoft.com/office/officeart/2016/7/layout/BasicLinearProcessNumbered"/>
    <dgm:cxn modelId="{A7D60ED3-F065-42D9-B2BC-B96797C3A3BA}" type="presParOf" srcId="{04B3118F-1A25-4ED3-BDB0-479AE73CA2AE}" destId="{4481AF73-DA44-47B4-BB4D-81102E33FAD9}" srcOrd="2" destOrd="0" presId="urn:microsoft.com/office/officeart/2016/7/layout/BasicLinearProcessNumbered"/>
    <dgm:cxn modelId="{A3FC5B03-4814-4E61-AB28-615EF024780D}" type="presParOf" srcId="{4481AF73-DA44-47B4-BB4D-81102E33FAD9}" destId="{97356374-29DC-47B6-99B2-FFC39207FD07}" srcOrd="0" destOrd="0" presId="urn:microsoft.com/office/officeart/2016/7/layout/BasicLinearProcessNumbered"/>
    <dgm:cxn modelId="{294D2C18-4F76-4B52-A378-188A4291B7E5}" type="presParOf" srcId="{4481AF73-DA44-47B4-BB4D-81102E33FAD9}" destId="{803438B4-A342-488B-95BA-FD01CB752B59}" srcOrd="1" destOrd="0" presId="urn:microsoft.com/office/officeart/2016/7/layout/BasicLinearProcessNumbered"/>
    <dgm:cxn modelId="{4326D38B-592E-41ED-965E-860F51132532}" type="presParOf" srcId="{4481AF73-DA44-47B4-BB4D-81102E33FAD9}" destId="{A7890D86-C201-4CFD-9AEB-2C7DA38B4FEB}" srcOrd="2" destOrd="0" presId="urn:microsoft.com/office/officeart/2016/7/layout/BasicLinearProcessNumbered"/>
    <dgm:cxn modelId="{97DD2EDF-F3D2-4FE1-85E6-E8E4065D69A1}" type="presParOf" srcId="{4481AF73-DA44-47B4-BB4D-81102E33FAD9}" destId="{51AFBF4F-C161-4F39-8C51-0C123612232E}" srcOrd="3" destOrd="0" presId="urn:microsoft.com/office/officeart/2016/7/layout/BasicLinearProcessNumbered"/>
    <dgm:cxn modelId="{E73D681E-F7BB-4E6E-9A4B-B8210C799D08}" type="presParOf" srcId="{04B3118F-1A25-4ED3-BDB0-479AE73CA2AE}" destId="{D593BDB2-81AE-43F8-AC5A-55AB455E0A50}" srcOrd="3" destOrd="0" presId="urn:microsoft.com/office/officeart/2016/7/layout/BasicLinearProcessNumbered"/>
    <dgm:cxn modelId="{33C5C780-BCA0-447C-855A-1DDA19022D5D}" type="presParOf" srcId="{04B3118F-1A25-4ED3-BDB0-479AE73CA2AE}" destId="{47B63AF3-FFE5-4CBD-8BD8-7F34D92CE420}" srcOrd="4" destOrd="0" presId="urn:microsoft.com/office/officeart/2016/7/layout/BasicLinearProcessNumbered"/>
    <dgm:cxn modelId="{685F24B7-AC80-42FE-9F90-0D583FF20C74}" type="presParOf" srcId="{47B63AF3-FFE5-4CBD-8BD8-7F34D92CE420}" destId="{39B3E5C6-9DE9-4442-972A-0C00B515A15E}" srcOrd="0" destOrd="0" presId="urn:microsoft.com/office/officeart/2016/7/layout/BasicLinearProcessNumbered"/>
    <dgm:cxn modelId="{5E212D24-61B5-4769-935B-867267905016}" type="presParOf" srcId="{47B63AF3-FFE5-4CBD-8BD8-7F34D92CE420}" destId="{A7FBDD9E-CDAB-4ABE-ADB5-4E47A9F1F0E7}" srcOrd="1" destOrd="0" presId="urn:microsoft.com/office/officeart/2016/7/layout/BasicLinearProcessNumbered"/>
    <dgm:cxn modelId="{100EB374-D687-48C1-8B13-F147899DD713}" type="presParOf" srcId="{47B63AF3-FFE5-4CBD-8BD8-7F34D92CE420}" destId="{7C73EBA4-3888-499D-89FC-5B03DBAB732A}" srcOrd="2" destOrd="0" presId="urn:microsoft.com/office/officeart/2016/7/layout/BasicLinearProcessNumbered"/>
    <dgm:cxn modelId="{78DA5C84-3D90-4838-A486-DD4DF62447A8}" type="presParOf" srcId="{47B63AF3-FFE5-4CBD-8BD8-7F34D92CE420}" destId="{6226EAC4-AF6C-4AB1-BECA-9901D45A20E6}"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E498373-9ADF-4D56-8427-FE12210CD178}" type="doc">
      <dgm:prSet loTypeId="urn:microsoft.com/office/officeart/2005/8/layout/vProcess5" loCatId="process" qsTypeId="urn:microsoft.com/office/officeart/2005/8/quickstyle/simple1" qsCatId="simple" csTypeId="urn:microsoft.com/office/officeart/2005/8/colors/colorful2" csCatId="colorful"/>
      <dgm:spPr/>
      <dgm:t>
        <a:bodyPr/>
        <a:lstStyle/>
        <a:p>
          <a:endParaRPr lang="en-US"/>
        </a:p>
      </dgm:t>
    </dgm:pt>
    <dgm:pt modelId="{588737FA-C290-4D0D-A03E-A33AE4FC55FA}">
      <dgm:prSet/>
      <dgm:spPr/>
      <dgm:t>
        <a:bodyPr/>
        <a:lstStyle/>
        <a:p>
          <a:r>
            <a:rPr lang="nl-NL"/>
            <a:t>Is je rapportage objectief?</a:t>
          </a:r>
          <a:endParaRPr lang="en-US"/>
        </a:p>
      </dgm:t>
    </dgm:pt>
    <dgm:pt modelId="{6B819841-E998-4574-A3A3-A45D0AAF18F2}" type="parTrans" cxnId="{3D20A7FD-78DB-47B0-8188-00ED9B4E2E36}">
      <dgm:prSet/>
      <dgm:spPr/>
      <dgm:t>
        <a:bodyPr/>
        <a:lstStyle/>
        <a:p>
          <a:endParaRPr lang="en-US"/>
        </a:p>
      </dgm:t>
    </dgm:pt>
    <dgm:pt modelId="{0F140464-F24C-42C7-AD68-E8C0C55A7BC3}" type="sibTrans" cxnId="{3D20A7FD-78DB-47B0-8188-00ED9B4E2E36}">
      <dgm:prSet/>
      <dgm:spPr/>
      <dgm:t>
        <a:bodyPr/>
        <a:lstStyle/>
        <a:p>
          <a:endParaRPr lang="en-US"/>
        </a:p>
      </dgm:t>
    </dgm:pt>
    <dgm:pt modelId="{887D3457-8E2E-4596-82FE-6DB70E3A83BA}">
      <dgm:prSet/>
      <dgm:spPr/>
      <dgm:t>
        <a:bodyPr/>
        <a:lstStyle/>
        <a:p>
          <a:r>
            <a:rPr lang="nl-NL" dirty="0"/>
            <a:t>Heb je een onderscheid gemaakt tussen hoofd- en bijzaken?</a:t>
          </a:r>
          <a:endParaRPr lang="en-US" dirty="0"/>
        </a:p>
      </dgm:t>
    </dgm:pt>
    <dgm:pt modelId="{5D8B6794-E327-418D-AC55-5B9469767507}" type="parTrans" cxnId="{FFC17725-CF49-4834-8AE8-73EFB67A36D2}">
      <dgm:prSet/>
      <dgm:spPr/>
      <dgm:t>
        <a:bodyPr/>
        <a:lstStyle/>
        <a:p>
          <a:endParaRPr lang="en-US"/>
        </a:p>
      </dgm:t>
    </dgm:pt>
    <dgm:pt modelId="{1B57CED7-0E17-4882-BA63-E139DDDCCFF1}" type="sibTrans" cxnId="{FFC17725-CF49-4834-8AE8-73EFB67A36D2}">
      <dgm:prSet/>
      <dgm:spPr/>
      <dgm:t>
        <a:bodyPr/>
        <a:lstStyle/>
        <a:p>
          <a:endParaRPr lang="en-US"/>
        </a:p>
      </dgm:t>
    </dgm:pt>
    <dgm:pt modelId="{E12EC382-0682-4950-9166-34C961AB8706}">
      <dgm:prSet/>
      <dgm:spPr/>
      <dgm:t>
        <a:bodyPr/>
        <a:lstStyle/>
        <a:p>
          <a:r>
            <a:rPr lang="nl-NL"/>
            <a:t>Klopt je gekozen techniek bij je rapportage (in je observatieplan)</a:t>
          </a:r>
          <a:endParaRPr lang="en-US"/>
        </a:p>
      </dgm:t>
    </dgm:pt>
    <dgm:pt modelId="{AAEEE12A-DAEE-4853-A603-CA7C1417569A}" type="parTrans" cxnId="{2585AAD8-598E-4D0C-8915-1BFC5D6F3970}">
      <dgm:prSet/>
      <dgm:spPr/>
      <dgm:t>
        <a:bodyPr/>
        <a:lstStyle/>
        <a:p>
          <a:endParaRPr lang="en-US"/>
        </a:p>
      </dgm:t>
    </dgm:pt>
    <dgm:pt modelId="{DC21DE45-EF78-42FB-A09B-10480692A857}" type="sibTrans" cxnId="{2585AAD8-598E-4D0C-8915-1BFC5D6F3970}">
      <dgm:prSet/>
      <dgm:spPr/>
      <dgm:t>
        <a:bodyPr/>
        <a:lstStyle/>
        <a:p>
          <a:endParaRPr lang="en-US"/>
        </a:p>
      </dgm:t>
    </dgm:pt>
    <dgm:pt modelId="{64C73A44-D70C-4A93-95FD-E170AF1E2668}">
      <dgm:prSet/>
      <dgm:spPr/>
      <dgm:t>
        <a:bodyPr/>
        <a:lstStyle/>
        <a:p>
          <a:r>
            <a:rPr lang="nl-NL"/>
            <a:t>Missen er geen stukken in je rapportage?</a:t>
          </a:r>
          <a:endParaRPr lang="en-US"/>
        </a:p>
      </dgm:t>
    </dgm:pt>
    <dgm:pt modelId="{14B724E7-4CDB-4EA5-9CD5-6F68D233CBBC}" type="parTrans" cxnId="{CA36CE62-BDB6-40CF-9463-7F2F16CF7C14}">
      <dgm:prSet/>
      <dgm:spPr/>
      <dgm:t>
        <a:bodyPr/>
        <a:lstStyle/>
        <a:p>
          <a:endParaRPr lang="en-US"/>
        </a:p>
      </dgm:t>
    </dgm:pt>
    <dgm:pt modelId="{42E0E8A1-B6D2-4E51-AA4D-1F68C0D90F9F}" type="sibTrans" cxnId="{CA36CE62-BDB6-40CF-9463-7F2F16CF7C14}">
      <dgm:prSet/>
      <dgm:spPr/>
      <dgm:t>
        <a:bodyPr/>
        <a:lstStyle/>
        <a:p>
          <a:endParaRPr lang="en-US"/>
        </a:p>
      </dgm:t>
    </dgm:pt>
    <dgm:pt modelId="{1E4F72C9-5160-4AAF-AF41-B5E0F60EF664}">
      <dgm:prSet/>
      <dgm:spPr/>
      <dgm:t>
        <a:bodyPr/>
        <a:lstStyle/>
        <a:p>
          <a:r>
            <a:rPr lang="nl-NL"/>
            <a:t>Lees zelf je rapportage na!</a:t>
          </a:r>
          <a:endParaRPr lang="en-US"/>
        </a:p>
      </dgm:t>
    </dgm:pt>
    <dgm:pt modelId="{AB8DBB1C-F60B-4462-8363-E6332F412E4D}" type="parTrans" cxnId="{5F75EECD-195B-47E9-B772-A2C6B8DB8307}">
      <dgm:prSet/>
      <dgm:spPr/>
      <dgm:t>
        <a:bodyPr/>
        <a:lstStyle/>
        <a:p>
          <a:endParaRPr lang="en-US"/>
        </a:p>
      </dgm:t>
    </dgm:pt>
    <dgm:pt modelId="{73DEC22F-4C84-41C9-9D27-EDA23D340A35}" type="sibTrans" cxnId="{5F75EECD-195B-47E9-B772-A2C6B8DB8307}">
      <dgm:prSet/>
      <dgm:spPr/>
      <dgm:t>
        <a:bodyPr/>
        <a:lstStyle/>
        <a:p>
          <a:endParaRPr lang="en-US"/>
        </a:p>
      </dgm:t>
    </dgm:pt>
    <dgm:pt modelId="{8E5AE872-A67C-4A3B-A12A-238EC512FBEE}" type="pres">
      <dgm:prSet presAssocID="{BE498373-9ADF-4D56-8427-FE12210CD178}" presName="outerComposite" presStyleCnt="0">
        <dgm:presLayoutVars>
          <dgm:chMax val="5"/>
          <dgm:dir/>
          <dgm:resizeHandles val="exact"/>
        </dgm:presLayoutVars>
      </dgm:prSet>
      <dgm:spPr/>
    </dgm:pt>
    <dgm:pt modelId="{34CD77D0-9E27-4359-A57A-500238D218F6}" type="pres">
      <dgm:prSet presAssocID="{BE498373-9ADF-4D56-8427-FE12210CD178}" presName="dummyMaxCanvas" presStyleCnt="0">
        <dgm:presLayoutVars/>
      </dgm:prSet>
      <dgm:spPr/>
    </dgm:pt>
    <dgm:pt modelId="{9E8228A8-256A-4F4F-AF07-2D15C8DE0B3D}" type="pres">
      <dgm:prSet presAssocID="{BE498373-9ADF-4D56-8427-FE12210CD178}" presName="FiveNodes_1" presStyleLbl="node1" presStyleIdx="0" presStyleCnt="5">
        <dgm:presLayoutVars>
          <dgm:bulletEnabled val="1"/>
        </dgm:presLayoutVars>
      </dgm:prSet>
      <dgm:spPr/>
    </dgm:pt>
    <dgm:pt modelId="{724A0371-BC9F-4855-8878-C12C60D12964}" type="pres">
      <dgm:prSet presAssocID="{BE498373-9ADF-4D56-8427-FE12210CD178}" presName="FiveNodes_2" presStyleLbl="node1" presStyleIdx="1" presStyleCnt="5">
        <dgm:presLayoutVars>
          <dgm:bulletEnabled val="1"/>
        </dgm:presLayoutVars>
      </dgm:prSet>
      <dgm:spPr/>
    </dgm:pt>
    <dgm:pt modelId="{1F0C7E57-FD35-433B-8311-D0DAC4EC053B}" type="pres">
      <dgm:prSet presAssocID="{BE498373-9ADF-4D56-8427-FE12210CD178}" presName="FiveNodes_3" presStyleLbl="node1" presStyleIdx="2" presStyleCnt="5">
        <dgm:presLayoutVars>
          <dgm:bulletEnabled val="1"/>
        </dgm:presLayoutVars>
      </dgm:prSet>
      <dgm:spPr/>
    </dgm:pt>
    <dgm:pt modelId="{7AD5A4C8-0F2B-43B8-90C4-9420389B2604}" type="pres">
      <dgm:prSet presAssocID="{BE498373-9ADF-4D56-8427-FE12210CD178}" presName="FiveNodes_4" presStyleLbl="node1" presStyleIdx="3" presStyleCnt="5">
        <dgm:presLayoutVars>
          <dgm:bulletEnabled val="1"/>
        </dgm:presLayoutVars>
      </dgm:prSet>
      <dgm:spPr/>
    </dgm:pt>
    <dgm:pt modelId="{468FB2D9-87F3-4CC0-A967-89598D9A12C9}" type="pres">
      <dgm:prSet presAssocID="{BE498373-9ADF-4D56-8427-FE12210CD178}" presName="FiveNodes_5" presStyleLbl="node1" presStyleIdx="4" presStyleCnt="5">
        <dgm:presLayoutVars>
          <dgm:bulletEnabled val="1"/>
        </dgm:presLayoutVars>
      </dgm:prSet>
      <dgm:spPr/>
    </dgm:pt>
    <dgm:pt modelId="{2F3E570D-B733-4DFD-846C-D06810A337D2}" type="pres">
      <dgm:prSet presAssocID="{BE498373-9ADF-4D56-8427-FE12210CD178}" presName="FiveConn_1-2" presStyleLbl="fgAccFollowNode1" presStyleIdx="0" presStyleCnt="4">
        <dgm:presLayoutVars>
          <dgm:bulletEnabled val="1"/>
        </dgm:presLayoutVars>
      </dgm:prSet>
      <dgm:spPr/>
    </dgm:pt>
    <dgm:pt modelId="{37F22425-2622-4A6A-946A-5F53C37A917E}" type="pres">
      <dgm:prSet presAssocID="{BE498373-9ADF-4D56-8427-FE12210CD178}" presName="FiveConn_2-3" presStyleLbl="fgAccFollowNode1" presStyleIdx="1" presStyleCnt="4">
        <dgm:presLayoutVars>
          <dgm:bulletEnabled val="1"/>
        </dgm:presLayoutVars>
      </dgm:prSet>
      <dgm:spPr/>
    </dgm:pt>
    <dgm:pt modelId="{918F18A5-B6B5-4CCE-BB79-D42D7B0CF88D}" type="pres">
      <dgm:prSet presAssocID="{BE498373-9ADF-4D56-8427-FE12210CD178}" presName="FiveConn_3-4" presStyleLbl="fgAccFollowNode1" presStyleIdx="2" presStyleCnt="4">
        <dgm:presLayoutVars>
          <dgm:bulletEnabled val="1"/>
        </dgm:presLayoutVars>
      </dgm:prSet>
      <dgm:spPr/>
    </dgm:pt>
    <dgm:pt modelId="{72219A81-F6A6-44D6-9AEF-3F7DE7848F2D}" type="pres">
      <dgm:prSet presAssocID="{BE498373-9ADF-4D56-8427-FE12210CD178}" presName="FiveConn_4-5" presStyleLbl="fgAccFollowNode1" presStyleIdx="3" presStyleCnt="4">
        <dgm:presLayoutVars>
          <dgm:bulletEnabled val="1"/>
        </dgm:presLayoutVars>
      </dgm:prSet>
      <dgm:spPr/>
    </dgm:pt>
    <dgm:pt modelId="{989FE88B-C15D-4B56-8B04-C907F754D7DC}" type="pres">
      <dgm:prSet presAssocID="{BE498373-9ADF-4D56-8427-FE12210CD178}" presName="FiveNodes_1_text" presStyleLbl="node1" presStyleIdx="4" presStyleCnt="5">
        <dgm:presLayoutVars>
          <dgm:bulletEnabled val="1"/>
        </dgm:presLayoutVars>
      </dgm:prSet>
      <dgm:spPr/>
    </dgm:pt>
    <dgm:pt modelId="{3AE432B4-AA14-4959-B490-D41ACFE4EA1E}" type="pres">
      <dgm:prSet presAssocID="{BE498373-9ADF-4D56-8427-FE12210CD178}" presName="FiveNodes_2_text" presStyleLbl="node1" presStyleIdx="4" presStyleCnt="5">
        <dgm:presLayoutVars>
          <dgm:bulletEnabled val="1"/>
        </dgm:presLayoutVars>
      </dgm:prSet>
      <dgm:spPr/>
    </dgm:pt>
    <dgm:pt modelId="{2D81603D-1505-4F76-833D-B7A24E9AE765}" type="pres">
      <dgm:prSet presAssocID="{BE498373-9ADF-4D56-8427-FE12210CD178}" presName="FiveNodes_3_text" presStyleLbl="node1" presStyleIdx="4" presStyleCnt="5">
        <dgm:presLayoutVars>
          <dgm:bulletEnabled val="1"/>
        </dgm:presLayoutVars>
      </dgm:prSet>
      <dgm:spPr/>
    </dgm:pt>
    <dgm:pt modelId="{C22C2600-6B20-42E4-BC81-72378E30BB30}" type="pres">
      <dgm:prSet presAssocID="{BE498373-9ADF-4D56-8427-FE12210CD178}" presName="FiveNodes_4_text" presStyleLbl="node1" presStyleIdx="4" presStyleCnt="5">
        <dgm:presLayoutVars>
          <dgm:bulletEnabled val="1"/>
        </dgm:presLayoutVars>
      </dgm:prSet>
      <dgm:spPr/>
    </dgm:pt>
    <dgm:pt modelId="{C5FFD4DE-7E49-4A26-BB38-47FD04D993D2}" type="pres">
      <dgm:prSet presAssocID="{BE498373-9ADF-4D56-8427-FE12210CD178}" presName="FiveNodes_5_text" presStyleLbl="node1" presStyleIdx="4" presStyleCnt="5">
        <dgm:presLayoutVars>
          <dgm:bulletEnabled val="1"/>
        </dgm:presLayoutVars>
      </dgm:prSet>
      <dgm:spPr/>
    </dgm:pt>
  </dgm:ptLst>
  <dgm:cxnLst>
    <dgm:cxn modelId="{FFC17725-CF49-4834-8AE8-73EFB67A36D2}" srcId="{BE498373-9ADF-4D56-8427-FE12210CD178}" destId="{887D3457-8E2E-4596-82FE-6DB70E3A83BA}" srcOrd="1" destOrd="0" parTransId="{5D8B6794-E327-418D-AC55-5B9469767507}" sibTransId="{1B57CED7-0E17-4882-BA63-E139DDDCCFF1}"/>
    <dgm:cxn modelId="{B72EB127-71CF-4239-B5E0-225280BCEB28}" type="presOf" srcId="{64C73A44-D70C-4A93-95FD-E170AF1E2668}" destId="{C22C2600-6B20-42E4-BC81-72378E30BB30}" srcOrd="1" destOrd="0" presId="urn:microsoft.com/office/officeart/2005/8/layout/vProcess5"/>
    <dgm:cxn modelId="{CA36CE62-BDB6-40CF-9463-7F2F16CF7C14}" srcId="{BE498373-9ADF-4D56-8427-FE12210CD178}" destId="{64C73A44-D70C-4A93-95FD-E170AF1E2668}" srcOrd="3" destOrd="0" parTransId="{14B724E7-4CDB-4EA5-9CD5-6F68D233CBBC}" sibTransId="{42E0E8A1-B6D2-4E51-AA4D-1F68C0D90F9F}"/>
    <dgm:cxn modelId="{82C02366-6968-452C-9AB3-5639847FA803}" type="presOf" srcId="{42E0E8A1-B6D2-4E51-AA4D-1F68C0D90F9F}" destId="{72219A81-F6A6-44D6-9AEF-3F7DE7848F2D}" srcOrd="0" destOrd="0" presId="urn:microsoft.com/office/officeart/2005/8/layout/vProcess5"/>
    <dgm:cxn modelId="{D8CA1A48-6D93-47CB-BB11-42D891FBAB0A}" type="presOf" srcId="{1E4F72C9-5160-4AAF-AF41-B5E0F60EF664}" destId="{C5FFD4DE-7E49-4A26-BB38-47FD04D993D2}" srcOrd="1" destOrd="0" presId="urn:microsoft.com/office/officeart/2005/8/layout/vProcess5"/>
    <dgm:cxn modelId="{5F2AE048-1458-4531-81FE-EA5B3FEB587A}" type="presOf" srcId="{DC21DE45-EF78-42FB-A09B-10480692A857}" destId="{918F18A5-B6B5-4CCE-BB79-D42D7B0CF88D}" srcOrd="0" destOrd="0" presId="urn:microsoft.com/office/officeart/2005/8/layout/vProcess5"/>
    <dgm:cxn modelId="{977DE053-9BC1-4807-B7E4-31476B693816}" type="presOf" srcId="{588737FA-C290-4D0D-A03E-A33AE4FC55FA}" destId="{9E8228A8-256A-4F4F-AF07-2D15C8DE0B3D}" srcOrd="0" destOrd="0" presId="urn:microsoft.com/office/officeart/2005/8/layout/vProcess5"/>
    <dgm:cxn modelId="{8E80A684-D52E-45DC-A8D5-BE0830DDDC3D}" type="presOf" srcId="{1E4F72C9-5160-4AAF-AF41-B5E0F60EF664}" destId="{468FB2D9-87F3-4CC0-A967-89598D9A12C9}" srcOrd="0" destOrd="0" presId="urn:microsoft.com/office/officeart/2005/8/layout/vProcess5"/>
    <dgm:cxn modelId="{B5A3A08A-2B0D-4038-B688-AEE15CE89978}" type="presOf" srcId="{887D3457-8E2E-4596-82FE-6DB70E3A83BA}" destId="{724A0371-BC9F-4855-8878-C12C60D12964}" srcOrd="0" destOrd="0" presId="urn:microsoft.com/office/officeart/2005/8/layout/vProcess5"/>
    <dgm:cxn modelId="{DDEF72B5-9D4F-426C-BA20-3958BBDB0D91}" type="presOf" srcId="{64C73A44-D70C-4A93-95FD-E170AF1E2668}" destId="{7AD5A4C8-0F2B-43B8-90C4-9420389B2604}" srcOrd="0" destOrd="0" presId="urn:microsoft.com/office/officeart/2005/8/layout/vProcess5"/>
    <dgm:cxn modelId="{3929B7B5-3746-4A50-B396-A8365CF57D6D}" type="presOf" srcId="{0F140464-F24C-42C7-AD68-E8C0C55A7BC3}" destId="{2F3E570D-B733-4DFD-846C-D06810A337D2}" srcOrd="0" destOrd="0" presId="urn:microsoft.com/office/officeart/2005/8/layout/vProcess5"/>
    <dgm:cxn modelId="{3085E1BC-AC5E-4B71-B996-39A8ECF4F7F1}" type="presOf" srcId="{BE498373-9ADF-4D56-8427-FE12210CD178}" destId="{8E5AE872-A67C-4A3B-A12A-238EC512FBEE}" srcOrd="0" destOrd="0" presId="urn:microsoft.com/office/officeart/2005/8/layout/vProcess5"/>
    <dgm:cxn modelId="{A2C384C0-9311-4F4C-B11E-F9D0B6DFCD91}" type="presOf" srcId="{887D3457-8E2E-4596-82FE-6DB70E3A83BA}" destId="{3AE432B4-AA14-4959-B490-D41ACFE4EA1E}" srcOrd="1" destOrd="0" presId="urn:microsoft.com/office/officeart/2005/8/layout/vProcess5"/>
    <dgm:cxn modelId="{5F75EECD-195B-47E9-B772-A2C6B8DB8307}" srcId="{BE498373-9ADF-4D56-8427-FE12210CD178}" destId="{1E4F72C9-5160-4AAF-AF41-B5E0F60EF664}" srcOrd="4" destOrd="0" parTransId="{AB8DBB1C-F60B-4462-8363-E6332F412E4D}" sibTransId="{73DEC22F-4C84-41C9-9D27-EDA23D340A35}"/>
    <dgm:cxn modelId="{51645CD8-62CC-476B-A519-807AA6EB3A6A}" type="presOf" srcId="{E12EC382-0682-4950-9166-34C961AB8706}" destId="{1F0C7E57-FD35-433B-8311-D0DAC4EC053B}" srcOrd="0" destOrd="0" presId="urn:microsoft.com/office/officeart/2005/8/layout/vProcess5"/>
    <dgm:cxn modelId="{2585AAD8-598E-4D0C-8915-1BFC5D6F3970}" srcId="{BE498373-9ADF-4D56-8427-FE12210CD178}" destId="{E12EC382-0682-4950-9166-34C961AB8706}" srcOrd="2" destOrd="0" parTransId="{AAEEE12A-DAEE-4853-A603-CA7C1417569A}" sibTransId="{DC21DE45-EF78-42FB-A09B-10480692A857}"/>
    <dgm:cxn modelId="{9C30AADA-971A-4159-A0CF-C61BCEBF462B}" type="presOf" srcId="{1B57CED7-0E17-4882-BA63-E139DDDCCFF1}" destId="{37F22425-2622-4A6A-946A-5F53C37A917E}" srcOrd="0" destOrd="0" presId="urn:microsoft.com/office/officeart/2005/8/layout/vProcess5"/>
    <dgm:cxn modelId="{FA9DF6DA-079D-494B-9669-EDE582487C7A}" type="presOf" srcId="{588737FA-C290-4D0D-A03E-A33AE4FC55FA}" destId="{989FE88B-C15D-4B56-8B04-C907F754D7DC}" srcOrd="1" destOrd="0" presId="urn:microsoft.com/office/officeart/2005/8/layout/vProcess5"/>
    <dgm:cxn modelId="{B1CFFFE7-C341-4A74-B36E-F3E07BA1E8F6}" type="presOf" srcId="{E12EC382-0682-4950-9166-34C961AB8706}" destId="{2D81603D-1505-4F76-833D-B7A24E9AE765}" srcOrd="1" destOrd="0" presId="urn:microsoft.com/office/officeart/2005/8/layout/vProcess5"/>
    <dgm:cxn modelId="{3D20A7FD-78DB-47B0-8188-00ED9B4E2E36}" srcId="{BE498373-9ADF-4D56-8427-FE12210CD178}" destId="{588737FA-C290-4D0D-A03E-A33AE4FC55FA}" srcOrd="0" destOrd="0" parTransId="{6B819841-E998-4574-A3A3-A45D0AAF18F2}" sibTransId="{0F140464-F24C-42C7-AD68-E8C0C55A7BC3}"/>
    <dgm:cxn modelId="{4557F284-2498-4E20-BEED-A46AD836D409}" type="presParOf" srcId="{8E5AE872-A67C-4A3B-A12A-238EC512FBEE}" destId="{34CD77D0-9E27-4359-A57A-500238D218F6}" srcOrd="0" destOrd="0" presId="urn:microsoft.com/office/officeart/2005/8/layout/vProcess5"/>
    <dgm:cxn modelId="{C0907159-D352-4330-BF29-FDB9A7CDF391}" type="presParOf" srcId="{8E5AE872-A67C-4A3B-A12A-238EC512FBEE}" destId="{9E8228A8-256A-4F4F-AF07-2D15C8DE0B3D}" srcOrd="1" destOrd="0" presId="urn:microsoft.com/office/officeart/2005/8/layout/vProcess5"/>
    <dgm:cxn modelId="{6A796B08-5EB3-4C76-9196-8CA95DB215A0}" type="presParOf" srcId="{8E5AE872-A67C-4A3B-A12A-238EC512FBEE}" destId="{724A0371-BC9F-4855-8878-C12C60D12964}" srcOrd="2" destOrd="0" presId="urn:microsoft.com/office/officeart/2005/8/layout/vProcess5"/>
    <dgm:cxn modelId="{CDB1C77F-775E-4153-827D-DC12999C6410}" type="presParOf" srcId="{8E5AE872-A67C-4A3B-A12A-238EC512FBEE}" destId="{1F0C7E57-FD35-433B-8311-D0DAC4EC053B}" srcOrd="3" destOrd="0" presId="urn:microsoft.com/office/officeart/2005/8/layout/vProcess5"/>
    <dgm:cxn modelId="{779D1CD9-7E7A-4177-A9DE-E3FE86598865}" type="presParOf" srcId="{8E5AE872-A67C-4A3B-A12A-238EC512FBEE}" destId="{7AD5A4C8-0F2B-43B8-90C4-9420389B2604}" srcOrd="4" destOrd="0" presId="urn:microsoft.com/office/officeart/2005/8/layout/vProcess5"/>
    <dgm:cxn modelId="{B7555854-737E-4FB6-A749-3E3617394161}" type="presParOf" srcId="{8E5AE872-A67C-4A3B-A12A-238EC512FBEE}" destId="{468FB2D9-87F3-4CC0-A967-89598D9A12C9}" srcOrd="5" destOrd="0" presId="urn:microsoft.com/office/officeart/2005/8/layout/vProcess5"/>
    <dgm:cxn modelId="{83557BAF-8637-4C21-9F65-F7A57C7DB15E}" type="presParOf" srcId="{8E5AE872-A67C-4A3B-A12A-238EC512FBEE}" destId="{2F3E570D-B733-4DFD-846C-D06810A337D2}" srcOrd="6" destOrd="0" presId="urn:microsoft.com/office/officeart/2005/8/layout/vProcess5"/>
    <dgm:cxn modelId="{5A430E49-D155-47E7-8246-3240074D1BB8}" type="presParOf" srcId="{8E5AE872-A67C-4A3B-A12A-238EC512FBEE}" destId="{37F22425-2622-4A6A-946A-5F53C37A917E}" srcOrd="7" destOrd="0" presId="urn:microsoft.com/office/officeart/2005/8/layout/vProcess5"/>
    <dgm:cxn modelId="{FA41B303-36A9-4F83-966B-CEF205B3BB76}" type="presParOf" srcId="{8E5AE872-A67C-4A3B-A12A-238EC512FBEE}" destId="{918F18A5-B6B5-4CCE-BB79-D42D7B0CF88D}" srcOrd="8" destOrd="0" presId="urn:microsoft.com/office/officeart/2005/8/layout/vProcess5"/>
    <dgm:cxn modelId="{6B6330F2-1D25-4325-9A2D-57AE4B420D45}" type="presParOf" srcId="{8E5AE872-A67C-4A3B-A12A-238EC512FBEE}" destId="{72219A81-F6A6-44D6-9AEF-3F7DE7848F2D}" srcOrd="9" destOrd="0" presId="urn:microsoft.com/office/officeart/2005/8/layout/vProcess5"/>
    <dgm:cxn modelId="{0BB64701-6061-433D-810B-CA644151E2C9}" type="presParOf" srcId="{8E5AE872-A67C-4A3B-A12A-238EC512FBEE}" destId="{989FE88B-C15D-4B56-8B04-C907F754D7DC}" srcOrd="10" destOrd="0" presId="urn:microsoft.com/office/officeart/2005/8/layout/vProcess5"/>
    <dgm:cxn modelId="{5462BBBB-E191-41D4-BB73-A10E1CA13A50}" type="presParOf" srcId="{8E5AE872-A67C-4A3B-A12A-238EC512FBEE}" destId="{3AE432B4-AA14-4959-B490-D41ACFE4EA1E}" srcOrd="11" destOrd="0" presId="urn:microsoft.com/office/officeart/2005/8/layout/vProcess5"/>
    <dgm:cxn modelId="{37E3F5F9-05AD-4DA5-94B6-F5D25FAD268B}" type="presParOf" srcId="{8E5AE872-A67C-4A3B-A12A-238EC512FBEE}" destId="{2D81603D-1505-4F76-833D-B7A24E9AE765}" srcOrd="12" destOrd="0" presId="urn:microsoft.com/office/officeart/2005/8/layout/vProcess5"/>
    <dgm:cxn modelId="{388FF9FB-54B7-477C-8C10-7E8734AB1292}" type="presParOf" srcId="{8E5AE872-A67C-4A3B-A12A-238EC512FBEE}" destId="{C22C2600-6B20-42E4-BC81-72378E30BB30}" srcOrd="13" destOrd="0" presId="urn:microsoft.com/office/officeart/2005/8/layout/vProcess5"/>
    <dgm:cxn modelId="{2F23D9DF-44FA-443C-8BD7-DCFDF6D69918}" type="presParOf" srcId="{8E5AE872-A67C-4A3B-A12A-238EC512FBEE}" destId="{C5FFD4DE-7E49-4A26-BB38-47FD04D993D2}"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1BD6140-0C67-4DC2-B38F-E92EC48C7622}" type="doc">
      <dgm:prSet loTypeId="urn:microsoft.com/office/officeart/2016/7/layout/BasicLinearProcessNumbered" loCatId="process" qsTypeId="urn:microsoft.com/office/officeart/2005/8/quickstyle/simple1" qsCatId="simple" csTypeId="urn:microsoft.com/office/officeart/2005/8/colors/accent1_4" csCatId="accent1" phldr="1"/>
      <dgm:spPr/>
      <dgm:t>
        <a:bodyPr/>
        <a:lstStyle/>
        <a:p>
          <a:endParaRPr lang="en-US"/>
        </a:p>
      </dgm:t>
    </dgm:pt>
    <dgm:pt modelId="{D6BA9E70-41A3-4815-BA08-C2F3FB80AC90}">
      <dgm:prSet custT="1"/>
      <dgm:spPr>
        <a:solidFill>
          <a:srgbClr val="C2D5BE"/>
        </a:solidFill>
      </dgm:spPr>
      <dgm:t>
        <a:bodyPr/>
        <a:lstStyle/>
        <a:p>
          <a:endParaRPr lang="en-US" sz="1800">
            <a:latin typeface="+mn-lt"/>
          </a:endParaRPr>
        </a:p>
      </dgm:t>
    </dgm:pt>
    <dgm:pt modelId="{653A9D95-3DEE-4599-BCBA-6278E1AEA219}" type="parTrans" cxnId="{5278DBA7-8484-48B6-87AC-993A2E5ACB82}">
      <dgm:prSet/>
      <dgm:spPr/>
      <dgm:t>
        <a:bodyPr/>
        <a:lstStyle/>
        <a:p>
          <a:endParaRPr lang="en-US"/>
        </a:p>
      </dgm:t>
    </dgm:pt>
    <dgm:pt modelId="{39223798-3410-4D11-B447-4953848CAF64}" type="sibTrans" cxnId="{5278DBA7-8484-48B6-87AC-993A2E5ACB82}">
      <dgm:prSet phldrT="1" phldr="0"/>
      <dgm:spPr>
        <a:solidFill>
          <a:schemeClr val="accent2"/>
        </a:solidFill>
      </dgm:spPr>
      <dgm:t>
        <a:bodyPr/>
        <a:lstStyle/>
        <a:p>
          <a:r>
            <a:rPr lang="en-US"/>
            <a:t>1</a:t>
          </a:r>
        </a:p>
      </dgm:t>
    </dgm:pt>
    <dgm:pt modelId="{54AD8182-3A2E-4F6B-88AF-66EAB3A5BB54}">
      <dgm:prSet custT="1"/>
      <dgm:spPr>
        <a:solidFill>
          <a:schemeClr val="accent1">
            <a:alpha val="90000"/>
          </a:schemeClr>
        </a:solidFill>
      </dgm:spPr>
      <dgm:t>
        <a:bodyPr/>
        <a:lstStyle/>
        <a:p>
          <a:r>
            <a:rPr lang="nl-NL" sz="1800" b="1" baseline="0">
              <a:latin typeface="Arial" panose="020B0604020202020204" pitchFamily="34" charset="0"/>
              <a:cs typeface="Arial" panose="020B0604020202020204" pitchFamily="34" charset="0"/>
            </a:rPr>
            <a:t>Rapportage</a:t>
          </a:r>
          <a:endParaRPr lang="en-US" sz="1800" b="1">
            <a:latin typeface="Arial" panose="020B0604020202020204" pitchFamily="34" charset="0"/>
            <a:cs typeface="Arial" panose="020B0604020202020204" pitchFamily="34" charset="0"/>
          </a:endParaRPr>
        </a:p>
      </dgm:t>
    </dgm:pt>
    <dgm:pt modelId="{2E7A7D29-EF16-4FE3-AE84-104E0223E21C}" type="parTrans" cxnId="{49A65828-AD50-4D54-85F0-73DA621E9154}">
      <dgm:prSet/>
      <dgm:spPr/>
      <dgm:t>
        <a:bodyPr/>
        <a:lstStyle/>
        <a:p>
          <a:endParaRPr lang="en-US"/>
        </a:p>
      </dgm:t>
    </dgm:pt>
    <dgm:pt modelId="{E15741B0-1F40-4CD0-8A38-CD8608271167}" type="sibTrans" cxnId="{49A65828-AD50-4D54-85F0-73DA621E9154}">
      <dgm:prSet phldrT="2" phldr="0"/>
      <dgm:spPr>
        <a:solidFill>
          <a:srgbClr val="C2D5BE"/>
        </a:solidFill>
      </dgm:spPr>
      <dgm:t>
        <a:bodyPr/>
        <a:lstStyle/>
        <a:p>
          <a:r>
            <a:rPr lang="en-US"/>
            <a:t>2</a:t>
          </a:r>
        </a:p>
      </dgm:t>
    </dgm:pt>
    <dgm:pt modelId="{34F8AA94-9DB4-466D-A0D6-F71E54449BBD}">
      <dgm:prSet custT="1"/>
      <dgm:spPr>
        <a:solidFill>
          <a:schemeClr val="accent2">
            <a:alpha val="90000"/>
          </a:schemeClr>
        </a:solidFill>
      </dgm:spPr>
      <dgm:t>
        <a:bodyPr/>
        <a:lstStyle/>
        <a:p>
          <a:r>
            <a:rPr lang="nl-NL" sz="1800" b="1" baseline="0">
              <a:latin typeface="Arial" panose="020B0604020202020204" pitchFamily="34" charset="0"/>
              <a:cs typeface="Arial" panose="020B0604020202020204" pitchFamily="34" charset="0"/>
            </a:rPr>
            <a:t>Conclusie</a:t>
          </a:r>
          <a:endParaRPr lang="en-US" sz="1800" b="1">
            <a:latin typeface="Arial" panose="020B0604020202020204" pitchFamily="34" charset="0"/>
            <a:cs typeface="Arial" panose="020B0604020202020204" pitchFamily="34" charset="0"/>
          </a:endParaRPr>
        </a:p>
      </dgm:t>
    </dgm:pt>
    <dgm:pt modelId="{1954B453-AFC5-4287-9D52-5C7FB63FEF2D}" type="parTrans" cxnId="{4741D549-46BB-4FE9-835E-03155DAF8D5F}">
      <dgm:prSet/>
      <dgm:spPr/>
      <dgm:t>
        <a:bodyPr/>
        <a:lstStyle/>
        <a:p>
          <a:endParaRPr lang="en-US"/>
        </a:p>
      </dgm:t>
    </dgm:pt>
    <dgm:pt modelId="{ED4D51DD-74C9-4C87-9ADF-84028488417D}" type="sibTrans" cxnId="{4741D549-46BB-4FE9-835E-03155DAF8D5F}">
      <dgm:prSet phldrT="3" phldr="0"/>
      <dgm:spPr>
        <a:solidFill>
          <a:schemeClr val="accent1"/>
        </a:solidFill>
      </dgm:spPr>
      <dgm:t>
        <a:bodyPr/>
        <a:lstStyle/>
        <a:p>
          <a:r>
            <a:rPr lang="en-US"/>
            <a:t>3</a:t>
          </a:r>
        </a:p>
      </dgm:t>
    </dgm:pt>
    <dgm:pt modelId="{04B3118F-1A25-4ED3-BDB0-479AE73CA2AE}" type="pres">
      <dgm:prSet presAssocID="{D1BD6140-0C67-4DC2-B38F-E92EC48C7622}" presName="Name0" presStyleCnt="0">
        <dgm:presLayoutVars>
          <dgm:animLvl val="lvl"/>
          <dgm:resizeHandles val="exact"/>
        </dgm:presLayoutVars>
      </dgm:prSet>
      <dgm:spPr/>
    </dgm:pt>
    <dgm:pt modelId="{275A74AF-26F0-409B-8DC0-9931B63E8DA7}" type="pres">
      <dgm:prSet presAssocID="{D6BA9E70-41A3-4815-BA08-C2F3FB80AC90}" presName="compositeNode" presStyleCnt="0">
        <dgm:presLayoutVars>
          <dgm:bulletEnabled val="1"/>
        </dgm:presLayoutVars>
      </dgm:prSet>
      <dgm:spPr/>
    </dgm:pt>
    <dgm:pt modelId="{40D81EAA-2DFD-4BF9-BB9E-F3F4EFFF8399}" type="pres">
      <dgm:prSet presAssocID="{D6BA9E70-41A3-4815-BA08-C2F3FB80AC90}" presName="bgRect" presStyleLbl="bgAccFollowNode1" presStyleIdx="0" presStyleCnt="3"/>
      <dgm:spPr/>
    </dgm:pt>
    <dgm:pt modelId="{39432865-E3A4-4D06-9FFF-8BFDB4654CB0}" type="pres">
      <dgm:prSet presAssocID="{39223798-3410-4D11-B447-4953848CAF64}" presName="sibTransNodeCircle" presStyleLbl="alignNode1" presStyleIdx="0" presStyleCnt="6" custLinFactNeighborY="-20526">
        <dgm:presLayoutVars>
          <dgm:chMax val="0"/>
          <dgm:bulletEnabled/>
        </dgm:presLayoutVars>
      </dgm:prSet>
      <dgm:spPr/>
    </dgm:pt>
    <dgm:pt modelId="{56724920-AB52-40C9-89E2-7351067428C2}" type="pres">
      <dgm:prSet presAssocID="{D6BA9E70-41A3-4815-BA08-C2F3FB80AC90}" presName="bottomLine" presStyleLbl="alignNode1" presStyleIdx="1" presStyleCnt="6">
        <dgm:presLayoutVars/>
      </dgm:prSet>
      <dgm:spPr/>
    </dgm:pt>
    <dgm:pt modelId="{D7910CCF-6FF5-4087-8873-E677FED27AC1}" type="pres">
      <dgm:prSet presAssocID="{D6BA9E70-41A3-4815-BA08-C2F3FB80AC90}" presName="nodeText" presStyleLbl="bgAccFollowNode1" presStyleIdx="0" presStyleCnt="3">
        <dgm:presLayoutVars>
          <dgm:bulletEnabled val="1"/>
        </dgm:presLayoutVars>
      </dgm:prSet>
      <dgm:spPr/>
    </dgm:pt>
    <dgm:pt modelId="{D2E75983-8601-4F99-A1CC-DBDD4D15031B}" type="pres">
      <dgm:prSet presAssocID="{39223798-3410-4D11-B447-4953848CAF64}" presName="sibTrans" presStyleCnt="0"/>
      <dgm:spPr/>
    </dgm:pt>
    <dgm:pt modelId="{4481AF73-DA44-47B4-BB4D-81102E33FAD9}" type="pres">
      <dgm:prSet presAssocID="{54AD8182-3A2E-4F6B-88AF-66EAB3A5BB54}" presName="compositeNode" presStyleCnt="0">
        <dgm:presLayoutVars>
          <dgm:bulletEnabled val="1"/>
        </dgm:presLayoutVars>
      </dgm:prSet>
      <dgm:spPr/>
    </dgm:pt>
    <dgm:pt modelId="{97356374-29DC-47B6-99B2-FFC39207FD07}" type="pres">
      <dgm:prSet presAssocID="{54AD8182-3A2E-4F6B-88AF-66EAB3A5BB54}" presName="bgRect" presStyleLbl="bgAccFollowNode1" presStyleIdx="1" presStyleCnt="3"/>
      <dgm:spPr/>
    </dgm:pt>
    <dgm:pt modelId="{803438B4-A342-488B-95BA-FD01CB752B59}" type="pres">
      <dgm:prSet presAssocID="{E15741B0-1F40-4CD0-8A38-CD8608271167}" presName="sibTransNodeCircle" presStyleLbl="alignNode1" presStyleIdx="2" presStyleCnt="6" custLinFactNeighborX="97" custLinFactNeighborY="-21189">
        <dgm:presLayoutVars>
          <dgm:chMax val="0"/>
          <dgm:bulletEnabled/>
        </dgm:presLayoutVars>
      </dgm:prSet>
      <dgm:spPr/>
    </dgm:pt>
    <dgm:pt modelId="{A7890D86-C201-4CFD-9AEB-2C7DA38B4FEB}" type="pres">
      <dgm:prSet presAssocID="{54AD8182-3A2E-4F6B-88AF-66EAB3A5BB54}" presName="bottomLine" presStyleLbl="alignNode1" presStyleIdx="3" presStyleCnt="6">
        <dgm:presLayoutVars/>
      </dgm:prSet>
      <dgm:spPr/>
    </dgm:pt>
    <dgm:pt modelId="{51AFBF4F-C161-4F39-8C51-0C123612232E}" type="pres">
      <dgm:prSet presAssocID="{54AD8182-3A2E-4F6B-88AF-66EAB3A5BB54}" presName="nodeText" presStyleLbl="bgAccFollowNode1" presStyleIdx="1" presStyleCnt="3">
        <dgm:presLayoutVars>
          <dgm:bulletEnabled val="1"/>
        </dgm:presLayoutVars>
      </dgm:prSet>
      <dgm:spPr/>
    </dgm:pt>
    <dgm:pt modelId="{D593BDB2-81AE-43F8-AC5A-55AB455E0A50}" type="pres">
      <dgm:prSet presAssocID="{E15741B0-1F40-4CD0-8A38-CD8608271167}" presName="sibTrans" presStyleCnt="0"/>
      <dgm:spPr/>
    </dgm:pt>
    <dgm:pt modelId="{47B63AF3-FFE5-4CBD-8BD8-7F34D92CE420}" type="pres">
      <dgm:prSet presAssocID="{34F8AA94-9DB4-466D-A0D6-F71E54449BBD}" presName="compositeNode" presStyleCnt="0">
        <dgm:presLayoutVars>
          <dgm:bulletEnabled val="1"/>
        </dgm:presLayoutVars>
      </dgm:prSet>
      <dgm:spPr/>
    </dgm:pt>
    <dgm:pt modelId="{39B3E5C6-9DE9-4442-972A-0C00B515A15E}" type="pres">
      <dgm:prSet presAssocID="{34F8AA94-9DB4-466D-A0D6-F71E54449BBD}" presName="bgRect" presStyleLbl="bgAccFollowNode1" presStyleIdx="2" presStyleCnt="3" custLinFactNeighborX="60" custLinFactNeighborY="-564"/>
      <dgm:spPr/>
    </dgm:pt>
    <dgm:pt modelId="{A7FBDD9E-CDAB-4ABE-ADB5-4E47A9F1F0E7}" type="pres">
      <dgm:prSet presAssocID="{ED4D51DD-74C9-4C87-9ADF-84028488417D}" presName="sibTransNodeCircle" presStyleLbl="alignNode1" presStyleIdx="4" presStyleCnt="6" custLinFactNeighborX="-5267" custLinFactNeighborY="-14615">
        <dgm:presLayoutVars>
          <dgm:chMax val="0"/>
          <dgm:bulletEnabled/>
        </dgm:presLayoutVars>
      </dgm:prSet>
      <dgm:spPr/>
    </dgm:pt>
    <dgm:pt modelId="{7C73EBA4-3888-499D-89FC-5B03DBAB732A}" type="pres">
      <dgm:prSet presAssocID="{34F8AA94-9DB4-466D-A0D6-F71E54449BBD}" presName="bottomLine" presStyleLbl="alignNode1" presStyleIdx="5" presStyleCnt="6">
        <dgm:presLayoutVars/>
      </dgm:prSet>
      <dgm:spPr/>
    </dgm:pt>
    <dgm:pt modelId="{6226EAC4-AF6C-4AB1-BECA-9901D45A20E6}" type="pres">
      <dgm:prSet presAssocID="{34F8AA94-9DB4-466D-A0D6-F71E54449BBD}" presName="nodeText" presStyleLbl="bgAccFollowNode1" presStyleIdx="2" presStyleCnt="3">
        <dgm:presLayoutVars>
          <dgm:bulletEnabled val="1"/>
        </dgm:presLayoutVars>
      </dgm:prSet>
      <dgm:spPr/>
    </dgm:pt>
  </dgm:ptLst>
  <dgm:cxnLst>
    <dgm:cxn modelId="{052EEC02-16D0-416C-A5D8-F8C030FDD871}" type="presOf" srcId="{39223798-3410-4D11-B447-4953848CAF64}" destId="{39432865-E3A4-4D06-9FFF-8BFDB4654CB0}" srcOrd="0" destOrd="0" presId="urn:microsoft.com/office/officeart/2016/7/layout/BasicLinearProcessNumbered"/>
    <dgm:cxn modelId="{7EB26B05-D426-412E-B27E-B5A81D164CFB}" type="presOf" srcId="{E15741B0-1F40-4CD0-8A38-CD8608271167}" destId="{803438B4-A342-488B-95BA-FD01CB752B59}" srcOrd="0" destOrd="0" presId="urn:microsoft.com/office/officeart/2016/7/layout/BasicLinearProcessNumbered"/>
    <dgm:cxn modelId="{C9363B09-64F7-4D1C-AC31-7B73407614C0}" type="presOf" srcId="{D6BA9E70-41A3-4815-BA08-C2F3FB80AC90}" destId="{D7910CCF-6FF5-4087-8873-E677FED27AC1}" srcOrd="1" destOrd="0" presId="urn:microsoft.com/office/officeart/2016/7/layout/BasicLinearProcessNumbered"/>
    <dgm:cxn modelId="{8ED2030F-A1F2-4C9D-A039-7B8FBE914D1F}" type="presOf" srcId="{D6BA9E70-41A3-4815-BA08-C2F3FB80AC90}" destId="{40D81EAA-2DFD-4BF9-BB9E-F3F4EFFF8399}" srcOrd="0" destOrd="0" presId="urn:microsoft.com/office/officeart/2016/7/layout/BasicLinearProcessNumbered"/>
    <dgm:cxn modelId="{49A65828-AD50-4D54-85F0-73DA621E9154}" srcId="{D1BD6140-0C67-4DC2-B38F-E92EC48C7622}" destId="{54AD8182-3A2E-4F6B-88AF-66EAB3A5BB54}" srcOrd="1" destOrd="0" parTransId="{2E7A7D29-EF16-4FE3-AE84-104E0223E21C}" sibTransId="{E15741B0-1F40-4CD0-8A38-CD8608271167}"/>
    <dgm:cxn modelId="{32706B49-DAD8-4F24-A978-2F519D55657C}" type="presOf" srcId="{54AD8182-3A2E-4F6B-88AF-66EAB3A5BB54}" destId="{51AFBF4F-C161-4F39-8C51-0C123612232E}" srcOrd="1" destOrd="0" presId="urn:microsoft.com/office/officeart/2016/7/layout/BasicLinearProcessNumbered"/>
    <dgm:cxn modelId="{4741D549-46BB-4FE9-835E-03155DAF8D5F}" srcId="{D1BD6140-0C67-4DC2-B38F-E92EC48C7622}" destId="{34F8AA94-9DB4-466D-A0D6-F71E54449BBD}" srcOrd="2" destOrd="0" parTransId="{1954B453-AFC5-4287-9D52-5C7FB63FEF2D}" sibTransId="{ED4D51DD-74C9-4C87-9ADF-84028488417D}"/>
    <dgm:cxn modelId="{B4B3DA50-5388-4E01-A9BB-47DDC3326F5A}" type="presOf" srcId="{34F8AA94-9DB4-466D-A0D6-F71E54449BBD}" destId="{6226EAC4-AF6C-4AB1-BECA-9901D45A20E6}" srcOrd="1" destOrd="0" presId="urn:microsoft.com/office/officeart/2016/7/layout/BasicLinearProcessNumbered"/>
    <dgm:cxn modelId="{60C05E8C-E1FA-4E32-85F0-A5E4C108A203}" type="presOf" srcId="{34F8AA94-9DB4-466D-A0D6-F71E54449BBD}" destId="{39B3E5C6-9DE9-4442-972A-0C00B515A15E}" srcOrd="0" destOrd="0" presId="urn:microsoft.com/office/officeart/2016/7/layout/BasicLinearProcessNumbered"/>
    <dgm:cxn modelId="{D0A54D98-6855-401E-8F9F-C8CF66B3C419}" type="presOf" srcId="{D1BD6140-0C67-4DC2-B38F-E92EC48C7622}" destId="{04B3118F-1A25-4ED3-BDB0-479AE73CA2AE}" srcOrd="0" destOrd="0" presId="urn:microsoft.com/office/officeart/2016/7/layout/BasicLinearProcessNumbered"/>
    <dgm:cxn modelId="{5278DBA7-8484-48B6-87AC-993A2E5ACB82}" srcId="{D1BD6140-0C67-4DC2-B38F-E92EC48C7622}" destId="{D6BA9E70-41A3-4815-BA08-C2F3FB80AC90}" srcOrd="0" destOrd="0" parTransId="{653A9D95-3DEE-4599-BCBA-6278E1AEA219}" sibTransId="{39223798-3410-4D11-B447-4953848CAF64}"/>
    <dgm:cxn modelId="{DEAE52BE-FDFA-4893-970D-E90184872392}" type="presOf" srcId="{ED4D51DD-74C9-4C87-9ADF-84028488417D}" destId="{A7FBDD9E-CDAB-4ABE-ADB5-4E47A9F1F0E7}" srcOrd="0" destOrd="0" presId="urn:microsoft.com/office/officeart/2016/7/layout/BasicLinearProcessNumbered"/>
    <dgm:cxn modelId="{4D00F6D0-5F28-4B82-BC25-4CC97248E4B5}" type="presOf" srcId="{54AD8182-3A2E-4F6B-88AF-66EAB3A5BB54}" destId="{97356374-29DC-47B6-99B2-FFC39207FD07}" srcOrd="0" destOrd="0" presId="urn:microsoft.com/office/officeart/2016/7/layout/BasicLinearProcessNumbered"/>
    <dgm:cxn modelId="{91A114A9-AEC2-4D73-9EF4-006D3652421C}" type="presParOf" srcId="{04B3118F-1A25-4ED3-BDB0-479AE73CA2AE}" destId="{275A74AF-26F0-409B-8DC0-9931B63E8DA7}" srcOrd="0" destOrd="0" presId="urn:microsoft.com/office/officeart/2016/7/layout/BasicLinearProcessNumbered"/>
    <dgm:cxn modelId="{A2120A99-5A4B-4976-A3F5-205296C1A1D6}" type="presParOf" srcId="{275A74AF-26F0-409B-8DC0-9931B63E8DA7}" destId="{40D81EAA-2DFD-4BF9-BB9E-F3F4EFFF8399}" srcOrd="0" destOrd="0" presId="urn:microsoft.com/office/officeart/2016/7/layout/BasicLinearProcessNumbered"/>
    <dgm:cxn modelId="{D6197C7C-706C-441C-B198-0800AF1A20FE}" type="presParOf" srcId="{275A74AF-26F0-409B-8DC0-9931B63E8DA7}" destId="{39432865-E3A4-4D06-9FFF-8BFDB4654CB0}" srcOrd="1" destOrd="0" presId="urn:microsoft.com/office/officeart/2016/7/layout/BasicLinearProcessNumbered"/>
    <dgm:cxn modelId="{F1678BE1-4ED8-4F8A-BDA8-EB57DC84D33B}" type="presParOf" srcId="{275A74AF-26F0-409B-8DC0-9931B63E8DA7}" destId="{56724920-AB52-40C9-89E2-7351067428C2}" srcOrd="2" destOrd="0" presId="urn:microsoft.com/office/officeart/2016/7/layout/BasicLinearProcessNumbered"/>
    <dgm:cxn modelId="{CF1D9A44-D22F-48B9-BB05-E2A55D4DB152}" type="presParOf" srcId="{275A74AF-26F0-409B-8DC0-9931B63E8DA7}" destId="{D7910CCF-6FF5-4087-8873-E677FED27AC1}" srcOrd="3" destOrd="0" presId="urn:microsoft.com/office/officeart/2016/7/layout/BasicLinearProcessNumbered"/>
    <dgm:cxn modelId="{6EA29FAD-8C37-4C95-AFAF-C21487C1B7FA}" type="presParOf" srcId="{04B3118F-1A25-4ED3-BDB0-479AE73CA2AE}" destId="{D2E75983-8601-4F99-A1CC-DBDD4D15031B}" srcOrd="1" destOrd="0" presId="urn:microsoft.com/office/officeart/2016/7/layout/BasicLinearProcessNumbered"/>
    <dgm:cxn modelId="{A7D60ED3-F065-42D9-B2BC-B96797C3A3BA}" type="presParOf" srcId="{04B3118F-1A25-4ED3-BDB0-479AE73CA2AE}" destId="{4481AF73-DA44-47B4-BB4D-81102E33FAD9}" srcOrd="2" destOrd="0" presId="urn:microsoft.com/office/officeart/2016/7/layout/BasicLinearProcessNumbered"/>
    <dgm:cxn modelId="{A3FC5B03-4814-4E61-AB28-615EF024780D}" type="presParOf" srcId="{4481AF73-DA44-47B4-BB4D-81102E33FAD9}" destId="{97356374-29DC-47B6-99B2-FFC39207FD07}" srcOrd="0" destOrd="0" presId="urn:microsoft.com/office/officeart/2016/7/layout/BasicLinearProcessNumbered"/>
    <dgm:cxn modelId="{294D2C18-4F76-4B52-A378-188A4291B7E5}" type="presParOf" srcId="{4481AF73-DA44-47B4-BB4D-81102E33FAD9}" destId="{803438B4-A342-488B-95BA-FD01CB752B59}" srcOrd="1" destOrd="0" presId="urn:microsoft.com/office/officeart/2016/7/layout/BasicLinearProcessNumbered"/>
    <dgm:cxn modelId="{4326D38B-592E-41ED-965E-860F51132532}" type="presParOf" srcId="{4481AF73-DA44-47B4-BB4D-81102E33FAD9}" destId="{A7890D86-C201-4CFD-9AEB-2C7DA38B4FEB}" srcOrd="2" destOrd="0" presId="urn:microsoft.com/office/officeart/2016/7/layout/BasicLinearProcessNumbered"/>
    <dgm:cxn modelId="{97DD2EDF-F3D2-4FE1-85E6-E8E4065D69A1}" type="presParOf" srcId="{4481AF73-DA44-47B4-BB4D-81102E33FAD9}" destId="{51AFBF4F-C161-4F39-8C51-0C123612232E}" srcOrd="3" destOrd="0" presId="urn:microsoft.com/office/officeart/2016/7/layout/BasicLinearProcessNumbered"/>
    <dgm:cxn modelId="{E73D681E-F7BB-4E6E-9A4B-B8210C799D08}" type="presParOf" srcId="{04B3118F-1A25-4ED3-BDB0-479AE73CA2AE}" destId="{D593BDB2-81AE-43F8-AC5A-55AB455E0A50}" srcOrd="3" destOrd="0" presId="urn:microsoft.com/office/officeart/2016/7/layout/BasicLinearProcessNumbered"/>
    <dgm:cxn modelId="{33C5C780-BCA0-447C-855A-1DDA19022D5D}" type="presParOf" srcId="{04B3118F-1A25-4ED3-BDB0-479AE73CA2AE}" destId="{47B63AF3-FFE5-4CBD-8BD8-7F34D92CE420}" srcOrd="4" destOrd="0" presId="urn:microsoft.com/office/officeart/2016/7/layout/BasicLinearProcessNumbered"/>
    <dgm:cxn modelId="{685F24B7-AC80-42FE-9F90-0D583FF20C74}" type="presParOf" srcId="{47B63AF3-FFE5-4CBD-8BD8-7F34D92CE420}" destId="{39B3E5C6-9DE9-4442-972A-0C00B515A15E}" srcOrd="0" destOrd="0" presId="urn:microsoft.com/office/officeart/2016/7/layout/BasicLinearProcessNumbered"/>
    <dgm:cxn modelId="{5E212D24-61B5-4769-935B-867267905016}" type="presParOf" srcId="{47B63AF3-FFE5-4CBD-8BD8-7F34D92CE420}" destId="{A7FBDD9E-CDAB-4ABE-ADB5-4E47A9F1F0E7}" srcOrd="1" destOrd="0" presId="urn:microsoft.com/office/officeart/2016/7/layout/BasicLinearProcessNumbered"/>
    <dgm:cxn modelId="{100EB374-D687-48C1-8B13-F147899DD713}" type="presParOf" srcId="{47B63AF3-FFE5-4CBD-8BD8-7F34D92CE420}" destId="{7C73EBA4-3888-499D-89FC-5B03DBAB732A}" srcOrd="2" destOrd="0" presId="urn:microsoft.com/office/officeart/2016/7/layout/BasicLinearProcessNumbered"/>
    <dgm:cxn modelId="{78DA5C84-3D90-4838-A486-DD4DF62447A8}" type="presParOf" srcId="{47B63AF3-FFE5-4CBD-8BD8-7F34D92CE420}" destId="{6226EAC4-AF6C-4AB1-BECA-9901D45A20E6}"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D81EAA-2DFD-4BF9-BB9E-F3F4EFFF8399}">
      <dsp:nvSpPr>
        <dsp:cNvPr id="0" name=""/>
        <dsp:cNvSpPr/>
      </dsp:nvSpPr>
      <dsp:spPr>
        <a:xfrm>
          <a:off x="0" y="0"/>
          <a:ext cx="3248421" cy="3311524"/>
        </a:xfrm>
        <a:prstGeom prst="rect">
          <a:avLst/>
        </a:prstGeom>
        <a:solidFill>
          <a:srgbClr val="C2D5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3260" tIns="330200" rIns="253260" bIns="330200" numCol="1" spcCol="1270" anchor="t" anchorCtr="0">
          <a:noAutofit/>
        </a:bodyPr>
        <a:lstStyle/>
        <a:p>
          <a:pPr marL="0" lvl="0" indent="0" algn="l" defTabSz="800100">
            <a:lnSpc>
              <a:spcPct val="90000"/>
            </a:lnSpc>
            <a:spcBef>
              <a:spcPct val="0"/>
            </a:spcBef>
            <a:spcAft>
              <a:spcPct val="35000"/>
            </a:spcAft>
            <a:buNone/>
          </a:pPr>
          <a:endParaRPr lang="en-US" sz="1800" kern="1200">
            <a:latin typeface="+mn-lt"/>
          </a:endParaRPr>
        </a:p>
      </dsp:txBody>
      <dsp:txXfrm>
        <a:off x="0" y="1258379"/>
        <a:ext cx="3248421" cy="1986915"/>
      </dsp:txXfrm>
    </dsp:sp>
    <dsp:sp modelId="{39432865-E3A4-4D06-9FFF-8BFDB4654CB0}">
      <dsp:nvSpPr>
        <dsp:cNvPr id="0" name=""/>
        <dsp:cNvSpPr/>
      </dsp:nvSpPr>
      <dsp:spPr>
        <a:xfrm>
          <a:off x="1127482" y="127235"/>
          <a:ext cx="993457" cy="993457"/>
        </a:xfrm>
        <a:prstGeom prst="ellipse">
          <a:avLst/>
        </a:prstGeom>
        <a:solidFill>
          <a:schemeClr val="accent2"/>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54" tIns="12700" rIns="77454"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p>
      </dsp:txBody>
      <dsp:txXfrm>
        <a:off x="1272970" y="272723"/>
        <a:ext cx="702481" cy="702481"/>
      </dsp:txXfrm>
    </dsp:sp>
    <dsp:sp modelId="{56724920-AB52-40C9-89E2-7351067428C2}">
      <dsp:nvSpPr>
        <dsp:cNvPr id="0" name=""/>
        <dsp:cNvSpPr/>
      </dsp:nvSpPr>
      <dsp:spPr>
        <a:xfrm>
          <a:off x="0" y="3311453"/>
          <a:ext cx="3248421" cy="72"/>
        </a:xfrm>
        <a:prstGeom prst="rect">
          <a:avLst/>
        </a:prstGeom>
        <a:solidFill>
          <a:schemeClr val="accent1">
            <a:shade val="50000"/>
            <a:hueOff val="115709"/>
            <a:satOff val="-8967"/>
            <a:lumOff val="15546"/>
            <a:alphaOff val="0"/>
          </a:schemeClr>
        </a:solidFill>
        <a:ln w="12700" cap="flat" cmpd="sng" algn="ctr">
          <a:solidFill>
            <a:schemeClr val="accent1">
              <a:shade val="50000"/>
              <a:hueOff val="115709"/>
              <a:satOff val="-8967"/>
              <a:lumOff val="1554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356374-29DC-47B6-99B2-FFC39207FD07}">
      <dsp:nvSpPr>
        <dsp:cNvPr id="0" name=""/>
        <dsp:cNvSpPr/>
      </dsp:nvSpPr>
      <dsp:spPr>
        <a:xfrm>
          <a:off x="3573264" y="0"/>
          <a:ext cx="3248421" cy="3311524"/>
        </a:xfrm>
        <a:prstGeom prst="rect">
          <a:avLst/>
        </a:prstGeom>
        <a:solidFill>
          <a:schemeClr val="accent1">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3260" tIns="330200" rIns="253260" bIns="330200" numCol="1" spcCol="1270" anchor="t" anchorCtr="0">
          <a:noAutofit/>
        </a:bodyPr>
        <a:lstStyle/>
        <a:p>
          <a:pPr marL="0" lvl="0" indent="0" algn="l" defTabSz="800100">
            <a:lnSpc>
              <a:spcPct val="90000"/>
            </a:lnSpc>
            <a:spcBef>
              <a:spcPct val="0"/>
            </a:spcBef>
            <a:spcAft>
              <a:spcPct val="35000"/>
            </a:spcAft>
            <a:buNone/>
          </a:pPr>
          <a:r>
            <a:rPr lang="nl-NL" sz="1800" b="1" kern="1200" baseline="0">
              <a:latin typeface="Arial" panose="020B0604020202020204" pitchFamily="34" charset="0"/>
              <a:cs typeface="Arial" panose="020B0604020202020204" pitchFamily="34" charset="0"/>
            </a:rPr>
            <a:t>Rapportage</a:t>
          </a:r>
          <a:endParaRPr lang="en-US" sz="1800" b="1" kern="1200">
            <a:latin typeface="Arial" panose="020B0604020202020204" pitchFamily="34" charset="0"/>
            <a:cs typeface="Arial" panose="020B0604020202020204" pitchFamily="34" charset="0"/>
          </a:endParaRPr>
        </a:p>
      </dsp:txBody>
      <dsp:txXfrm>
        <a:off x="3573264" y="1258379"/>
        <a:ext cx="3248421" cy="1986915"/>
      </dsp:txXfrm>
    </dsp:sp>
    <dsp:sp modelId="{803438B4-A342-488B-95BA-FD01CB752B59}">
      <dsp:nvSpPr>
        <dsp:cNvPr id="0" name=""/>
        <dsp:cNvSpPr/>
      </dsp:nvSpPr>
      <dsp:spPr>
        <a:xfrm>
          <a:off x="4701709" y="120648"/>
          <a:ext cx="993457" cy="993457"/>
        </a:xfrm>
        <a:prstGeom prst="ellipse">
          <a:avLst/>
        </a:prstGeom>
        <a:solidFill>
          <a:srgbClr val="C2D5BE"/>
        </a:solidFill>
        <a:ln w="12700" cap="flat" cmpd="sng" algn="ctr">
          <a:solidFill>
            <a:schemeClr val="accent1">
              <a:shade val="50000"/>
              <a:hueOff val="231417"/>
              <a:satOff val="-17934"/>
              <a:lumOff val="310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54" tIns="12700" rIns="77454"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p>
      </dsp:txBody>
      <dsp:txXfrm>
        <a:off x="4847197" y="266136"/>
        <a:ext cx="702481" cy="702481"/>
      </dsp:txXfrm>
    </dsp:sp>
    <dsp:sp modelId="{A7890D86-C201-4CFD-9AEB-2C7DA38B4FEB}">
      <dsp:nvSpPr>
        <dsp:cNvPr id="0" name=""/>
        <dsp:cNvSpPr/>
      </dsp:nvSpPr>
      <dsp:spPr>
        <a:xfrm>
          <a:off x="3573264" y="3311453"/>
          <a:ext cx="3248421" cy="72"/>
        </a:xfrm>
        <a:prstGeom prst="rect">
          <a:avLst/>
        </a:prstGeom>
        <a:solidFill>
          <a:schemeClr val="accent1">
            <a:shade val="50000"/>
            <a:hueOff val="347126"/>
            <a:satOff val="-26901"/>
            <a:lumOff val="46638"/>
            <a:alphaOff val="0"/>
          </a:schemeClr>
        </a:solidFill>
        <a:ln w="12700" cap="flat" cmpd="sng" algn="ctr">
          <a:solidFill>
            <a:schemeClr val="accent1">
              <a:shade val="50000"/>
              <a:hueOff val="347126"/>
              <a:satOff val="-26901"/>
              <a:lumOff val="4663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B3E5C6-9DE9-4442-972A-0C00B515A15E}">
      <dsp:nvSpPr>
        <dsp:cNvPr id="0" name=""/>
        <dsp:cNvSpPr/>
      </dsp:nvSpPr>
      <dsp:spPr>
        <a:xfrm>
          <a:off x="7146528" y="0"/>
          <a:ext cx="3248421" cy="3311524"/>
        </a:xfrm>
        <a:prstGeom prst="rect">
          <a:avLst/>
        </a:prstGeom>
        <a:solidFill>
          <a:schemeClr val="accent2">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3260" tIns="330200" rIns="253260" bIns="330200" numCol="1" spcCol="1270" anchor="t" anchorCtr="0">
          <a:noAutofit/>
        </a:bodyPr>
        <a:lstStyle/>
        <a:p>
          <a:pPr marL="0" lvl="0" indent="0" algn="l" defTabSz="800100">
            <a:lnSpc>
              <a:spcPct val="90000"/>
            </a:lnSpc>
            <a:spcBef>
              <a:spcPct val="0"/>
            </a:spcBef>
            <a:spcAft>
              <a:spcPct val="35000"/>
            </a:spcAft>
            <a:buNone/>
          </a:pPr>
          <a:r>
            <a:rPr lang="nl-NL" sz="1800" b="1" kern="1200" baseline="0">
              <a:latin typeface="Arial" panose="020B0604020202020204" pitchFamily="34" charset="0"/>
              <a:cs typeface="Arial" panose="020B0604020202020204" pitchFamily="34" charset="0"/>
            </a:rPr>
            <a:t>Conclusie</a:t>
          </a:r>
          <a:endParaRPr lang="en-US" sz="1800" b="1" kern="1200">
            <a:latin typeface="Arial" panose="020B0604020202020204" pitchFamily="34" charset="0"/>
            <a:cs typeface="Arial" panose="020B0604020202020204" pitchFamily="34" charset="0"/>
          </a:endParaRPr>
        </a:p>
      </dsp:txBody>
      <dsp:txXfrm>
        <a:off x="7146528" y="1258379"/>
        <a:ext cx="3248421" cy="1986915"/>
      </dsp:txXfrm>
    </dsp:sp>
    <dsp:sp modelId="{A7FBDD9E-CDAB-4ABE-ADB5-4E47A9F1F0E7}">
      <dsp:nvSpPr>
        <dsp:cNvPr id="0" name=""/>
        <dsp:cNvSpPr/>
      </dsp:nvSpPr>
      <dsp:spPr>
        <a:xfrm>
          <a:off x="8221684" y="185958"/>
          <a:ext cx="993457" cy="993457"/>
        </a:xfrm>
        <a:prstGeom prst="ellipse">
          <a:avLst/>
        </a:prstGeom>
        <a:solidFill>
          <a:schemeClr val="accent1"/>
        </a:solidFill>
        <a:ln w="12700" cap="flat" cmpd="sng" algn="ctr">
          <a:solidFill>
            <a:schemeClr val="accent1">
              <a:shade val="50000"/>
              <a:hueOff val="231417"/>
              <a:satOff val="-17934"/>
              <a:lumOff val="310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54" tIns="12700" rIns="77454" bIns="12700" numCol="1" spcCol="1270" anchor="ctr" anchorCtr="0">
          <a:noAutofit/>
        </a:bodyPr>
        <a:lstStyle/>
        <a:p>
          <a:pPr marL="0" lvl="0" indent="0" algn="ctr" defTabSz="2133600">
            <a:lnSpc>
              <a:spcPct val="90000"/>
            </a:lnSpc>
            <a:spcBef>
              <a:spcPct val="0"/>
            </a:spcBef>
            <a:spcAft>
              <a:spcPct val="35000"/>
            </a:spcAft>
            <a:buNone/>
          </a:pPr>
          <a:r>
            <a:rPr lang="en-US" sz="4800" kern="1200"/>
            <a:t>3</a:t>
          </a:r>
        </a:p>
      </dsp:txBody>
      <dsp:txXfrm>
        <a:off x="8367172" y="331446"/>
        <a:ext cx="702481" cy="702481"/>
      </dsp:txXfrm>
    </dsp:sp>
    <dsp:sp modelId="{7C73EBA4-3888-499D-89FC-5B03DBAB732A}">
      <dsp:nvSpPr>
        <dsp:cNvPr id="0" name=""/>
        <dsp:cNvSpPr/>
      </dsp:nvSpPr>
      <dsp:spPr>
        <a:xfrm>
          <a:off x="7146528" y="3311453"/>
          <a:ext cx="3248421" cy="72"/>
        </a:xfrm>
        <a:prstGeom prst="rect">
          <a:avLst/>
        </a:prstGeom>
        <a:solidFill>
          <a:schemeClr val="accent1">
            <a:shade val="50000"/>
            <a:hueOff val="115709"/>
            <a:satOff val="-8967"/>
            <a:lumOff val="15546"/>
            <a:alphaOff val="0"/>
          </a:schemeClr>
        </a:solidFill>
        <a:ln w="12700" cap="flat" cmpd="sng" algn="ctr">
          <a:solidFill>
            <a:schemeClr val="accent1">
              <a:shade val="50000"/>
              <a:hueOff val="115709"/>
              <a:satOff val="-8967"/>
              <a:lumOff val="1554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D81EAA-2DFD-4BF9-BB9E-F3F4EFFF8399}">
      <dsp:nvSpPr>
        <dsp:cNvPr id="0" name=""/>
        <dsp:cNvSpPr/>
      </dsp:nvSpPr>
      <dsp:spPr>
        <a:xfrm>
          <a:off x="0" y="0"/>
          <a:ext cx="3248421" cy="3311524"/>
        </a:xfrm>
        <a:prstGeom prst="rect">
          <a:avLst/>
        </a:prstGeom>
        <a:solidFill>
          <a:srgbClr val="C2D5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3260" tIns="330200" rIns="253260" bIns="330200" numCol="1" spcCol="1270" anchor="t" anchorCtr="0">
          <a:noAutofit/>
        </a:bodyPr>
        <a:lstStyle/>
        <a:p>
          <a:pPr marL="0" lvl="0" indent="0" algn="l" defTabSz="800100">
            <a:lnSpc>
              <a:spcPct val="90000"/>
            </a:lnSpc>
            <a:spcBef>
              <a:spcPct val="0"/>
            </a:spcBef>
            <a:spcAft>
              <a:spcPct val="35000"/>
            </a:spcAft>
            <a:buNone/>
          </a:pPr>
          <a:endParaRPr lang="en-US" sz="1800" kern="1200">
            <a:latin typeface="+mn-lt"/>
          </a:endParaRPr>
        </a:p>
      </dsp:txBody>
      <dsp:txXfrm>
        <a:off x="0" y="1258379"/>
        <a:ext cx="3248421" cy="1986915"/>
      </dsp:txXfrm>
    </dsp:sp>
    <dsp:sp modelId="{39432865-E3A4-4D06-9FFF-8BFDB4654CB0}">
      <dsp:nvSpPr>
        <dsp:cNvPr id="0" name=""/>
        <dsp:cNvSpPr/>
      </dsp:nvSpPr>
      <dsp:spPr>
        <a:xfrm>
          <a:off x="1127482" y="127235"/>
          <a:ext cx="993457" cy="993457"/>
        </a:xfrm>
        <a:prstGeom prst="ellipse">
          <a:avLst/>
        </a:prstGeom>
        <a:solidFill>
          <a:schemeClr val="accent2"/>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54" tIns="12700" rIns="77454"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p>
      </dsp:txBody>
      <dsp:txXfrm>
        <a:off x="1272970" y="272723"/>
        <a:ext cx="702481" cy="702481"/>
      </dsp:txXfrm>
    </dsp:sp>
    <dsp:sp modelId="{56724920-AB52-40C9-89E2-7351067428C2}">
      <dsp:nvSpPr>
        <dsp:cNvPr id="0" name=""/>
        <dsp:cNvSpPr/>
      </dsp:nvSpPr>
      <dsp:spPr>
        <a:xfrm>
          <a:off x="0" y="3311453"/>
          <a:ext cx="3248421" cy="72"/>
        </a:xfrm>
        <a:prstGeom prst="rect">
          <a:avLst/>
        </a:prstGeom>
        <a:solidFill>
          <a:schemeClr val="accent1">
            <a:shade val="50000"/>
            <a:hueOff val="115709"/>
            <a:satOff val="-8967"/>
            <a:lumOff val="15546"/>
            <a:alphaOff val="0"/>
          </a:schemeClr>
        </a:solidFill>
        <a:ln w="12700" cap="flat" cmpd="sng" algn="ctr">
          <a:solidFill>
            <a:schemeClr val="accent1">
              <a:shade val="50000"/>
              <a:hueOff val="115709"/>
              <a:satOff val="-8967"/>
              <a:lumOff val="1554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356374-29DC-47B6-99B2-FFC39207FD07}">
      <dsp:nvSpPr>
        <dsp:cNvPr id="0" name=""/>
        <dsp:cNvSpPr/>
      </dsp:nvSpPr>
      <dsp:spPr>
        <a:xfrm>
          <a:off x="3573264" y="0"/>
          <a:ext cx="3248421" cy="3311524"/>
        </a:xfrm>
        <a:prstGeom prst="rect">
          <a:avLst/>
        </a:prstGeom>
        <a:solidFill>
          <a:schemeClr val="accent1">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3260" tIns="330200" rIns="253260" bIns="330200" numCol="1" spcCol="1270" anchor="t" anchorCtr="0">
          <a:noAutofit/>
        </a:bodyPr>
        <a:lstStyle/>
        <a:p>
          <a:pPr marL="0" lvl="0" indent="0" algn="l" defTabSz="800100">
            <a:lnSpc>
              <a:spcPct val="90000"/>
            </a:lnSpc>
            <a:spcBef>
              <a:spcPct val="0"/>
            </a:spcBef>
            <a:spcAft>
              <a:spcPct val="35000"/>
            </a:spcAft>
            <a:buNone/>
          </a:pPr>
          <a:r>
            <a:rPr lang="nl-NL" sz="1800" b="1" kern="1200" baseline="0">
              <a:latin typeface="Arial" panose="020B0604020202020204" pitchFamily="34" charset="0"/>
              <a:cs typeface="Arial" panose="020B0604020202020204" pitchFamily="34" charset="0"/>
            </a:rPr>
            <a:t>Rapportage</a:t>
          </a:r>
          <a:endParaRPr lang="en-US" sz="1800" b="1" kern="1200">
            <a:latin typeface="Arial" panose="020B0604020202020204" pitchFamily="34" charset="0"/>
            <a:cs typeface="Arial" panose="020B0604020202020204" pitchFamily="34" charset="0"/>
          </a:endParaRPr>
        </a:p>
      </dsp:txBody>
      <dsp:txXfrm>
        <a:off x="3573264" y="1258379"/>
        <a:ext cx="3248421" cy="1986915"/>
      </dsp:txXfrm>
    </dsp:sp>
    <dsp:sp modelId="{803438B4-A342-488B-95BA-FD01CB752B59}">
      <dsp:nvSpPr>
        <dsp:cNvPr id="0" name=""/>
        <dsp:cNvSpPr/>
      </dsp:nvSpPr>
      <dsp:spPr>
        <a:xfrm>
          <a:off x="4701709" y="120648"/>
          <a:ext cx="993457" cy="993457"/>
        </a:xfrm>
        <a:prstGeom prst="ellipse">
          <a:avLst/>
        </a:prstGeom>
        <a:solidFill>
          <a:srgbClr val="C2D5BE"/>
        </a:solidFill>
        <a:ln w="12700" cap="flat" cmpd="sng" algn="ctr">
          <a:solidFill>
            <a:schemeClr val="accent1">
              <a:shade val="50000"/>
              <a:hueOff val="231417"/>
              <a:satOff val="-17934"/>
              <a:lumOff val="310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54" tIns="12700" rIns="77454"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p>
      </dsp:txBody>
      <dsp:txXfrm>
        <a:off x="4847197" y="266136"/>
        <a:ext cx="702481" cy="702481"/>
      </dsp:txXfrm>
    </dsp:sp>
    <dsp:sp modelId="{A7890D86-C201-4CFD-9AEB-2C7DA38B4FEB}">
      <dsp:nvSpPr>
        <dsp:cNvPr id="0" name=""/>
        <dsp:cNvSpPr/>
      </dsp:nvSpPr>
      <dsp:spPr>
        <a:xfrm>
          <a:off x="3573264" y="3311453"/>
          <a:ext cx="3248421" cy="72"/>
        </a:xfrm>
        <a:prstGeom prst="rect">
          <a:avLst/>
        </a:prstGeom>
        <a:solidFill>
          <a:schemeClr val="accent1">
            <a:shade val="50000"/>
            <a:hueOff val="347126"/>
            <a:satOff val="-26901"/>
            <a:lumOff val="46638"/>
            <a:alphaOff val="0"/>
          </a:schemeClr>
        </a:solidFill>
        <a:ln w="12700" cap="flat" cmpd="sng" algn="ctr">
          <a:solidFill>
            <a:schemeClr val="accent1">
              <a:shade val="50000"/>
              <a:hueOff val="347126"/>
              <a:satOff val="-26901"/>
              <a:lumOff val="4663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B3E5C6-9DE9-4442-972A-0C00B515A15E}">
      <dsp:nvSpPr>
        <dsp:cNvPr id="0" name=""/>
        <dsp:cNvSpPr/>
      </dsp:nvSpPr>
      <dsp:spPr>
        <a:xfrm>
          <a:off x="7146528" y="0"/>
          <a:ext cx="3248421" cy="3311524"/>
        </a:xfrm>
        <a:prstGeom prst="rect">
          <a:avLst/>
        </a:prstGeom>
        <a:solidFill>
          <a:schemeClr val="accent2">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3260" tIns="330200" rIns="253260" bIns="330200" numCol="1" spcCol="1270" anchor="t" anchorCtr="0">
          <a:noAutofit/>
        </a:bodyPr>
        <a:lstStyle/>
        <a:p>
          <a:pPr marL="0" lvl="0" indent="0" algn="l" defTabSz="800100">
            <a:lnSpc>
              <a:spcPct val="90000"/>
            </a:lnSpc>
            <a:spcBef>
              <a:spcPct val="0"/>
            </a:spcBef>
            <a:spcAft>
              <a:spcPct val="35000"/>
            </a:spcAft>
            <a:buNone/>
          </a:pPr>
          <a:r>
            <a:rPr lang="nl-NL" sz="1800" b="1" kern="1200" baseline="0" dirty="0">
              <a:latin typeface="Arial" panose="020B0604020202020204" pitchFamily="34" charset="0"/>
              <a:cs typeface="Arial" panose="020B0604020202020204" pitchFamily="34" charset="0"/>
            </a:rPr>
            <a:t>Conclusie</a:t>
          </a:r>
          <a:endParaRPr lang="en-US" sz="1800" b="1" kern="1200" dirty="0">
            <a:latin typeface="Arial" panose="020B0604020202020204" pitchFamily="34" charset="0"/>
            <a:cs typeface="Arial" panose="020B0604020202020204" pitchFamily="34" charset="0"/>
          </a:endParaRPr>
        </a:p>
      </dsp:txBody>
      <dsp:txXfrm>
        <a:off x="7146528" y="1258379"/>
        <a:ext cx="3248421" cy="1986915"/>
      </dsp:txXfrm>
    </dsp:sp>
    <dsp:sp modelId="{A7FBDD9E-CDAB-4ABE-ADB5-4E47A9F1F0E7}">
      <dsp:nvSpPr>
        <dsp:cNvPr id="0" name=""/>
        <dsp:cNvSpPr/>
      </dsp:nvSpPr>
      <dsp:spPr>
        <a:xfrm>
          <a:off x="8221684" y="185958"/>
          <a:ext cx="993457" cy="993457"/>
        </a:xfrm>
        <a:prstGeom prst="ellipse">
          <a:avLst/>
        </a:prstGeom>
        <a:solidFill>
          <a:schemeClr val="accent1"/>
        </a:solidFill>
        <a:ln w="12700" cap="flat" cmpd="sng" algn="ctr">
          <a:solidFill>
            <a:schemeClr val="accent1">
              <a:shade val="50000"/>
              <a:hueOff val="231417"/>
              <a:satOff val="-17934"/>
              <a:lumOff val="310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54" tIns="12700" rIns="77454" bIns="12700" numCol="1" spcCol="1270" anchor="ctr" anchorCtr="0">
          <a:noAutofit/>
        </a:bodyPr>
        <a:lstStyle/>
        <a:p>
          <a:pPr marL="0" lvl="0" indent="0" algn="ctr" defTabSz="2133600">
            <a:lnSpc>
              <a:spcPct val="90000"/>
            </a:lnSpc>
            <a:spcBef>
              <a:spcPct val="0"/>
            </a:spcBef>
            <a:spcAft>
              <a:spcPct val="35000"/>
            </a:spcAft>
            <a:buNone/>
          </a:pPr>
          <a:r>
            <a:rPr lang="en-US" sz="4800" kern="1200"/>
            <a:t>3</a:t>
          </a:r>
        </a:p>
      </dsp:txBody>
      <dsp:txXfrm>
        <a:off x="8367172" y="331446"/>
        <a:ext cx="702481" cy="702481"/>
      </dsp:txXfrm>
    </dsp:sp>
    <dsp:sp modelId="{7C73EBA4-3888-499D-89FC-5B03DBAB732A}">
      <dsp:nvSpPr>
        <dsp:cNvPr id="0" name=""/>
        <dsp:cNvSpPr/>
      </dsp:nvSpPr>
      <dsp:spPr>
        <a:xfrm>
          <a:off x="7146528" y="3311453"/>
          <a:ext cx="3248421" cy="72"/>
        </a:xfrm>
        <a:prstGeom prst="rect">
          <a:avLst/>
        </a:prstGeom>
        <a:solidFill>
          <a:schemeClr val="accent1">
            <a:shade val="50000"/>
            <a:hueOff val="115709"/>
            <a:satOff val="-8967"/>
            <a:lumOff val="15546"/>
            <a:alphaOff val="0"/>
          </a:schemeClr>
        </a:solidFill>
        <a:ln w="12700" cap="flat" cmpd="sng" algn="ctr">
          <a:solidFill>
            <a:schemeClr val="accent1">
              <a:shade val="50000"/>
              <a:hueOff val="115709"/>
              <a:satOff val="-8967"/>
              <a:lumOff val="1554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8228A8-256A-4F4F-AF07-2D15C8DE0B3D}">
      <dsp:nvSpPr>
        <dsp:cNvPr id="0" name=""/>
        <dsp:cNvSpPr/>
      </dsp:nvSpPr>
      <dsp:spPr>
        <a:xfrm>
          <a:off x="0" y="0"/>
          <a:ext cx="4945633" cy="91537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nl-NL" sz="2200" kern="1200"/>
            <a:t>Is je rapportage objectief?</a:t>
          </a:r>
          <a:endParaRPr lang="en-US" sz="2200" kern="1200"/>
        </a:p>
      </dsp:txBody>
      <dsp:txXfrm>
        <a:off x="26811" y="26811"/>
        <a:ext cx="3850767" cy="861757"/>
      </dsp:txXfrm>
    </dsp:sp>
    <dsp:sp modelId="{724A0371-BC9F-4855-8878-C12C60D12964}">
      <dsp:nvSpPr>
        <dsp:cNvPr id="0" name=""/>
        <dsp:cNvSpPr/>
      </dsp:nvSpPr>
      <dsp:spPr>
        <a:xfrm>
          <a:off x="369316" y="1042516"/>
          <a:ext cx="4945633" cy="915379"/>
        </a:xfrm>
        <a:prstGeom prst="roundRect">
          <a:avLst>
            <a:gd name="adj" fmla="val 10000"/>
          </a:avLst>
        </a:prstGeom>
        <a:solidFill>
          <a:schemeClr val="accent2">
            <a:hueOff val="-220674"/>
            <a:satOff val="1055"/>
            <a:lumOff val="14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nl-NL" sz="2200" kern="1200" dirty="0"/>
            <a:t>Heb je een onderscheid gemaakt tussen hoofd- en bijzaken?</a:t>
          </a:r>
          <a:endParaRPr lang="en-US" sz="2200" kern="1200" dirty="0"/>
        </a:p>
      </dsp:txBody>
      <dsp:txXfrm>
        <a:off x="396127" y="1069327"/>
        <a:ext cx="3927698" cy="861757"/>
      </dsp:txXfrm>
    </dsp:sp>
    <dsp:sp modelId="{1F0C7E57-FD35-433B-8311-D0DAC4EC053B}">
      <dsp:nvSpPr>
        <dsp:cNvPr id="0" name=""/>
        <dsp:cNvSpPr/>
      </dsp:nvSpPr>
      <dsp:spPr>
        <a:xfrm>
          <a:off x="738633" y="2085032"/>
          <a:ext cx="4945633" cy="915379"/>
        </a:xfrm>
        <a:prstGeom prst="roundRect">
          <a:avLst>
            <a:gd name="adj" fmla="val 10000"/>
          </a:avLst>
        </a:prstGeom>
        <a:solidFill>
          <a:schemeClr val="accent2">
            <a:hueOff val="-441348"/>
            <a:satOff val="2109"/>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nl-NL" sz="2200" kern="1200"/>
            <a:t>Klopt je gekozen techniek bij je rapportage (in je observatieplan)</a:t>
          </a:r>
          <a:endParaRPr lang="en-US" sz="2200" kern="1200"/>
        </a:p>
      </dsp:txBody>
      <dsp:txXfrm>
        <a:off x="765444" y="2111843"/>
        <a:ext cx="3927698" cy="861757"/>
      </dsp:txXfrm>
    </dsp:sp>
    <dsp:sp modelId="{7AD5A4C8-0F2B-43B8-90C4-9420389B2604}">
      <dsp:nvSpPr>
        <dsp:cNvPr id="0" name=""/>
        <dsp:cNvSpPr/>
      </dsp:nvSpPr>
      <dsp:spPr>
        <a:xfrm>
          <a:off x="1107950" y="3127548"/>
          <a:ext cx="4945633" cy="915379"/>
        </a:xfrm>
        <a:prstGeom prst="roundRect">
          <a:avLst>
            <a:gd name="adj" fmla="val 10000"/>
          </a:avLst>
        </a:prstGeom>
        <a:solidFill>
          <a:schemeClr val="accent2">
            <a:hueOff val="-662022"/>
            <a:satOff val="3164"/>
            <a:lumOff val="4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nl-NL" sz="2200" kern="1200"/>
            <a:t>Missen er geen stukken in je rapportage?</a:t>
          </a:r>
          <a:endParaRPr lang="en-US" sz="2200" kern="1200"/>
        </a:p>
      </dsp:txBody>
      <dsp:txXfrm>
        <a:off x="1134761" y="3154359"/>
        <a:ext cx="3927698" cy="861757"/>
      </dsp:txXfrm>
    </dsp:sp>
    <dsp:sp modelId="{468FB2D9-87F3-4CC0-A967-89598D9A12C9}">
      <dsp:nvSpPr>
        <dsp:cNvPr id="0" name=""/>
        <dsp:cNvSpPr/>
      </dsp:nvSpPr>
      <dsp:spPr>
        <a:xfrm>
          <a:off x="1477267" y="4170064"/>
          <a:ext cx="4945633" cy="915379"/>
        </a:xfrm>
        <a:prstGeom prst="roundRect">
          <a:avLst>
            <a:gd name="adj" fmla="val 10000"/>
          </a:avLst>
        </a:prstGeom>
        <a:solidFill>
          <a:schemeClr val="accent2">
            <a:hueOff val="-882696"/>
            <a:satOff val="4218"/>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nl-NL" sz="2200" kern="1200"/>
            <a:t>Lees zelf je rapportage na!</a:t>
          </a:r>
          <a:endParaRPr lang="en-US" sz="2200" kern="1200"/>
        </a:p>
      </dsp:txBody>
      <dsp:txXfrm>
        <a:off x="1504078" y="4196875"/>
        <a:ext cx="3927698" cy="861757"/>
      </dsp:txXfrm>
    </dsp:sp>
    <dsp:sp modelId="{2F3E570D-B733-4DFD-846C-D06810A337D2}">
      <dsp:nvSpPr>
        <dsp:cNvPr id="0" name=""/>
        <dsp:cNvSpPr/>
      </dsp:nvSpPr>
      <dsp:spPr>
        <a:xfrm>
          <a:off x="4350636" y="668735"/>
          <a:ext cx="594996" cy="594996"/>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4484510" y="668735"/>
        <a:ext cx="327248" cy="447734"/>
      </dsp:txXfrm>
    </dsp:sp>
    <dsp:sp modelId="{37F22425-2622-4A6A-946A-5F53C37A917E}">
      <dsp:nvSpPr>
        <dsp:cNvPr id="0" name=""/>
        <dsp:cNvSpPr/>
      </dsp:nvSpPr>
      <dsp:spPr>
        <a:xfrm>
          <a:off x="4719953" y="1711251"/>
          <a:ext cx="594996" cy="594996"/>
        </a:xfrm>
        <a:prstGeom prst="downArrow">
          <a:avLst>
            <a:gd name="adj1" fmla="val 55000"/>
            <a:gd name="adj2" fmla="val 45000"/>
          </a:avLst>
        </a:prstGeom>
        <a:solidFill>
          <a:schemeClr val="accent2">
            <a:tint val="40000"/>
            <a:alpha val="90000"/>
            <a:hueOff val="-398147"/>
            <a:satOff val="4656"/>
            <a:lumOff val="512"/>
            <a:alphaOff val="0"/>
          </a:schemeClr>
        </a:solidFill>
        <a:ln w="12700" cap="flat" cmpd="sng" algn="ctr">
          <a:solidFill>
            <a:schemeClr val="accent2">
              <a:tint val="40000"/>
              <a:alpha val="90000"/>
              <a:hueOff val="-398147"/>
              <a:satOff val="4656"/>
              <a:lumOff val="51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4853827" y="1711251"/>
        <a:ext cx="327248" cy="447734"/>
      </dsp:txXfrm>
    </dsp:sp>
    <dsp:sp modelId="{918F18A5-B6B5-4CCE-BB79-D42D7B0CF88D}">
      <dsp:nvSpPr>
        <dsp:cNvPr id="0" name=""/>
        <dsp:cNvSpPr/>
      </dsp:nvSpPr>
      <dsp:spPr>
        <a:xfrm>
          <a:off x="5089270" y="2738511"/>
          <a:ext cx="594996" cy="594996"/>
        </a:xfrm>
        <a:prstGeom prst="downArrow">
          <a:avLst>
            <a:gd name="adj1" fmla="val 55000"/>
            <a:gd name="adj2" fmla="val 45000"/>
          </a:avLst>
        </a:prstGeom>
        <a:solidFill>
          <a:schemeClr val="accent2">
            <a:tint val="40000"/>
            <a:alpha val="90000"/>
            <a:hueOff val="-796293"/>
            <a:satOff val="9313"/>
            <a:lumOff val="1023"/>
            <a:alphaOff val="0"/>
          </a:schemeClr>
        </a:solidFill>
        <a:ln w="12700" cap="flat" cmpd="sng" algn="ctr">
          <a:solidFill>
            <a:schemeClr val="accent2">
              <a:tint val="40000"/>
              <a:alpha val="90000"/>
              <a:hueOff val="-796293"/>
              <a:satOff val="9313"/>
              <a:lumOff val="102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5223144" y="2738511"/>
        <a:ext cx="327248" cy="447734"/>
      </dsp:txXfrm>
    </dsp:sp>
    <dsp:sp modelId="{72219A81-F6A6-44D6-9AEF-3F7DE7848F2D}">
      <dsp:nvSpPr>
        <dsp:cNvPr id="0" name=""/>
        <dsp:cNvSpPr/>
      </dsp:nvSpPr>
      <dsp:spPr>
        <a:xfrm>
          <a:off x="5458587" y="3791198"/>
          <a:ext cx="594996" cy="594996"/>
        </a:xfrm>
        <a:prstGeom prst="downArrow">
          <a:avLst>
            <a:gd name="adj1" fmla="val 55000"/>
            <a:gd name="adj2" fmla="val 45000"/>
          </a:avLst>
        </a:prstGeom>
        <a:solidFill>
          <a:schemeClr val="accent2">
            <a:tint val="40000"/>
            <a:alpha val="90000"/>
            <a:hueOff val="-1194440"/>
            <a:satOff val="13969"/>
            <a:lumOff val="1535"/>
            <a:alphaOff val="0"/>
          </a:schemeClr>
        </a:solidFill>
        <a:ln w="12700" cap="flat" cmpd="sng" algn="ctr">
          <a:solidFill>
            <a:schemeClr val="accent2">
              <a:tint val="40000"/>
              <a:alpha val="90000"/>
              <a:hueOff val="-1194440"/>
              <a:satOff val="13969"/>
              <a:lumOff val="153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5592461" y="3791198"/>
        <a:ext cx="327248" cy="4477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D81EAA-2DFD-4BF9-BB9E-F3F4EFFF8399}">
      <dsp:nvSpPr>
        <dsp:cNvPr id="0" name=""/>
        <dsp:cNvSpPr/>
      </dsp:nvSpPr>
      <dsp:spPr>
        <a:xfrm>
          <a:off x="0" y="0"/>
          <a:ext cx="3248421" cy="3311524"/>
        </a:xfrm>
        <a:prstGeom prst="rect">
          <a:avLst/>
        </a:prstGeom>
        <a:solidFill>
          <a:srgbClr val="C2D5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3260" tIns="330200" rIns="253260" bIns="330200" numCol="1" spcCol="1270" anchor="t" anchorCtr="0">
          <a:noAutofit/>
        </a:bodyPr>
        <a:lstStyle/>
        <a:p>
          <a:pPr marL="0" lvl="0" indent="0" algn="l" defTabSz="800100">
            <a:lnSpc>
              <a:spcPct val="90000"/>
            </a:lnSpc>
            <a:spcBef>
              <a:spcPct val="0"/>
            </a:spcBef>
            <a:spcAft>
              <a:spcPct val="35000"/>
            </a:spcAft>
            <a:buNone/>
          </a:pPr>
          <a:endParaRPr lang="en-US" sz="1800" kern="1200">
            <a:latin typeface="+mn-lt"/>
          </a:endParaRPr>
        </a:p>
      </dsp:txBody>
      <dsp:txXfrm>
        <a:off x="0" y="1258379"/>
        <a:ext cx="3248421" cy="1986915"/>
      </dsp:txXfrm>
    </dsp:sp>
    <dsp:sp modelId="{39432865-E3A4-4D06-9FFF-8BFDB4654CB0}">
      <dsp:nvSpPr>
        <dsp:cNvPr id="0" name=""/>
        <dsp:cNvSpPr/>
      </dsp:nvSpPr>
      <dsp:spPr>
        <a:xfrm>
          <a:off x="1127482" y="127235"/>
          <a:ext cx="993457" cy="993457"/>
        </a:xfrm>
        <a:prstGeom prst="ellipse">
          <a:avLst/>
        </a:prstGeom>
        <a:solidFill>
          <a:schemeClr val="accent2"/>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54" tIns="12700" rIns="77454"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p>
      </dsp:txBody>
      <dsp:txXfrm>
        <a:off x="1272970" y="272723"/>
        <a:ext cx="702481" cy="702481"/>
      </dsp:txXfrm>
    </dsp:sp>
    <dsp:sp modelId="{56724920-AB52-40C9-89E2-7351067428C2}">
      <dsp:nvSpPr>
        <dsp:cNvPr id="0" name=""/>
        <dsp:cNvSpPr/>
      </dsp:nvSpPr>
      <dsp:spPr>
        <a:xfrm>
          <a:off x="0" y="3311453"/>
          <a:ext cx="3248421" cy="72"/>
        </a:xfrm>
        <a:prstGeom prst="rect">
          <a:avLst/>
        </a:prstGeom>
        <a:solidFill>
          <a:schemeClr val="accent1">
            <a:shade val="50000"/>
            <a:hueOff val="115709"/>
            <a:satOff val="-8967"/>
            <a:lumOff val="15546"/>
            <a:alphaOff val="0"/>
          </a:schemeClr>
        </a:solidFill>
        <a:ln w="12700" cap="flat" cmpd="sng" algn="ctr">
          <a:solidFill>
            <a:schemeClr val="accent1">
              <a:shade val="50000"/>
              <a:hueOff val="115709"/>
              <a:satOff val="-8967"/>
              <a:lumOff val="1554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356374-29DC-47B6-99B2-FFC39207FD07}">
      <dsp:nvSpPr>
        <dsp:cNvPr id="0" name=""/>
        <dsp:cNvSpPr/>
      </dsp:nvSpPr>
      <dsp:spPr>
        <a:xfrm>
          <a:off x="3573264" y="0"/>
          <a:ext cx="3248421" cy="3311524"/>
        </a:xfrm>
        <a:prstGeom prst="rect">
          <a:avLst/>
        </a:prstGeom>
        <a:solidFill>
          <a:schemeClr val="accent1">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3260" tIns="330200" rIns="253260" bIns="330200" numCol="1" spcCol="1270" anchor="t" anchorCtr="0">
          <a:noAutofit/>
        </a:bodyPr>
        <a:lstStyle/>
        <a:p>
          <a:pPr marL="0" lvl="0" indent="0" algn="l" defTabSz="800100">
            <a:lnSpc>
              <a:spcPct val="90000"/>
            </a:lnSpc>
            <a:spcBef>
              <a:spcPct val="0"/>
            </a:spcBef>
            <a:spcAft>
              <a:spcPct val="35000"/>
            </a:spcAft>
            <a:buNone/>
          </a:pPr>
          <a:r>
            <a:rPr lang="nl-NL" sz="1800" b="1" kern="1200" baseline="0">
              <a:latin typeface="Arial" panose="020B0604020202020204" pitchFamily="34" charset="0"/>
              <a:cs typeface="Arial" panose="020B0604020202020204" pitchFamily="34" charset="0"/>
            </a:rPr>
            <a:t>Rapportage</a:t>
          </a:r>
          <a:endParaRPr lang="en-US" sz="1800" b="1" kern="1200">
            <a:latin typeface="Arial" panose="020B0604020202020204" pitchFamily="34" charset="0"/>
            <a:cs typeface="Arial" panose="020B0604020202020204" pitchFamily="34" charset="0"/>
          </a:endParaRPr>
        </a:p>
      </dsp:txBody>
      <dsp:txXfrm>
        <a:off x="3573264" y="1258379"/>
        <a:ext cx="3248421" cy="1986915"/>
      </dsp:txXfrm>
    </dsp:sp>
    <dsp:sp modelId="{803438B4-A342-488B-95BA-FD01CB752B59}">
      <dsp:nvSpPr>
        <dsp:cNvPr id="0" name=""/>
        <dsp:cNvSpPr/>
      </dsp:nvSpPr>
      <dsp:spPr>
        <a:xfrm>
          <a:off x="4701709" y="120648"/>
          <a:ext cx="993457" cy="993457"/>
        </a:xfrm>
        <a:prstGeom prst="ellipse">
          <a:avLst/>
        </a:prstGeom>
        <a:solidFill>
          <a:srgbClr val="C2D5BE"/>
        </a:solidFill>
        <a:ln w="12700" cap="flat" cmpd="sng" algn="ctr">
          <a:solidFill>
            <a:schemeClr val="accent1">
              <a:shade val="50000"/>
              <a:hueOff val="231417"/>
              <a:satOff val="-17934"/>
              <a:lumOff val="310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54" tIns="12700" rIns="77454"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p>
      </dsp:txBody>
      <dsp:txXfrm>
        <a:off x="4847197" y="266136"/>
        <a:ext cx="702481" cy="702481"/>
      </dsp:txXfrm>
    </dsp:sp>
    <dsp:sp modelId="{A7890D86-C201-4CFD-9AEB-2C7DA38B4FEB}">
      <dsp:nvSpPr>
        <dsp:cNvPr id="0" name=""/>
        <dsp:cNvSpPr/>
      </dsp:nvSpPr>
      <dsp:spPr>
        <a:xfrm>
          <a:off x="3573264" y="3311453"/>
          <a:ext cx="3248421" cy="72"/>
        </a:xfrm>
        <a:prstGeom prst="rect">
          <a:avLst/>
        </a:prstGeom>
        <a:solidFill>
          <a:schemeClr val="accent1">
            <a:shade val="50000"/>
            <a:hueOff val="347126"/>
            <a:satOff val="-26901"/>
            <a:lumOff val="46638"/>
            <a:alphaOff val="0"/>
          </a:schemeClr>
        </a:solidFill>
        <a:ln w="12700" cap="flat" cmpd="sng" algn="ctr">
          <a:solidFill>
            <a:schemeClr val="accent1">
              <a:shade val="50000"/>
              <a:hueOff val="347126"/>
              <a:satOff val="-26901"/>
              <a:lumOff val="4663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B3E5C6-9DE9-4442-972A-0C00B515A15E}">
      <dsp:nvSpPr>
        <dsp:cNvPr id="0" name=""/>
        <dsp:cNvSpPr/>
      </dsp:nvSpPr>
      <dsp:spPr>
        <a:xfrm>
          <a:off x="7146528" y="0"/>
          <a:ext cx="3248421" cy="3311524"/>
        </a:xfrm>
        <a:prstGeom prst="rect">
          <a:avLst/>
        </a:prstGeom>
        <a:solidFill>
          <a:schemeClr val="accent2">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3260" tIns="330200" rIns="253260" bIns="330200" numCol="1" spcCol="1270" anchor="t" anchorCtr="0">
          <a:noAutofit/>
        </a:bodyPr>
        <a:lstStyle/>
        <a:p>
          <a:pPr marL="0" lvl="0" indent="0" algn="l" defTabSz="800100">
            <a:lnSpc>
              <a:spcPct val="90000"/>
            </a:lnSpc>
            <a:spcBef>
              <a:spcPct val="0"/>
            </a:spcBef>
            <a:spcAft>
              <a:spcPct val="35000"/>
            </a:spcAft>
            <a:buNone/>
          </a:pPr>
          <a:r>
            <a:rPr lang="nl-NL" sz="1800" b="1" kern="1200" baseline="0">
              <a:latin typeface="Arial" panose="020B0604020202020204" pitchFamily="34" charset="0"/>
              <a:cs typeface="Arial" panose="020B0604020202020204" pitchFamily="34" charset="0"/>
            </a:rPr>
            <a:t>Conclusie</a:t>
          </a:r>
          <a:endParaRPr lang="en-US" sz="1800" b="1" kern="1200">
            <a:latin typeface="Arial" panose="020B0604020202020204" pitchFamily="34" charset="0"/>
            <a:cs typeface="Arial" panose="020B0604020202020204" pitchFamily="34" charset="0"/>
          </a:endParaRPr>
        </a:p>
      </dsp:txBody>
      <dsp:txXfrm>
        <a:off x="7146528" y="1258379"/>
        <a:ext cx="3248421" cy="1986915"/>
      </dsp:txXfrm>
    </dsp:sp>
    <dsp:sp modelId="{A7FBDD9E-CDAB-4ABE-ADB5-4E47A9F1F0E7}">
      <dsp:nvSpPr>
        <dsp:cNvPr id="0" name=""/>
        <dsp:cNvSpPr/>
      </dsp:nvSpPr>
      <dsp:spPr>
        <a:xfrm>
          <a:off x="8221684" y="185958"/>
          <a:ext cx="993457" cy="993457"/>
        </a:xfrm>
        <a:prstGeom prst="ellipse">
          <a:avLst/>
        </a:prstGeom>
        <a:solidFill>
          <a:schemeClr val="accent1"/>
        </a:solidFill>
        <a:ln w="12700" cap="flat" cmpd="sng" algn="ctr">
          <a:solidFill>
            <a:schemeClr val="accent1">
              <a:shade val="50000"/>
              <a:hueOff val="231417"/>
              <a:satOff val="-17934"/>
              <a:lumOff val="310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54" tIns="12700" rIns="77454" bIns="12700" numCol="1" spcCol="1270" anchor="ctr" anchorCtr="0">
          <a:noAutofit/>
        </a:bodyPr>
        <a:lstStyle/>
        <a:p>
          <a:pPr marL="0" lvl="0" indent="0" algn="ctr" defTabSz="2133600">
            <a:lnSpc>
              <a:spcPct val="90000"/>
            </a:lnSpc>
            <a:spcBef>
              <a:spcPct val="0"/>
            </a:spcBef>
            <a:spcAft>
              <a:spcPct val="35000"/>
            </a:spcAft>
            <a:buNone/>
          </a:pPr>
          <a:r>
            <a:rPr lang="en-US" sz="4800" kern="1200"/>
            <a:t>3</a:t>
          </a:r>
        </a:p>
      </dsp:txBody>
      <dsp:txXfrm>
        <a:off x="8367172" y="331446"/>
        <a:ext cx="702481" cy="702481"/>
      </dsp:txXfrm>
    </dsp:sp>
    <dsp:sp modelId="{7C73EBA4-3888-499D-89FC-5B03DBAB732A}">
      <dsp:nvSpPr>
        <dsp:cNvPr id="0" name=""/>
        <dsp:cNvSpPr/>
      </dsp:nvSpPr>
      <dsp:spPr>
        <a:xfrm>
          <a:off x="7146528" y="3311453"/>
          <a:ext cx="3248421" cy="72"/>
        </a:xfrm>
        <a:prstGeom prst="rect">
          <a:avLst/>
        </a:prstGeom>
        <a:solidFill>
          <a:schemeClr val="accent1">
            <a:shade val="50000"/>
            <a:hueOff val="115709"/>
            <a:satOff val="-8967"/>
            <a:lumOff val="15546"/>
            <a:alphaOff val="0"/>
          </a:schemeClr>
        </a:solidFill>
        <a:ln w="12700" cap="flat" cmpd="sng" algn="ctr">
          <a:solidFill>
            <a:schemeClr val="accent1">
              <a:shade val="50000"/>
              <a:hueOff val="115709"/>
              <a:satOff val="-8967"/>
              <a:lumOff val="1554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2.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25F3A5-2E14-4AC7-A60E-87529F567ADA}" type="datetimeFigureOut">
              <a:rPr lang="nl-NL" smtClean="0"/>
              <a:t>30-3-2020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640D3D-A63E-4738-92D7-5E6A67FEB872}" type="slidenum">
              <a:rPr lang="nl-NL" smtClean="0"/>
              <a:t>‹nr.›</a:t>
            </a:fld>
            <a:endParaRPr lang="nl-NL"/>
          </a:p>
        </p:txBody>
      </p:sp>
    </p:spTree>
    <p:extLst>
      <p:ext uri="{BB962C8B-B14F-4D97-AF65-F5344CB8AC3E}">
        <p14:creationId xmlns:p14="http://schemas.microsoft.com/office/powerpoint/2010/main" val="1969773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beginsituatie is letterlijk antwoord op de vraag: Hoe is de situatie in het hier en nu?</a:t>
            </a:r>
          </a:p>
        </p:txBody>
      </p:sp>
      <p:sp>
        <p:nvSpPr>
          <p:cNvPr id="4" name="Tijdelijke aanduiding voor dianummer 3"/>
          <p:cNvSpPr>
            <a:spLocks noGrp="1"/>
          </p:cNvSpPr>
          <p:nvPr>
            <p:ph type="sldNum" sz="quarter" idx="10"/>
          </p:nvPr>
        </p:nvSpPr>
        <p:spPr/>
        <p:txBody>
          <a:bodyPr/>
          <a:lstStyle/>
          <a:p>
            <a:fld id="{79ACF45F-9F4F-43C4-8FD5-80B082D62781}" type="slidenum">
              <a:rPr lang="nl-NL" smtClean="0"/>
              <a:t>4</a:t>
            </a:fld>
            <a:endParaRPr lang="nl-NL"/>
          </a:p>
        </p:txBody>
      </p:sp>
    </p:spTree>
    <p:extLst>
      <p:ext uri="{BB962C8B-B14F-4D97-AF65-F5344CB8AC3E}">
        <p14:creationId xmlns:p14="http://schemas.microsoft.com/office/powerpoint/2010/main" val="70136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651AE5-87CE-4D94-BC47-5A72E893DBCE}" type="slidenum">
              <a:rPr lang="nl-NL" smtClean="0"/>
              <a:t>7</a:t>
            </a:fld>
            <a:endParaRPr lang="nl-NL"/>
          </a:p>
        </p:txBody>
      </p:sp>
    </p:spTree>
    <p:extLst>
      <p:ext uri="{BB962C8B-B14F-4D97-AF65-F5344CB8AC3E}">
        <p14:creationId xmlns:p14="http://schemas.microsoft.com/office/powerpoint/2010/main" val="2342926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AFA31B9-A365-49BF-8B31-7CD7DAF380BE}" type="slidenum">
              <a:rPr lang="nl-NL" smtClean="0"/>
              <a:t>8</a:t>
            </a:fld>
            <a:endParaRPr lang="nl-NL"/>
          </a:p>
        </p:txBody>
      </p:sp>
    </p:spTree>
    <p:extLst>
      <p:ext uri="{BB962C8B-B14F-4D97-AF65-F5344CB8AC3E}">
        <p14:creationId xmlns:p14="http://schemas.microsoft.com/office/powerpoint/2010/main" val="980728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B3CF03FA-DEF4-4374-BB3E-1348FDCDC05D}" type="slidenum">
              <a:rPr lang="nl-NL" smtClean="0"/>
              <a:t>10</a:t>
            </a:fld>
            <a:endParaRPr lang="nl-NL"/>
          </a:p>
        </p:txBody>
      </p:sp>
    </p:spTree>
    <p:extLst>
      <p:ext uri="{BB962C8B-B14F-4D97-AF65-F5344CB8AC3E}">
        <p14:creationId xmlns:p14="http://schemas.microsoft.com/office/powerpoint/2010/main" val="1113402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voorbeeld 2 is er sprake van event-sampling: Het event is: In de kring. Time-sampling is dat het kind wat anders aan het doen is in de situaties en op verschillende tijdstippen</a:t>
            </a:r>
          </a:p>
        </p:txBody>
      </p:sp>
      <p:sp>
        <p:nvSpPr>
          <p:cNvPr id="4" name="Tijdelijke aanduiding voor dianummer 3"/>
          <p:cNvSpPr>
            <a:spLocks noGrp="1"/>
          </p:cNvSpPr>
          <p:nvPr>
            <p:ph type="sldNum" sz="quarter" idx="5"/>
          </p:nvPr>
        </p:nvSpPr>
        <p:spPr/>
        <p:txBody>
          <a:bodyPr/>
          <a:lstStyle/>
          <a:p>
            <a:fld id="{B3CF03FA-DEF4-4374-BB3E-1348FDCDC05D}" type="slidenum">
              <a:rPr lang="nl-NL" smtClean="0"/>
              <a:t>11</a:t>
            </a:fld>
            <a:endParaRPr lang="nl-NL"/>
          </a:p>
        </p:txBody>
      </p:sp>
    </p:spTree>
    <p:extLst>
      <p:ext uri="{BB962C8B-B14F-4D97-AF65-F5344CB8AC3E}">
        <p14:creationId xmlns:p14="http://schemas.microsoft.com/office/powerpoint/2010/main" val="3570858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ACE03F-6901-4ED0-A06F-ABFF9DC1A381}"/>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091A3B0B-18E3-4819-9DBA-18D36EBA0F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0806876F-4BA2-4656-8F29-DC665C650A6F}"/>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5" name="Tijdelijke aanduiding voor voettekst 4">
            <a:extLst>
              <a:ext uri="{FF2B5EF4-FFF2-40B4-BE49-F238E27FC236}">
                <a16:creationId xmlns:a16="http://schemas.microsoft.com/office/drawing/2014/main" id="{D6860DE1-7A8A-4F83-A8AF-AC6A241CB52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0CCF38A-E906-44FE-A810-9B97A0A2F71D}"/>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3540849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8A6342-2B45-477D-87BF-6FCF832079F8}"/>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3D9E31E8-4B85-40A1-9E29-1B228909DDA9}"/>
              </a:ext>
            </a:extLst>
          </p:cNvPr>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401DF0C-0548-4B5A-AC8E-5FA7BE770142}"/>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5" name="Tijdelijke aanduiding voor voettekst 4">
            <a:extLst>
              <a:ext uri="{FF2B5EF4-FFF2-40B4-BE49-F238E27FC236}">
                <a16:creationId xmlns:a16="http://schemas.microsoft.com/office/drawing/2014/main" id="{E7408DEA-40B5-4EB5-A62B-1F0D547E59F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53085C5-227B-45E7-97A1-FC6240EDA84F}"/>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3277743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9034220D-080D-42CA-A6CA-D9D4C12C47A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6C725545-1420-46DA-887C-B70C2800A076}"/>
              </a:ext>
            </a:extLst>
          </p:cNvPr>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F9E4E05-417A-455D-84AD-EC4C8E867DA3}"/>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5" name="Tijdelijke aanduiding voor voettekst 4">
            <a:extLst>
              <a:ext uri="{FF2B5EF4-FFF2-40B4-BE49-F238E27FC236}">
                <a16:creationId xmlns:a16="http://schemas.microsoft.com/office/drawing/2014/main" id="{7F2C11B3-9184-48AE-8F05-068E0731B23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7FE0114-F054-48EE-B665-60D268BFCE58}"/>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3982171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02716C-71BA-4F5E-A9CB-8FE21136741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2587678-6034-4A9B-AC1A-2DE79DBC692A}"/>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A31AE03-B4AF-49EC-A5A1-EB1368604461}"/>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5" name="Tijdelijke aanduiding voor voettekst 4">
            <a:extLst>
              <a:ext uri="{FF2B5EF4-FFF2-40B4-BE49-F238E27FC236}">
                <a16:creationId xmlns:a16="http://schemas.microsoft.com/office/drawing/2014/main" id="{071FABE0-B776-4ACB-91A5-63AFB49A658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223669C-E997-47CA-B35D-DF5570E1BCB7}"/>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1373351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9C56E7-FE8B-421E-8EFB-9FB3309558D1}"/>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0D11A1D1-F9E1-4E70-B659-93D35D17A0D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a:extLst>
              <a:ext uri="{FF2B5EF4-FFF2-40B4-BE49-F238E27FC236}">
                <a16:creationId xmlns:a16="http://schemas.microsoft.com/office/drawing/2014/main" id="{6A313AC4-6A56-46B3-BBDA-046E80E4D584}"/>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5" name="Tijdelijke aanduiding voor voettekst 4">
            <a:extLst>
              <a:ext uri="{FF2B5EF4-FFF2-40B4-BE49-F238E27FC236}">
                <a16:creationId xmlns:a16="http://schemas.microsoft.com/office/drawing/2014/main" id="{5FAC6B7F-9B43-477D-A27A-8E241F7B0E0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F1CF280-248A-4F43-90B7-147801C856FF}"/>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1924746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279C72-BC29-46A4-B88F-336BDCE32E3C}"/>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078AE87-964D-475E-B43E-D637F7A27C76}"/>
              </a:ext>
            </a:extLst>
          </p:cNvPr>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A1DFF5F-6793-4673-A8FE-A54BD9603432}"/>
              </a:ext>
            </a:extLst>
          </p:cNvPr>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C8A44517-C33A-4700-B2DA-C209ADBD10EA}"/>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6" name="Tijdelijke aanduiding voor voettekst 5">
            <a:extLst>
              <a:ext uri="{FF2B5EF4-FFF2-40B4-BE49-F238E27FC236}">
                <a16:creationId xmlns:a16="http://schemas.microsoft.com/office/drawing/2014/main" id="{B5CDD2D4-3118-4E49-9D54-3A26B12555D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D4CE916-C437-431B-BB8D-D8500B416C1D}"/>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41974064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9DAB09-2514-4E7C-B1A7-7649D59C9848}"/>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E5A2F45A-0E57-4664-ACEF-02929631FE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a:extLst>
              <a:ext uri="{FF2B5EF4-FFF2-40B4-BE49-F238E27FC236}">
                <a16:creationId xmlns:a16="http://schemas.microsoft.com/office/drawing/2014/main" id="{D7FD727E-5978-49D8-9432-04B063BD399F}"/>
              </a:ext>
            </a:extLst>
          </p:cNvPr>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10558886-8607-4E4F-B1A1-18455AAE92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a:extLst>
              <a:ext uri="{FF2B5EF4-FFF2-40B4-BE49-F238E27FC236}">
                <a16:creationId xmlns:a16="http://schemas.microsoft.com/office/drawing/2014/main" id="{33C73960-5567-478C-8180-DE9DEF743195}"/>
              </a:ext>
            </a:extLst>
          </p:cNvPr>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841C0C84-3F28-4796-8768-6A8A0ADDF4C2}"/>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8" name="Tijdelijke aanduiding voor voettekst 7">
            <a:extLst>
              <a:ext uri="{FF2B5EF4-FFF2-40B4-BE49-F238E27FC236}">
                <a16:creationId xmlns:a16="http://schemas.microsoft.com/office/drawing/2014/main" id="{238169C6-76AD-4336-BA78-5D36B8657B94}"/>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38CF2C88-B42F-4096-BBC2-8B294782E70E}"/>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2287723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624C63-EFCE-436E-982F-A871FA29B55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CF6D654-09B4-4D90-89B2-D38DFAF7C3EC}"/>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4" name="Tijdelijke aanduiding voor voettekst 3">
            <a:extLst>
              <a:ext uri="{FF2B5EF4-FFF2-40B4-BE49-F238E27FC236}">
                <a16:creationId xmlns:a16="http://schemas.microsoft.com/office/drawing/2014/main" id="{5645DDE5-0E1F-413E-B7D6-57CFCB8197C0}"/>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8882EA64-49E7-4E80-8B22-4AF7FE560C52}"/>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3986835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EF9C4FE-730B-4DD2-91E7-E19464472909}"/>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3" name="Tijdelijke aanduiding voor voettekst 2">
            <a:extLst>
              <a:ext uri="{FF2B5EF4-FFF2-40B4-BE49-F238E27FC236}">
                <a16:creationId xmlns:a16="http://schemas.microsoft.com/office/drawing/2014/main" id="{6B6D3EE5-F370-4338-8E66-344AAD49B3E9}"/>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19A9A4F-DD30-4AC3-8F54-E91A940E758D}"/>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2712799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774FCC-9292-4129-9A2F-4AE4E49BE5D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8948301C-731A-46CE-8459-B896A6919D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6D9B5C16-98A2-44F7-9ADF-76DEA1C478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61530962-D4DE-43D9-A527-8C1AD956A653}"/>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6" name="Tijdelijke aanduiding voor voettekst 5">
            <a:extLst>
              <a:ext uri="{FF2B5EF4-FFF2-40B4-BE49-F238E27FC236}">
                <a16:creationId xmlns:a16="http://schemas.microsoft.com/office/drawing/2014/main" id="{A8D3DAF7-81D2-4563-A1C9-A3639B8FBF7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CEDF73E-0FE4-4B69-A22E-ABC3C98C254A}"/>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3440055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CD09A4-4B84-4920-8BA3-8C26C1C4362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32CA779B-C249-4DF3-A4E4-40976EE84D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068624B-1DE3-4F5C-B8D7-C684AB6BEA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AF8F3475-B443-4D18-BE3C-81C7AB6AA0E8}"/>
              </a:ext>
            </a:extLst>
          </p:cNvPr>
          <p:cNvSpPr>
            <a:spLocks noGrp="1"/>
          </p:cNvSpPr>
          <p:nvPr>
            <p:ph type="dt" sz="half" idx="10"/>
          </p:nvPr>
        </p:nvSpPr>
        <p:spPr/>
        <p:txBody>
          <a:bodyPr/>
          <a:lstStyle/>
          <a:p>
            <a:fld id="{0DA5785C-F7D3-473E-800F-44A8D00483AA}" type="datetimeFigureOut">
              <a:rPr lang="nl-NL" smtClean="0"/>
              <a:t>30-3-2020</a:t>
            </a:fld>
            <a:endParaRPr lang="nl-NL"/>
          </a:p>
        </p:txBody>
      </p:sp>
      <p:sp>
        <p:nvSpPr>
          <p:cNvPr id="6" name="Tijdelijke aanduiding voor voettekst 5">
            <a:extLst>
              <a:ext uri="{FF2B5EF4-FFF2-40B4-BE49-F238E27FC236}">
                <a16:creationId xmlns:a16="http://schemas.microsoft.com/office/drawing/2014/main" id="{A2D82614-D012-44C3-8CBC-E9411D5C84C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63914CC-8D87-454C-B370-697E161D9026}"/>
              </a:ext>
            </a:extLst>
          </p:cNvPr>
          <p:cNvSpPr>
            <a:spLocks noGrp="1"/>
          </p:cNvSpPr>
          <p:nvPr>
            <p:ph type="sldNum" sz="quarter" idx="12"/>
          </p:nvPr>
        </p:nvSpPr>
        <p:spPr/>
        <p:txBody>
          <a:bodyPr/>
          <a:lstStyle/>
          <a:p>
            <a:fld id="{17B8746D-B496-4622-8435-6BCD7FCD9BEB}" type="slidenum">
              <a:rPr lang="nl-NL" smtClean="0"/>
              <a:t>‹nr.›</a:t>
            </a:fld>
            <a:endParaRPr lang="nl-NL"/>
          </a:p>
        </p:txBody>
      </p:sp>
    </p:spTree>
    <p:extLst>
      <p:ext uri="{BB962C8B-B14F-4D97-AF65-F5344CB8AC3E}">
        <p14:creationId xmlns:p14="http://schemas.microsoft.com/office/powerpoint/2010/main" val="1336560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4150197-0E58-4944-913D-38176BD677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962EFE5D-5D1F-437B-B34E-EDA2EA7EEA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7B640EC-7144-46E8-BA92-F4F40E12BD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5785C-F7D3-473E-800F-44A8D00483AA}" type="datetimeFigureOut">
              <a:rPr lang="nl-NL" smtClean="0"/>
              <a:t>30-3-2020</a:t>
            </a:fld>
            <a:endParaRPr lang="nl-NL"/>
          </a:p>
        </p:txBody>
      </p:sp>
      <p:sp>
        <p:nvSpPr>
          <p:cNvPr id="5" name="Tijdelijke aanduiding voor voettekst 4">
            <a:extLst>
              <a:ext uri="{FF2B5EF4-FFF2-40B4-BE49-F238E27FC236}">
                <a16:creationId xmlns:a16="http://schemas.microsoft.com/office/drawing/2014/main" id="{592B3A20-B684-4CE8-9C2D-8D3BD70EE7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8BD538F5-C3E4-46D2-9060-6B5FC524A9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8746D-B496-4622-8435-6BCD7FCD9BEB}" type="slidenum">
              <a:rPr lang="nl-NL" smtClean="0"/>
              <a:t>‹nr.›</a:t>
            </a:fld>
            <a:endParaRPr lang="nl-NL"/>
          </a:p>
        </p:txBody>
      </p:sp>
    </p:spTree>
    <p:extLst>
      <p:ext uri="{BB962C8B-B14F-4D97-AF65-F5344CB8AC3E}">
        <p14:creationId xmlns:p14="http://schemas.microsoft.com/office/powerpoint/2010/main" val="30370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emf"/><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hyperlink" Target="https://www.youtube.com/watch?v=UEtZh41Paqs" TargetMode="Externa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154F7B-3784-48E1-A2BD-2D43C7EAE688}"/>
              </a:ext>
            </a:extLst>
          </p:cNvPr>
          <p:cNvSpPr>
            <a:spLocks noGrp="1"/>
          </p:cNvSpPr>
          <p:nvPr>
            <p:ph type="title"/>
          </p:nvPr>
        </p:nvSpPr>
        <p:spPr>
          <a:xfrm>
            <a:off x="685801" y="685800"/>
            <a:ext cx="10396882" cy="1151965"/>
          </a:xfrm>
        </p:spPr>
        <p:txBody>
          <a:bodyPr>
            <a:normAutofit/>
          </a:bodyPr>
          <a:lstStyle/>
          <a:p>
            <a:r>
              <a:rPr lang="nl-NL"/>
              <a:t>Het Observatieverslag</a:t>
            </a:r>
          </a:p>
        </p:txBody>
      </p:sp>
      <p:graphicFrame>
        <p:nvGraphicFramePr>
          <p:cNvPr id="5" name="Tijdelijke aanduiding voor inhoud 2"/>
          <p:cNvGraphicFramePr>
            <a:graphicFrameLocks noGrp="1"/>
          </p:cNvGraphicFramePr>
          <p:nvPr>
            <p:ph sz="quarter" idx="4294967295"/>
          </p:nvPr>
        </p:nvGraphicFramePr>
        <p:xfrm>
          <a:off x="685801" y="2001346"/>
          <a:ext cx="10394950" cy="3311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kstvak 2">
            <a:extLst>
              <a:ext uri="{FF2B5EF4-FFF2-40B4-BE49-F238E27FC236}">
                <a16:creationId xmlns:a16="http://schemas.microsoft.com/office/drawing/2014/main" id="{40BCD164-9AA6-49A7-94ED-5E8F9870F04B}"/>
              </a:ext>
            </a:extLst>
          </p:cNvPr>
          <p:cNvSpPr txBox="1"/>
          <p:nvPr/>
        </p:nvSpPr>
        <p:spPr>
          <a:xfrm>
            <a:off x="4462011" y="3984662"/>
            <a:ext cx="2805563" cy="938719"/>
          </a:xfrm>
          <a:prstGeom prst="rect">
            <a:avLst/>
          </a:prstGeom>
          <a:noFill/>
        </p:spPr>
        <p:txBody>
          <a:bodyPr wrap="square" rtlCol="0">
            <a:spAutoFit/>
          </a:bodyPr>
          <a:lstStyle/>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Het observeren zelf</a:t>
            </a:r>
          </a:p>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Een objectieve rapportage via de door jou gekozen techniek</a:t>
            </a:r>
          </a:p>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Beschrijving van wat je hebt waargenomen</a:t>
            </a:r>
          </a:p>
        </p:txBody>
      </p:sp>
      <p:sp>
        <p:nvSpPr>
          <p:cNvPr id="4" name="Tekstvak 3">
            <a:extLst>
              <a:ext uri="{FF2B5EF4-FFF2-40B4-BE49-F238E27FC236}">
                <a16:creationId xmlns:a16="http://schemas.microsoft.com/office/drawing/2014/main" id="{383A1350-AE85-4F92-B658-00FE34D422CF}"/>
              </a:ext>
            </a:extLst>
          </p:cNvPr>
          <p:cNvSpPr txBox="1"/>
          <p:nvPr/>
        </p:nvSpPr>
        <p:spPr>
          <a:xfrm>
            <a:off x="8073957" y="4114800"/>
            <a:ext cx="2660515" cy="1107996"/>
          </a:xfrm>
          <a:prstGeom prst="rect">
            <a:avLst/>
          </a:prstGeom>
          <a:noFill/>
        </p:spPr>
        <p:txBody>
          <a:bodyPr wrap="square" rtlCol="0">
            <a:spAutoFit/>
          </a:bodyPr>
          <a:lstStyle/>
          <a:p>
            <a:r>
              <a:rPr lang="nl-NL" sz="1100" dirty="0">
                <a:latin typeface="Arial" panose="020B0604020202020204" pitchFamily="34" charset="0"/>
                <a:cs typeface="Arial" panose="020B0604020202020204" pitchFamily="34" charset="0"/>
              </a:rPr>
              <a:t>Antwoord op je doel en vragen</a:t>
            </a:r>
          </a:p>
          <a:p>
            <a:endParaRPr lang="nl-NL" sz="1100" dirty="0">
              <a:latin typeface="Arial" panose="020B0604020202020204" pitchFamily="34" charset="0"/>
              <a:cs typeface="Arial" panose="020B0604020202020204" pitchFamily="34" charset="0"/>
            </a:endParaRPr>
          </a:p>
          <a:p>
            <a:r>
              <a:rPr lang="nl-NL" sz="1100" dirty="0">
                <a:latin typeface="Arial" panose="020B0604020202020204" pitchFamily="34" charset="0"/>
                <a:cs typeface="Arial" panose="020B0604020202020204" pitchFamily="34" charset="0"/>
              </a:rPr>
              <a:t>Blijf altijd voorzichtig met het trekken van conclusies. Laat weten wat je hebt gezien en wat je daar uit zou </a:t>
            </a:r>
            <a:r>
              <a:rPr lang="nl-NL" sz="1100" b="1" u="sng" dirty="0">
                <a:latin typeface="Arial" panose="020B0604020202020204" pitchFamily="34" charset="0"/>
                <a:cs typeface="Arial" panose="020B0604020202020204" pitchFamily="34" charset="0"/>
              </a:rPr>
              <a:t>kunnen</a:t>
            </a:r>
            <a:r>
              <a:rPr lang="nl-NL" sz="1100" dirty="0">
                <a:latin typeface="Arial" panose="020B0604020202020204" pitchFamily="34" charset="0"/>
                <a:cs typeface="Arial" panose="020B0604020202020204" pitchFamily="34" charset="0"/>
              </a:rPr>
              <a:t> opmaken</a:t>
            </a:r>
          </a:p>
        </p:txBody>
      </p:sp>
      <p:sp>
        <p:nvSpPr>
          <p:cNvPr id="7" name="Tekstvak 6">
            <a:extLst>
              <a:ext uri="{FF2B5EF4-FFF2-40B4-BE49-F238E27FC236}">
                <a16:creationId xmlns:a16="http://schemas.microsoft.com/office/drawing/2014/main" id="{EF83AE5F-54AC-447D-8B37-7DC87BA7BE73}"/>
              </a:ext>
            </a:extLst>
          </p:cNvPr>
          <p:cNvSpPr txBox="1"/>
          <p:nvPr/>
        </p:nvSpPr>
        <p:spPr>
          <a:xfrm>
            <a:off x="998547" y="3180766"/>
            <a:ext cx="2575163" cy="1892826"/>
          </a:xfrm>
          <a:prstGeom prst="rect">
            <a:avLst/>
          </a:prstGeom>
          <a:noFill/>
        </p:spPr>
        <p:txBody>
          <a:bodyPr wrap="square" rtlCol="0">
            <a:spAutoFit/>
          </a:bodyPr>
          <a:lstStyle/>
          <a:p>
            <a:r>
              <a:rPr lang="nl-NL" b="1">
                <a:latin typeface="Arial" panose="020B0604020202020204" pitchFamily="34" charset="0"/>
                <a:cs typeface="Arial" panose="020B0604020202020204" pitchFamily="34" charset="0"/>
              </a:rPr>
              <a:t>Observatieplan</a:t>
            </a:r>
          </a:p>
          <a:p>
            <a:pPr marL="228600" indent="-228600">
              <a:buFont typeface="+mj-lt"/>
              <a:buAutoNum type="arabicPeriod"/>
            </a:pPr>
            <a:r>
              <a:rPr lang="nl-NL" sz="1100">
                <a:latin typeface="Arial" panose="020B0604020202020204" pitchFamily="34" charset="0"/>
                <a:cs typeface="Arial" panose="020B0604020202020204" pitchFamily="34" charset="0"/>
              </a:rPr>
              <a:t>Achtergrondgegevens</a:t>
            </a:r>
          </a:p>
          <a:p>
            <a:pPr marL="228600" indent="-228600">
              <a:buFont typeface="+mj-lt"/>
              <a:buAutoNum type="arabicPeriod"/>
            </a:pPr>
            <a:r>
              <a:rPr lang="nl-NL" sz="1100">
                <a:latin typeface="Arial" panose="020B0604020202020204" pitchFamily="34" charset="0"/>
                <a:cs typeface="Arial" panose="020B0604020202020204" pitchFamily="34" charset="0"/>
              </a:rPr>
              <a:t>Beginsituatie</a:t>
            </a:r>
          </a:p>
          <a:p>
            <a:pPr marL="228600" indent="-228600">
              <a:buFont typeface="+mj-lt"/>
              <a:buAutoNum type="arabicPeriod"/>
            </a:pPr>
            <a:r>
              <a:rPr lang="nl-NL" sz="1100">
                <a:latin typeface="Arial" panose="020B0604020202020204" pitchFamily="34" charset="0"/>
                <a:cs typeface="Arial" panose="020B0604020202020204" pitchFamily="34" charset="0"/>
              </a:rPr>
              <a:t>Doel (SMART)</a:t>
            </a:r>
          </a:p>
          <a:p>
            <a:pPr marL="228600" indent="-228600">
              <a:buFont typeface="+mj-lt"/>
              <a:buAutoNum type="arabicPeriod"/>
            </a:pPr>
            <a:r>
              <a:rPr lang="nl-NL" sz="1100">
                <a:latin typeface="Arial" panose="020B0604020202020204" pitchFamily="34" charset="0"/>
                <a:cs typeface="Arial" panose="020B0604020202020204" pitchFamily="34" charset="0"/>
              </a:rPr>
              <a:t>Observatie Vragen</a:t>
            </a:r>
          </a:p>
          <a:p>
            <a:pPr marL="228600" indent="-228600">
              <a:buFont typeface="+mj-lt"/>
              <a:buAutoNum type="arabicPeriod"/>
            </a:pPr>
            <a:r>
              <a:rPr lang="nl-NL" sz="1100">
                <a:latin typeface="Arial" panose="020B0604020202020204" pitchFamily="34" charset="0"/>
                <a:cs typeface="Arial" panose="020B0604020202020204" pitchFamily="34" charset="0"/>
              </a:rPr>
              <a:t>Observatie Methode</a:t>
            </a:r>
          </a:p>
          <a:p>
            <a:pPr marL="228600" indent="-228600">
              <a:buFont typeface="+mj-lt"/>
              <a:buAutoNum type="arabicPeriod"/>
            </a:pPr>
            <a:r>
              <a:rPr lang="nl-NL" sz="1100">
                <a:latin typeface="Arial" panose="020B0604020202020204" pitchFamily="34" charset="0"/>
                <a:cs typeface="Arial" panose="020B0604020202020204" pitchFamily="34" charset="0"/>
              </a:rPr>
              <a:t>Observatie Techniek</a:t>
            </a:r>
          </a:p>
          <a:p>
            <a:pPr marL="228600" indent="-228600">
              <a:buFont typeface="+mj-lt"/>
              <a:buAutoNum type="arabicPeriod"/>
            </a:pPr>
            <a:r>
              <a:rPr lang="nl-NL" sz="1100">
                <a:latin typeface="Arial" panose="020B0604020202020204" pitchFamily="34" charset="0"/>
                <a:cs typeface="Arial" panose="020B0604020202020204" pitchFamily="34" charset="0"/>
              </a:rPr>
              <a:t>Hulpmiddel</a:t>
            </a:r>
          </a:p>
          <a:p>
            <a:pPr marL="228600" indent="-228600">
              <a:buFont typeface="+mj-lt"/>
              <a:buAutoNum type="arabicPeriod"/>
            </a:pPr>
            <a:r>
              <a:rPr lang="nl-NL" sz="1100">
                <a:latin typeface="Arial" panose="020B0604020202020204" pitchFamily="34" charset="0"/>
                <a:cs typeface="Arial" panose="020B0604020202020204" pitchFamily="34" charset="0"/>
              </a:rPr>
              <a:t>Manier van rapporteren</a:t>
            </a:r>
          </a:p>
          <a:p>
            <a:pPr marL="228600" indent="-228600">
              <a:buFont typeface="+mj-lt"/>
              <a:buAutoNum type="arabicPeriod"/>
            </a:pPr>
            <a:r>
              <a:rPr lang="nl-NL" sz="1100">
                <a:latin typeface="Arial" panose="020B0604020202020204" pitchFamily="34" charset="0"/>
                <a:cs typeface="Arial" panose="020B0604020202020204" pitchFamily="34" charset="0"/>
              </a:rPr>
              <a:t>Datum, tijd en plaats/situatie</a:t>
            </a:r>
          </a:p>
        </p:txBody>
      </p:sp>
    </p:spTree>
    <p:extLst>
      <p:ext uri="{BB962C8B-B14F-4D97-AF65-F5344CB8AC3E}">
        <p14:creationId xmlns:p14="http://schemas.microsoft.com/office/powerpoint/2010/main" val="30987575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DC40B0-7AAD-4395-9C8E-A1B70CCE3D89}"/>
              </a:ext>
            </a:extLst>
          </p:cNvPr>
          <p:cNvSpPr>
            <a:spLocks noGrp="1"/>
          </p:cNvSpPr>
          <p:nvPr>
            <p:ph type="title"/>
          </p:nvPr>
        </p:nvSpPr>
        <p:spPr>
          <a:xfrm>
            <a:off x="838200" y="723578"/>
            <a:ext cx="4595071" cy="1645501"/>
          </a:xfrm>
        </p:spPr>
        <p:txBody>
          <a:bodyPr>
            <a:normAutofit/>
          </a:bodyPr>
          <a:lstStyle/>
          <a:p>
            <a:r>
              <a:rPr lang="nl-NL" b="1"/>
              <a:t>8. Manier van rapporteren</a:t>
            </a:r>
          </a:p>
        </p:txBody>
      </p:sp>
      <p:sp>
        <p:nvSpPr>
          <p:cNvPr id="3" name="Tijdelijke aanduiding voor inhoud 2">
            <a:extLst>
              <a:ext uri="{FF2B5EF4-FFF2-40B4-BE49-F238E27FC236}">
                <a16:creationId xmlns:a16="http://schemas.microsoft.com/office/drawing/2014/main" id="{0DC0AF90-BB82-43A4-9E84-BF25F92C57AF}"/>
              </a:ext>
            </a:extLst>
          </p:cNvPr>
          <p:cNvSpPr>
            <a:spLocks noGrp="1"/>
          </p:cNvSpPr>
          <p:nvPr>
            <p:ph idx="1"/>
          </p:nvPr>
        </p:nvSpPr>
        <p:spPr>
          <a:xfrm>
            <a:off x="838200" y="2548467"/>
            <a:ext cx="4595071" cy="4014258"/>
          </a:xfrm>
        </p:spPr>
        <p:txBody>
          <a:bodyPr>
            <a:normAutofit/>
          </a:bodyPr>
          <a:lstStyle/>
          <a:p>
            <a:r>
              <a:rPr lang="nl-NL" sz="2000" dirty="0"/>
              <a:t>Stap 8 van het observatieplan is de manier van  rapporteren</a:t>
            </a:r>
          </a:p>
          <a:p>
            <a:r>
              <a:rPr lang="nl-NL" sz="2000" dirty="0"/>
              <a:t>Deze stap heeft in feite maar 2 opties:</a:t>
            </a:r>
          </a:p>
          <a:p>
            <a:pPr lvl="1"/>
            <a:r>
              <a:rPr lang="nl-NL" sz="2000" dirty="0"/>
              <a:t>Schriftelijk</a:t>
            </a:r>
          </a:p>
          <a:p>
            <a:pPr lvl="1"/>
            <a:r>
              <a:rPr lang="nl-NL" sz="2000" dirty="0"/>
              <a:t>Mondeling</a:t>
            </a:r>
          </a:p>
        </p:txBody>
      </p:sp>
      <p:pic>
        <p:nvPicPr>
          <p:cNvPr id="7" name="Afbeelding 6">
            <a:extLst>
              <a:ext uri="{FF2B5EF4-FFF2-40B4-BE49-F238E27FC236}">
                <a16:creationId xmlns:a16="http://schemas.microsoft.com/office/drawing/2014/main" id="{DADB48A8-A58A-420F-B69E-888F548DCC8C}"/>
              </a:ext>
            </a:extLst>
          </p:cNvPr>
          <p:cNvPicPr>
            <a:picLocks noChangeAspect="1"/>
          </p:cNvPicPr>
          <p:nvPr/>
        </p:nvPicPr>
        <p:blipFill>
          <a:blip r:embed="rId3"/>
          <a:stretch>
            <a:fillRect/>
          </a:stretch>
        </p:blipFill>
        <p:spPr>
          <a:xfrm>
            <a:off x="6420908" y="469324"/>
            <a:ext cx="2364317" cy="2444633"/>
          </a:xfrm>
          <a:prstGeom prst="rect">
            <a:avLst/>
          </a:prstGeom>
        </p:spPr>
      </p:pic>
      <p:pic>
        <p:nvPicPr>
          <p:cNvPr id="6" name="Afbeelding 5" descr="Afbeelding met binnen, muur&#10;&#10;Beschrijving is gegenereerd met hoge betrouwbaarheid">
            <a:extLst>
              <a:ext uri="{FF2B5EF4-FFF2-40B4-BE49-F238E27FC236}">
                <a16:creationId xmlns:a16="http://schemas.microsoft.com/office/drawing/2014/main" id="{395CDAA2-DF38-4AD4-9E2A-A0E8722E2EA2}"/>
              </a:ext>
            </a:extLst>
          </p:cNvPr>
          <p:cNvPicPr>
            <a:picLocks noChangeAspect="1"/>
          </p:cNvPicPr>
          <p:nvPr/>
        </p:nvPicPr>
        <p:blipFill>
          <a:blip r:embed="rId4"/>
          <a:stretch>
            <a:fillRect/>
          </a:stretch>
        </p:blipFill>
        <p:spPr>
          <a:xfrm>
            <a:off x="9502775" y="902550"/>
            <a:ext cx="2364317" cy="1578181"/>
          </a:xfrm>
          <a:prstGeom prst="rect">
            <a:avLst/>
          </a:prstGeom>
        </p:spPr>
      </p:pic>
      <p:pic>
        <p:nvPicPr>
          <p:cNvPr id="5" name="Afbeelding 4" descr="Afbeelding met persoon, tafel, binnen, zitten&#10;&#10;Beschrijving is gegenereerd met hoge betrouwbaarheid">
            <a:extLst>
              <a:ext uri="{FF2B5EF4-FFF2-40B4-BE49-F238E27FC236}">
                <a16:creationId xmlns:a16="http://schemas.microsoft.com/office/drawing/2014/main" id="{21FD5645-CFB7-4719-93AC-C4F974A24692}"/>
              </a:ext>
            </a:extLst>
          </p:cNvPr>
          <p:cNvPicPr>
            <a:picLocks noChangeAspect="1"/>
          </p:cNvPicPr>
          <p:nvPr/>
        </p:nvPicPr>
        <p:blipFill>
          <a:blip r:embed="rId5"/>
          <a:stretch>
            <a:fillRect/>
          </a:stretch>
        </p:blipFill>
        <p:spPr>
          <a:xfrm>
            <a:off x="7226473" y="3796452"/>
            <a:ext cx="3835053" cy="2559898"/>
          </a:xfrm>
          <a:prstGeom prst="rect">
            <a:avLst/>
          </a:prstGeom>
        </p:spPr>
      </p:pic>
      <p:sp>
        <p:nvSpPr>
          <p:cNvPr id="8" name="Tekstvak 7">
            <a:extLst>
              <a:ext uri="{FF2B5EF4-FFF2-40B4-BE49-F238E27FC236}">
                <a16:creationId xmlns:a16="http://schemas.microsoft.com/office/drawing/2014/main" id="{191D5095-F672-420A-B5D1-EFBD3A852004}"/>
              </a:ext>
            </a:extLst>
          </p:cNvPr>
          <p:cNvSpPr txBox="1"/>
          <p:nvPr/>
        </p:nvSpPr>
        <p:spPr>
          <a:xfrm>
            <a:off x="4440976" y="68999"/>
            <a:ext cx="1396154" cy="1785104"/>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nl-NL" sz="1000" dirty="0"/>
              <a:t>Let op: je manier van rapporteren moet overeenkomen met je gekozen observatie techniek. Heb je gekozen voor een protocollaire observatie? Dan kies je sowieso dus ook voor rapporteren op schriftelijke wijze!</a:t>
            </a:r>
          </a:p>
        </p:txBody>
      </p:sp>
    </p:spTree>
    <p:extLst>
      <p:ext uri="{BB962C8B-B14F-4D97-AF65-F5344CB8AC3E}">
        <p14:creationId xmlns:p14="http://schemas.microsoft.com/office/powerpoint/2010/main" val="4004388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4C4274-ECC4-4250-99B7-BBDEB1F1F10A}"/>
              </a:ext>
            </a:extLst>
          </p:cNvPr>
          <p:cNvSpPr>
            <a:spLocks noGrp="1"/>
          </p:cNvSpPr>
          <p:nvPr>
            <p:ph type="title"/>
          </p:nvPr>
        </p:nvSpPr>
        <p:spPr>
          <a:xfrm>
            <a:off x="6508194" y="67089"/>
            <a:ext cx="4960918" cy="1609344"/>
          </a:xfrm>
          <a:ln>
            <a:noFill/>
          </a:ln>
        </p:spPr>
        <p:txBody>
          <a:bodyPr>
            <a:normAutofit/>
          </a:bodyPr>
          <a:lstStyle/>
          <a:p>
            <a:r>
              <a:rPr lang="nl-NL" sz="4000" b="1"/>
              <a:t>9. Datum, tijd en plaats</a:t>
            </a:r>
          </a:p>
        </p:txBody>
      </p:sp>
      <p:pic>
        <p:nvPicPr>
          <p:cNvPr id="6" name="Afbeelding 5" descr="Afbeelding met object, klok&#10;&#10;Beschrijving is gegenereerd met zeer hoge betrouwbaarheid">
            <a:extLst>
              <a:ext uri="{FF2B5EF4-FFF2-40B4-BE49-F238E27FC236}">
                <a16:creationId xmlns:a16="http://schemas.microsoft.com/office/drawing/2014/main" id="{B2A4B692-E949-4469-8EE9-798605B8DA5F}"/>
              </a:ext>
            </a:extLst>
          </p:cNvPr>
          <p:cNvPicPr>
            <a:picLocks noChangeAspect="1"/>
          </p:cNvPicPr>
          <p:nvPr/>
        </p:nvPicPr>
        <p:blipFill rotWithShape="1">
          <a:blip r:embed="rId3"/>
          <a:srcRect r="9442" b="-1"/>
          <a:stretch/>
        </p:blipFill>
        <p:spPr>
          <a:xfrm>
            <a:off x="-2" y="10"/>
            <a:ext cx="3036232" cy="3352846"/>
          </a:xfrm>
          <a:prstGeom prst="rect">
            <a:avLst/>
          </a:prstGeom>
        </p:spPr>
      </p:pic>
      <p:pic>
        <p:nvPicPr>
          <p:cNvPr id="7" name="Afbeelding 6" descr="Afbeelding met tekst&#10;&#10;Beschrijving is gegenereerd met zeer hoge betrouwbaarheid">
            <a:extLst>
              <a:ext uri="{FF2B5EF4-FFF2-40B4-BE49-F238E27FC236}">
                <a16:creationId xmlns:a16="http://schemas.microsoft.com/office/drawing/2014/main" id="{49AAF92F-EBF2-4999-ACA2-7C8095A43224}"/>
              </a:ext>
            </a:extLst>
          </p:cNvPr>
          <p:cNvPicPr>
            <a:picLocks noChangeAspect="1"/>
          </p:cNvPicPr>
          <p:nvPr/>
        </p:nvPicPr>
        <p:blipFill rotWithShape="1">
          <a:blip r:embed="rId4"/>
          <a:srcRect l="4986" r="57350"/>
          <a:stretch/>
        </p:blipFill>
        <p:spPr>
          <a:xfrm>
            <a:off x="3127672" y="-1"/>
            <a:ext cx="2971377" cy="5049079"/>
          </a:xfrm>
          <a:custGeom>
            <a:avLst/>
            <a:gdLst>
              <a:gd name="connsiteX0" fmla="*/ 0 w 2971377"/>
              <a:gd name="connsiteY0" fmla="*/ 0 h 5049079"/>
              <a:gd name="connsiteX1" fmla="*/ 2971377 w 2971377"/>
              <a:gd name="connsiteY1" fmla="*/ 0 h 5049079"/>
              <a:gd name="connsiteX2" fmla="*/ 2971377 w 2971377"/>
              <a:gd name="connsiteY2" fmla="*/ 5049079 h 5049079"/>
              <a:gd name="connsiteX3" fmla="*/ 949962 w 2971377"/>
              <a:gd name="connsiteY3" fmla="*/ 5049079 h 5049079"/>
              <a:gd name="connsiteX4" fmla="*/ 949962 w 2971377"/>
              <a:gd name="connsiteY4" fmla="*/ 3352857 h 5049079"/>
              <a:gd name="connsiteX5" fmla="*/ 0 w 2971377"/>
              <a:gd name="connsiteY5" fmla="*/ 3352857 h 5049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377" h="5049079">
                <a:moveTo>
                  <a:pt x="0" y="0"/>
                </a:moveTo>
                <a:lnTo>
                  <a:pt x="2971377" y="0"/>
                </a:lnTo>
                <a:lnTo>
                  <a:pt x="2971377" y="5049079"/>
                </a:lnTo>
                <a:lnTo>
                  <a:pt x="949962" y="5049079"/>
                </a:lnTo>
                <a:lnTo>
                  <a:pt x="949962" y="3352857"/>
                </a:lnTo>
                <a:lnTo>
                  <a:pt x="0" y="3352857"/>
                </a:lnTo>
                <a:close/>
              </a:path>
            </a:pathLst>
          </a:custGeom>
        </p:spPr>
      </p:pic>
      <p:pic>
        <p:nvPicPr>
          <p:cNvPr id="5" name="Afbeelding 4" descr="Afbeelding met object&#10;&#10;Beschrijving is gegenereerd met zeer hoge betrouwbaarheid">
            <a:extLst>
              <a:ext uri="{FF2B5EF4-FFF2-40B4-BE49-F238E27FC236}">
                <a16:creationId xmlns:a16="http://schemas.microsoft.com/office/drawing/2014/main" id="{A0E2E541-D927-4797-BEFE-09D5F513EA6D}"/>
              </a:ext>
            </a:extLst>
          </p:cNvPr>
          <p:cNvPicPr>
            <a:picLocks noChangeAspect="1"/>
          </p:cNvPicPr>
          <p:nvPr/>
        </p:nvPicPr>
        <p:blipFill rotWithShape="1">
          <a:blip r:embed="rId5"/>
          <a:srcRect r="37903" b="3"/>
          <a:stretch/>
        </p:blipFill>
        <p:spPr>
          <a:xfrm>
            <a:off x="20" y="3429000"/>
            <a:ext cx="3998825" cy="3429000"/>
          </a:xfrm>
          <a:prstGeom prst="rect">
            <a:avLst/>
          </a:prstGeom>
        </p:spPr>
      </p:pic>
      <p:sp>
        <p:nvSpPr>
          <p:cNvPr id="3" name="Tijdelijke aanduiding voor inhoud 2">
            <a:extLst>
              <a:ext uri="{FF2B5EF4-FFF2-40B4-BE49-F238E27FC236}">
                <a16:creationId xmlns:a16="http://schemas.microsoft.com/office/drawing/2014/main" id="{6D4578A5-7329-404A-936A-608C7CDFB441}"/>
              </a:ext>
            </a:extLst>
          </p:cNvPr>
          <p:cNvSpPr>
            <a:spLocks noGrp="1"/>
          </p:cNvSpPr>
          <p:nvPr>
            <p:ph idx="1"/>
          </p:nvPr>
        </p:nvSpPr>
        <p:spPr>
          <a:xfrm>
            <a:off x="6512767" y="1594317"/>
            <a:ext cx="5187617" cy="5049079"/>
          </a:xfrm>
        </p:spPr>
        <p:txBody>
          <a:bodyPr>
            <a:normAutofit fontScale="92500" lnSpcReduction="20000"/>
          </a:bodyPr>
          <a:lstStyle/>
          <a:p>
            <a:r>
              <a:rPr lang="nl-NL" sz="1900" dirty="0"/>
              <a:t>In de laatste stap van het observatieplan kies je een exacte datum (of data) om te observeren</a:t>
            </a:r>
          </a:p>
          <a:p>
            <a:r>
              <a:rPr lang="nl-NL" sz="1900" dirty="0"/>
              <a:t>Een tijdstip. Vergeet niet erbij te zetten wanneer je stopt!</a:t>
            </a:r>
          </a:p>
          <a:p>
            <a:r>
              <a:rPr lang="nl-NL" sz="1900" dirty="0"/>
              <a:t>Een plek/situatie</a:t>
            </a:r>
          </a:p>
          <a:p>
            <a:endParaRPr lang="nl-NL" sz="2000" dirty="0"/>
          </a:p>
          <a:p>
            <a:r>
              <a:rPr lang="nl-NL" sz="2400" dirty="0"/>
              <a:t>Voorbeeld 1 observatie:</a:t>
            </a:r>
          </a:p>
          <a:p>
            <a:pPr lvl="1"/>
            <a:r>
              <a:rPr lang="nl-NL" sz="1500" dirty="0"/>
              <a:t>27-03-2019</a:t>
            </a:r>
          </a:p>
          <a:p>
            <a:pPr lvl="1"/>
            <a:r>
              <a:rPr lang="nl-NL" sz="1500" dirty="0"/>
              <a:t>Van 08:30 tot 08:50</a:t>
            </a:r>
          </a:p>
          <a:p>
            <a:pPr lvl="1"/>
            <a:r>
              <a:rPr lang="nl-NL" sz="1500" dirty="0"/>
              <a:t>In de kring na binnenkomst</a:t>
            </a:r>
          </a:p>
          <a:p>
            <a:r>
              <a:rPr lang="nl-NL" sz="2400" dirty="0"/>
              <a:t>Voorbeeld 2 observaties</a:t>
            </a:r>
          </a:p>
          <a:p>
            <a:pPr lvl="1"/>
            <a:r>
              <a:rPr lang="nl-NL" sz="2100" dirty="0"/>
              <a:t>Observatie 1</a:t>
            </a:r>
          </a:p>
          <a:p>
            <a:pPr lvl="2"/>
            <a:r>
              <a:rPr lang="nl-NL" sz="1400" dirty="0"/>
              <a:t>27-03-2019</a:t>
            </a:r>
          </a:p>
          <a:p>
            <a:pPr lvl="2"/>
            <a:r>
              <a:rPr lang="nl-NL" sz="1400" dirty="0"/>
              <a:t>Van 08:30 tot 08:50</a:t>
            </a:r>
          </a:p>
          <a:p>
            <a:pPr lvl="2"/>
            <a:r>
              <a:rPr lang="nl-NL" sz="1400" dirty="0"/>
              <a:t>In de kring na binnenkomst</a:t>
            </a:r>
          </a:p>
          <a:p>
            <a:pPr lvl="1"/>
            <a:r>
              <a:rPr lang="nl-NL" sz="2100" dirty="0"/>
              <a:t>Observatie 2</a:t>
            </a:r>
          </a:p>
          <a:p>
            <a:pPr lvl="2"/>
            <a:r>
              <a:rPr lang="nl-NL" sz="1400" dirty="0"/>
              <a:t>28-03-2019</a:t>
            </a:r>
          </a:p>
          <a:p>
            <a:pPr lvl="2"/>
            <a:r>
              <a:rPr lang="nl-NL" sz="1400" dirty="0"/>
              <a:t>Van 12:00 tot 12:20</a:t>
            </a:r>
          </a:p>
          <a:p>
            <a:pPr lvl="2"/>
            <a:r>
              <a:rPr lang="nl-NL" sz="1400" dirty="0"/>
              <a:t>In de kring voorlezen na lunch eten</a:t>
            </a:r>
          </a:p>
          <a:p>
            <a:pPr lvl="2"/>
            <a:endParaRPr lang="nl-NL" sz="1200" dirty="0"/>
          </a:p>
        </p:txBody>
      </p:sp>
      <p:pic>
        <p:nvPicPr>
          <p:cNvPr id="8" name="Afbeelding 7">
            <a:extLst>
              <a:ext uri="{FF2B5EF4-FFF2-40B4-BE49-F238E27FC236}">
                <a16:creationId xmlns:a16="http://schemas.microsoft.com/office/drawing/2014/main" id="{DD83753B-674E-4B82-9F57-6F4B1C220B5C}"/>
              </a:ext>
            </a:extLst>
          </p:cNvPr>
          <p:cNvPicPr>
            <a:picLocks noChangeAspect="1"/>
          </p:cNvPicPr>
          <p:nvPr/>
        </p:nvPicPr>
        <p:blipFill>
          <a:blip r:embed="rId6"/>
          <a:stretch>
            <a:fillRect/>
          </a:stretch>
        </p:blipFill>
        <p:spPr>
          <a:xfrm>
            <a:off x="4027294" y="4849401"/>
            <a:ext cx="2068706" cy="2084741"/>
          </a:xfrm>
          <a:prstGeom prst="rect">
            <a:avLst/>
          </a:prstGeom>
        </p:spPr>
      </p:pic>
    </p:spTree>
    <p:extLst>
      <p:ext uri="{BB962C8B-B14F-4D97-AF65-F5344CB8AC3E}">
        <p14:creationId xmlns:p14="http://schemas.microsoft.com/office/powerpoint/2010/main" val="624439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154F7B-3784-48E1-A2BD-2D43C7EAE688}"/>
              </a:ext>
            </a:extLst>
          </p:cNvPr>
          <p:cNvSpPr>
            <a:spLocks noGrp="1"/>
          </p:cNvSpPr>
          <p:nvPr>
            <p:ph type="title"/>
          </p:nvPr>
        </p:nvSpPr>
        <p:spPr>
          <a:xfrm>
            <a:off x="685801" y="685800"/>
            <a:ext cx="10396882" cy="1151965"/>
          </a:xfrm>
        </p:spPr>
        <p:txBody>
          <a:bodyPr>
            <a:normAutofit/>
          </a:bodyPr>
          <a:lstStyle/>
          <a:p>
            <a:r>
              <a:rPr lang="nl-NL" dirty="0"/>
              <a:t>Het Observatieverslag: 3 delen</a:t>
            </a:r>
          </a:p>
        </p:txBody>
      </p:sp>
      <p:graphicFrame>
        <p:nvGraphicFramePr>
          <p:cNvPr id="5" name="Tijdelijke aanduiding voor inhoud 2"/>
          <p:cNvGraphicFramePr>
            <a:graphicFrameLocks noGrp="1"/>
          </p:cNvGraphicFramePr>
          <p:nvPr>
            <p:ph sz="quarter" idx="4294967295"/>
          </p:nvPr>
        </p:nvGraphicFramePr>
        <p:xfrm>
          <a:off x="685801" y="2001346"/>
          <a:ext cx="10394950" cy="3311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kstvak 2">
            <a:extLst>
              <a:ext uri="{FF2B5EF4-FFF2-40B4-BE49-F238E27FC236}">
                <a16:creationId xmlns:a16="http://schemas.microsoft.com/office/drawing/2014/main" id="{40BCD164-9AA6-49A7-94ED-5E8F9870F04B}"/>
              </a:ext>
            </a:extLst>
          </p:cNvPr>
          <p:cNvSpPr txBox="1"/>
          <p:nvPr/>
        </p:nvSpPr>
        <p:spPr>
          <a:xfrm>
            <a:off x="4421052" y="3862902"/>
            <a:ext cx="2805563" cy="938719"/>
          </a:xfrm>
          <a:prstGeom prst="rect">
            <a:avLst/>
          </a:prstGeom>
          <a:noFill/>
        </p:spPr>
        <p:txBody>
          <a:bodyPr wrap="square" rtlCol="0">
            <a:spAutoFit/>
          </a:bodyPr>
          <a:lstStyle/>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Het observeren zelf</a:t>
            </a:r>
          </a:p>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Een objectieve rapportage via de door jou gekozen techniek</a:t>
            </a:r>
          </a:p>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Beschrijving van wat je hebt waargenomen</a:t>
            </a:r>
          </a:p>
        </p:txBody>
      </p:sp>
      <p:sp>
        <p:nvSpPr>
          <p:cNvPr id="4" name="Tekstvak 3">
            <a:extLst>
              <a:ext uri="{FF2B5EF4-FFF2-40B4-BE49-F238E27FC236}">
                <a16:creationId xmlns:a16="http://schemas.microsoft.com/office/drawing/2014/main" id="{383A1350-AE85-4F92-B658-00FE34D422CF}"/>
              </a:ext>
            </a:extLst>
          </p:cNvPr>
          <p:cNvSpPr txBox="1"/>
          <p:nvPr/>
        </p:nvSpPr>
        <p:spPr>
          <a:xfrm>
            <a:off x="8073957" y="3862902"/>
            <a:ext cx="2660515" cy="1277273"/>
          </a:xfrm>
          <a:prstGeom prst="rect">
            <a:avLst/>
          </a:prstGeom>
          <a:noFill/>
        </p:spPr>
        <p:txBody>
          <a:bodyPr wrap="square" rtlCol="0">
            <a:spAutoFit/>
          </a:bodyPr>
          <a:lstStyle/>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Wat voor informatie zou je uit je rapportage kunnen halen?</a:t>
            </a:r>
          </a:p>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Antwoord op je doel en vragen</a:t>
            </a:r>
          </a:p>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Blijf altijd voorzichtig met het trekken van conclusies. Laat weten wat je hebt gezien en wat je daar uit zou </a:t>
            </a:r>
            <a:r>
              <a:rPr lang="nl-NL" sz="1100" b="1" u="sng" dirty="0">
                <a:latin typeface="Arial" panose="020B0604020202020204" pitchFamily="34" charset="0"/>
                <a:cs typeface="Arial" panose="020B0604020202020204" pitchFamily="34" charset="0"/>
              </a:rPr>
              <a:t>kunnen</a:t>
            </a:r>
            <a:r>
              <a:rPr lang="nl-NL" sz="1100" dirty="0">
                <a:latin typeface="Arial" panose="020B0604020202020204" pitchFamily="34" charset="0"/>
                <a:cs typeface="Arial" panose="020B0604020202020204" pitchFamily="34" charset="0"/>
              </a:rPr>
              <a:t> opmaken</a:t>
            </a:r>
          </a:p>
        </p:txBody>
      </p:sp>
      <p:sp>
        <p:nvSpPr>
          <p:cNvPr id="7" name="Tekstvak 6">
            <a:extLst>
              <a:ext uri="{FF2B5EF4-FFF2-40B4-BE49-F238E27FC236}">
                <a16:creationId xmlns:a16="http://schemas.microsoft.com/office/drawing/2014/main" id="{EF83AE5F-54AC-447D-8B37-7DC87BA7BE73}"/>
              </a:ext>
            </a:extLst>
          </p:cNvPr>
          <p:cNvSpPr txBox="1"/>
          <p:nvPr/>
        </p:nvSpPr>
        <p:spPr>
          <a:xfrm>
            <a:off x="998547" y="3180766"/>
            <a:ext cx="2575163" cy="1892826"/>
          </a:xfrm>
          <a:prstGeom prst="rect">
            <a:avLst/>
          </a:prstGeom>
          <a:noFill/>
        </p:spPr>
        <p:txBody>
          <a:bodyPr wrap="square" rtlCol="0">
            <a:spAutoFit/>
          </a:bodyPr>
          <a:lstStyle/>
          <a:p>
            <a:r>
              <a:rPr lang="nl-NL" b="1">
                <a:latin typeface="Arial" panose="020B0604020202020204" pitchFamily="34" charset="0"/>
                <a:cs typeface="Arial" panose="020B0604020202020204" pitchFamily="34" charset="0"/>
              </a:rPr>
              <a:t>Observatieplan</a:t>
            </a:r>
          </a:p>
          <a:p>
            <a:pPr marL="228600" indent="-228600">
              <a:buFont typeface="+mj-lt"/>
              <a:buAutoNum type="arabicPeriod"/>
            </a:pPr>
            <a:r>
              <a:rPr lang="nl-NL" sz="1100">
                <a:latin typeface="Arial" panose="020B0604020202020204" pitchFamily="34" charset="0"/>
                <a:cs typeface="Arial" panose="020B0604020202020204" pitchFamily="34" charset="0"/>
              </a:rPr>
              <a:t>Achtergrondgegevens</a:t>
            </a:r>
          </a:p>
          <a:p>
            <a:pPr marL="228600" indent="-228600">
              <a:buFont typeface="+mj-lt"/>
              <a:buAutoNum type="arabicPeriod"/>
            </a:pPr>
            <a:r>
              <a:rPr lang="nl-NL" sz="1100">
                <a:latin typeface="Arial" panose="020B0604020202020204" pitchFamily="34" charset="0"/>
                <a:cs typeface="Arial" panose="020B0604020202020204" pitchFamily="34" charset="0"/>
              </a:rPr>
              <a:t>Beginsituatie</a:t>
            </a:r>
          </a:p>
          <a:p>
            <a:pPr marL="228600" indent="-228600">
              <a:buFont typeface="+mj-lt"/>
              <a:buAutoNum type="arabicPeriod"/>
            </a:pPr>
            <a:r>
              <a:rPr lang="nl-NL" sz="1100">
                <a:latin typeface="Arial" panose="020B0604020202020204" pitchFamily="34" charset="0"/>
                <a:cs typeface="Arial" panose="020B0604020202020204" pitchFamily="34" charset="0"/>
              </a:rPr>
              <a:t>Doel (SMART)</a:t>
            </a:r>
          </a:p>
          <a:p>
            <a:pPr marL="228600" indent="-228600">
              <a:buFont typeface="+mj-lt"/>
              <a:buAutoNum type="arabicPeriod"/>
            </a:pPr>
            <a:r>
              <a:rPr lang="nl-NL" sz="1100">
                <a:latin typeface="Arial" panose="020B0604020202020204" pitchFamily="34" charset="0"/>
                <a:cs typeface="Arial" panose="020B0604020202020204" pitchFamily="34" charset="0"/>
              </a:rPr>
              <a:t>Observatie Vragen</a:t>
            </a:r>
          </a:p>
          <a:p>
            <a:pPr marL="228600" indent="-228600">
              <a:buFont typeface="+mj-lt"/>
              <a:buAutoNum type="arabicPeriod"/>
            </a:pPr>
            <a:r>
              <a:rPr lang="nl-NL" sz="1100">
                <a:latin typeface="Arial" panose="020B0604020202020204" pitchFamily="34" charset="0"/>
                <a:cs typeface="Arial" panose="020B0604020202020204" pitchFamily="34" charset="0"/>
              </a:rPr>
              <a:t>Observatie Methode</a:t>
            </a:r>
          </a:p>
          <a:p>
            <a:pPr marL="228600" indent="-228600">
              <a:buFont typeface="+mj-lt"/>
              <a:buAutoNum type="arabicPeriod"/>
            </a:pPr>
            <a:r>
              <a:rPr lang="nl-NL" sz="1100">
                <a:latin typeface="Arial" panose="020B0604020202020204" pitchFamily="34" charset="0"/>
                <a:cs typeface="Arial" panose="020B0604020202020204" pitchFamily="34" charset="0"/>
              </a:rPr>
              <a:t>Observatie Techniek</a:t>
            </a:r>
          </a:p>
          <a:p>
            <a:pPr marL="228600" indent="-228600">
              <a:buFont typeface="+mj-lt"/>
              <a:buAutoNum type="arabicPeriod"/>
            </a:pPr>
            <a:r>
              <a:rPr lang="nl-NL" sz="1100">
                <a:latin typeface="Arial" panose="020B0604020202020204" pitchFamily="34" charset="0"/>
                <a:cs typeface="Arial" panose="020B0604020202020204" pitchFamily="34" charset="0"/>
              </a:rPr>
              <a:t>Hulpmiddel</a:t>
            </a:r>
          </a:p>
          <a:p>
            <a:pPr marL="228600" indent="-228600">
              <a:buFont typeface="+mj-lt"/>
              <a:buAutoNum type="arabicPeriod"/>
            </a:pPr>
            <a:r>
              <a:rPr lang="nl-NL" sz="1100">
                <a:latin typeface="Arial" panose="020B0604020202020204" pitchFamily="34" charset="0"/>
                <a:cs typeface="Arial" panose="020B0604020202020204" pitchFamily="34" charset="0"/>
              </a:rPr>
              <a:t>Manier van rapporteren</a:t>
            </a:r>
          </a:p>
          <a:p>
            <a:pPr marL="228600" indent="-228600">
              <a:buFont typeface="+mj-lt"/>
              <a:buAutoNum type="arabicPeriod"/>
            </a:pPr>
            <a:r>
              <a:rPr lang="nl-NL" sz="1100">
                <a:latin typeface="Arial" panose="020B0604020202020204" pitchFamily="34" charset="0"/>
                <a:cs typeface="Arial" panose="020B0604020202020204" pitchFamily="34" charset="0"/>
              </a:rPr>
              <a:t>Datum, tijd en plaats/situatie</a:t>
            </a:r>
          </a:p>
        </p:txBody>
      </p:sp>
    </p:spTree>
    <p:extLst>
      <p:ext uri="{BB962C8B-B14F-4D97-AF65-F5344CB8AC3E}">
        <p14:creationId xmlns:p14="http://schemas.microsoft.com/office/powerpoint/2010/main" val="2811288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4BE39B-06C3-4013-A5D0-F77323171FB0}"/>
              </a:ext>
            </a:extLst>
          </p:cNvPr>
          <p:cNvSpPr>
            <a:spLocks noGrp="1"/>
          </p:cNvSpPr>
          <p:nvPr>
            <p:ph type="title"/>
          </p:nvPr>
        </p:nvSpPr>
        <p:spPr>
          <a:xfrm>
            <a:off x="643468" y="623392"/>
            <a:ext cx="3363974" cy="1607060"/>
          </a:xfrm>
          <a:noFill/>
          <a:ln w="19050">
            <a:solidFill>
              <a:schemeClr val="tx1"/>
            </a:solidFill>
          </a:ln>
        </p:spPr>
        <p:txBody>
          <a:bodyPr wrap="square" anchor="ctr">
            <a:normAutofit/>
          </a:bodyPr>
          <a:lstStyle/>
          <a:p>
            <a:pPr algn="ctr"/>
            <a:r>
              <a:rPr lang="nl-NL" sz="2800"/>
              <a:t>Theorie: De rapportage</a:t>
            </a:r>
          </a:p>
        </p:txBody>
      </p:sp>
      <p:sp>
        <p:nvSpPr>
          <p:cNvPr id="3" name="Tijdelijke aanduiding voor inhoud 2">
            <a:extLst>
              <a:ext uri="{FF2B5EF4-FFF2-40B4-BE49-F238E27FC236}">
                <a16:creationId xmlns:a16="http://schemas.microsoft.com/office/drawing/2014/main" id="{A8E41506-8D1D-4D32-A265-1F2F2778FE85}"/>
              </a:ext>
            </a:extLst>
          </p:cNvPr>
          <p:cNvSpPr>
            <a:spLocks noGrp="1"/>
          </p:cNvSpPr>
          <p:nvPr>
            <p:ph idx="1"/>
          </p:nvPr>
        </p:nvSpPr>
        <p:spPr>
          <a:xfrm>
            <a:off x="643468" y="2638043"/>
            <a:ext cx="3363974" cy="3415623"/>
          </a:xfrm>
        </p:spPr>
        <p:txBody>
          <a:bodyPr>
            <a:normAutofit lnSpcReduction="10000"/>
          </a:bodyPr>
          <a:lstStyle/>
          <a:p>
            <a:r>
              <a:rPr lang="nl-NL" sz="2000" b="1" dirty="0"/>
              <a:t>Deel 2 </a:t>
            </a:r>
            <a:r>
              <a:rPr lang="nl-NL" sz="2000" dirty="0"/>
              <a:t>van een observatieverslag is het maken van een </a:t>
            </a:r>
            <a:r>
              <a:rPr lang="nl-NL" sz="2000" b="1" dirty="0"/>
              <a:t>Rapportage</a:t>
            </a:r>
          </a:p>
          <a:p>
            <a:endParaRPr lang="nl-NL" sz="2000" b="1" dirty="0"/>
          </a:p>
          <a:p>
            <a:r>
              <a:rPr lang="nl-NL" sz="2000" dirty="0"/>
              <a:t>1 ding is in elke observatie belangrijk: De rapportage is </a:t>
            </a:r>
            <a:r>
              <a:rPr lang="nl-NL" sz="2000" b="1" dirty="0"/>
              <a:t>objectief</a:t>
            </a:r>
          </a:p>
          <a:p>
            <a:endParaRPr lang="nl-NL" sz="2000" dirty="0"/>
          </a:p>
          <a:p>
            <a:r>
              <a:rPr lang="nl-NL" sz="2000" dirty="0"/>
              <a:t>Het is een beschrijving van wat je ziet</a:t>
            </a:r>
          </a:p>
          <a:p>
            <a:r>
              <a:rPr lang="nl-NL" sz="2000" dirty="0"/>
              <a:t>In de tegenwoordige tijd!</a:t>
            </a:r>
          </a:p>
        </p:txBody>
      </p:sp>
      <p:pic>
        <p:nvPicPr>
          <p:cNvPr id="4" name="Afbeelding 3" descr="Afbeelding met schermafbeelding&#10;&#10;Automatisch gegenereerde beschrijving">
            <a:extLst>
              <a:ext uri="{FF2B5EF4-FFF2-40B4-BE49-F238E27FC236}">
                <a16:creationId xmlns:a16="http://schemas.microsoft.com/office/drawing/2014/main" id="{C7F8FFE2-8A89-4416-9327-40237FEAFA66}"/>
              </a:ext>
            </a:extLst>
          </p:cNvPr>
          <p:cNvPicPr>
            <a:picLocks noChangeAspect="1"/>
          </p:cNvPicPr>
          <p:nvPr/>
        </p:nvPicPr>
        <p:blipFill>
          <a:blip r:embed="rId2"/>
          <a:stretch>
            <a:fillRect/>
          </a:stretch>
        </p:blipFill>
        <p:spPr>
          <a:xfrm>
            <a:off x="5798318" y="643467"/>
            <a:ext cx="5249658" cy="5410199"/>
          </a:xfrm>
          <a:prstGeom prst="rect">
            <a:avLst/>
          </a:prstGeom>
        </p:spPr>
      </p:pic>
    </p:spTree>
    <p:extLst>
      <p:ext uri="{BB962C8B-B14F-4D97-AF65-F5344CB8AC3E}">
        <p14:creationId xmlns:p14="http://schemas.microsoft.com/office/powerpoint/2010/main" val="3163318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9F6F39C2-8746-4599-843B-CED156C408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5D714AD-9E94-4752-AA45-D4B0EAAB5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4652"/>
            <a:ext cx="4444163" cy="632334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CA19999-B3DA-4F15-94B4-FDD650D34722}"/>
              </a:ext>
            </a:extLst>
          </p:cNvPr>
          <p:cNvSpPr>
            <a:spLocks noGrp="1"/>
          </p:cNvSpPr>
          <p:nvPr>
            <p:ph type="title"/>
          </p:nvPr>
        </p:nvSpPr>
        <p:spPr>
          <a:xfrm>
            <a:off x="599411" y="767258"/>
            <a:ext cx="3209335" cy="5323484"/>
          </a:xfrm>
        </p:spPr>
        <p:txBody>
          <a:bodyPr>
            <a:normAutofit/>
          </a:bodyPr>
          <a:lstStyle/>
          <a:p>
            <a:pPr algn="ctr"/>
            <a:r>
              <a:rPr lang="nl-NL" sz="2800">
                <a:solidFill>
                  <a:schemeClr val="bg1"/>
                </a:solidFill>
              </a:rPr>
              <a:t>Checklist: Is je rapportage goed?</a:t>
            </a:r>
          </a:p>
        </p:txBody>
      </p:sp>
      <p:sp>
        <p:nvSpPr>
          <p:cNvPr id="19" name="Rectangle 18">
            <a:extLst>
              <a:ext uri="{FF2B5EF4-FFF2-40B4-BE49-F238E27FC236}">
                <a16:creationId xmlns:a16="http://schemas.microsoft.com/office/drawing/2014/main" id="{7FF89E09-42FB-4694-96E4-95652B1D8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83158"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5D3C032-881F-4579-A4BF-0FA966E9F3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470645"/>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ijdelijke aanduiding voor inhoud 2">
            <a:extLst>
              <a:ext uri="{FF2B5EF4-FFF2-40B4-BE49-F238E27FC236}">
                <a16:creationId xmlns:a16="http://schemas.microsoft.com/office/drawing/2014/main" id="{7A0A343F-388A-4A17-93BB-D35DA98E5358}"/>
              </a:ext>
            </a:extLst>
          </p:cNvPr>
          <p:cNvGraphicFramePr>
            <a:graphicFrameLocks noGrp="1"/>
          </p:cNvGraphicFramePr>
          <p:nvPr>
            <p:ph idx="1"/>
            <p:extLst>
              <p:ext uri="{D42A27DB-BD31-4B8C-83A1-F6EECF244321}">
                <p14:modId xmlns:p14="http://schemas.microsoft.com/office/powerpoint/2010/main" val="1667215531"/>
              </p:ext>
            </p:extLst>
          </p:nvPr>
        </p:nvGraphicFramePr>
        <p:xfrm>
          <a:off x="5242917" y="1005298"/>
          <a:ext cx="6422901" cy="50854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384978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154F7B-3784-48E1-A2BD-2D43C7EAE688}"/>
              </a:ext>
            </a:extLst>
          </p:cNvPr>
          <p:cNvSpPr>
            <a:spLocks noGrp="1"/>
          </p:cNvSpPr>
          <p:nvPr>
            <p:ph type="title"/>
          </p:nvPr>
        </p:nvSpPr>
        <p:spPr>
          <a:xfrm>
            <a:off x="685801" y="685800"/>
            <a:ext cx="10396882" cy="1151965"/>
          </a:xfrm>
        </p:spPr>
        <p:txBody>
          <a:bodyPr>
            <a:normAutofit/>
          </a:bodyPr>
          <a:lstStyle/>
          <a:p>
            <a:r>
              <a:rPr lang="nl-NL"/>
              <a:t>Het Observatieverslag</a:t>
            </a:r>
          </a:p>
        </p:txBody>
      </p:sp>
      <p:graphicFrame>
        <p:nvGraphicFramePr>
          <p:cNvPr id="5" name="Tijdelijke aanduiding voor inhoud 2"/>
          <p:cNvGraphicFramePr>
            <a:graphicFrameLocks noGrp="1"/>
          </p:cNvGraphicFramePr>
          <p:nvPr>
            <p:ph sz="quarter" idx="4294967295"/>
          </p:nvPr>
        </p:nvGraphicFramePr>
        <p:xfrm>
          <a:off x="685801" y="2001346"/>
          <a:ext cx="10394950" cy="3311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kstvak 2">
            <a:extLst>
              <a:ext uri="{FF2B5EF4-FFF2-40B4-BE49-F238E27FC236}">
                <a16:creationId xmlns:a16="http://schemas.microsoft.com/office/drawing/2014/main" id="{40BCD164-9AA6-49A7-94ED-5E8F9870F04B}"/>
              </a:ext>
            </a:extLst>
          </p:cNvPr>
          <p:cNvSpPr txBox="1"/>
          <p:nvPr/>
        </p:nvSpPr>
        <p:spPr>
          <a:xfrm>
            <a:off x="4462011" y="3984662"/>
            <a:ext cx="2805563" cy="938719"/>
          </a:xfrm>
          <a:prstGeom prst="rect">
            <a:avLst/>
          </a:prstGeom>
          <a:noFill/>
        </p:spPr>
        <p:txBody>
          <a:bodyPr wrap="square" rtlCol="0">
            <a:spAutoFit/>
          </a:bodyPr>
          <a:lstStyle/>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Het observeren zelf</a:t>
            </a:r>
          </a:p>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Een objectieve rapportage via de door jou gekozen techniek</a:t>
            </a:r>
          </a:p>
          <a:p>
            <a:pPr marL="171450" indent="-171450">
              <a:buFont typeface="Arial" panose="020B0604020202020204" pitchFamily="34" charset="0"/>
              <a:buChar char="•"/>
            </a:pPr>
            <a:r>
              <a:rPr lang="nl-NL" sz="1100" dirty="0">
                <a:latin typeface="Arial" panose="020B0604020202020204" pitchFamily="34" charset="0"/>
                <a:cs typeface="Arial" panose="020B0604020202020204" pitchFamily="34" charset="0"/>
              </a:rPr>
              <a:t>Beschrijving van wat je hebt waargenomen</a:t>
            </a:r>
          </a:p>
        </p:txBody>
      </p:sp>
      <p:sp>
        <p:nvSpPr>
          <p:cNvPr id="4" name="Tekstvak 3">
            <a:extLst>
              <a:ext uri="{FF2B5EF4-FFF2-40B4-BE49-F238E27FC236}">
                <a16:creationId xmlns:a16="http://schemas.microsoft.com/office/drawing/2014/main" id="{383A1350-AE85-4F92-B658-00FE34D422CF}"/>
              </a:ext>
            </a:extLst>
          </p:cNvPr>
          <p:cNvSpPr txBox="1"/>
          <p:nvPr/>
        </p:nvSpPr>
        <p:spPr>
          <a:xfrm>
            <a:off x="8073957" y="4114800"/>
            <a:ext cx="2660515" cy="1107996"/>
          </a:xfrm>
          <a:prstGeom prst="rect">
            <a:avLst/>
          </a:prstGeom>
          <a:noFill/>
        </p:spPr>
        <p:txBody>
          <a:bodyPr wrap="square" rtlCol="0">
            <a:spAutoFit/>
          </a:bodyPr>
          <a:lstStyle/>
          <a:p>
            <a:r>
              <a:rPr lang="nl-NL" sz="1100" dirty="0">
                <a:latin typeface="Arial" panose="020B0604020202020204" pitchFamily="34" charset="0"/>
                <a:cs typeface="Arial" panose="020B0604020202020204" pitchFamily="34" charset="0"/>
              </a:rPr>
              <a:t>Antwoord op je doel en vragen</a:t>
            </a:r>
          </a:p>
          <a:p>
            <a:endParaRPr lang="nl-NL" sz="1100" dirty="0">
              <a:latin typeface="Arial" panose="020B0604020202020204" pitchFamily="34" charset="0"/>
              <a:cs typeface="Arial" panose="020B0604020202020204" pitchFamily="34" charset="0"/>
            </a:endParaRPr>
          </a:p>
          <a:p>
            <a:r>
              <a:rPr lang="nl-NL" sz="1100" dirty="0">
                <a:latin typeface="Arial" panose="020B0604020202020204" pitchFamily="34" charset="0"/>
                <a:cs typeface="Arial" panose="020B0604020202020204" pitchFamily="34" charset="0"/>
              </a:rPr>
              <a:t>Blijf altijd voorzichtig met het trekken van conclusies. Laat weten wat je hebt gezien en wat je daar uit zou </a:t>
            </a:r>
            <a:r>
              <a:rPr lang="nl-NL" sz="1100" b="1" u="sng" dirty="0">
                <a:latin typeface="Arial" panose="020B0604020202020204" pitchFamily="34" charset="0"/>
                <a:cs typeface="Arial" panose="020B0604020202020204" pitchFamily="34" charset="0"/>
              </a:rPr>
              <a:t>kunnen</a:t>
            </a:r>
            <a:r>
              <a:rPr lang="nl-NL" sz="1100" dirty="0">
                <a:latin typeface="Arial" panose="020B0604020202020204" pitchFamily="34" charset="0"/>
                <a:cs typeface="Arial" panose="020B0604020202020204" pitchFamily="34" charset="0"/>
              </a:rPr>
              <a:t> opmaken</a:t>
            </a:r>
          </a:p>
        </p:txBody>
      </p:sp>
      <p:sp>
        <p:nvSpPr>
          <p:cNvPr id="7" name="Tekstvak 6">
            <a:extLst>
              <a:ext uri="{FF2B5EF4-FFF2-40B4-BE49-F238E27FC236}">
                <a16:creationId xmlns:a16="http://schemas.microsoft.com/office/drawing/2014/main" id="{EF83AE5F-54AC-447D-8B37-7DC87BA7BE73}"/>
              </a:ext>
            </a:extLst>
          </p:cNvPr>
          <p:cNvSpPr txBox="1"/>
          <p:nvPr/>
        </p:nvSpPr>
        <p:spPr>
          <a:xfrm>
            <a:off x="998547" y="3180766"/>
            <a:ext cx="2575163" cy="1892826"/>
          </a:xfrm>
          <a:prstGeom prst="rect">
            <a:avLst/>
          </a:prstGeom>
          <a:noFill/>
        </p:spPr>
        <p:txBody>
          <a:bodyPr wrap="square" rtlCol="0">
            <a:spAutoFit/>
          </a:bodyPr>
          <a:lstStyle/>
          <a:p>
            <a:r>
              <a:rPr lang="nl-NL" b="1">
                <a:latin typeface="Arial" panose="020B0604020202020204" pitchFamily="34" charset="0"/>
                <a:cs typeface="Arial" panose="020B0604020202020204" pitchFamily="34" charset="0"/>
              </a:rPr>
              <a:t>Observatieplan</a:t>
            </a:r>
          </a:p>
          <a:p>
            <a:pPr marL="228600" indent="-228600">
              <a:buFont typeface="+mj-lt"/>
              <a:buAutoNum type="arabicPeriod"/>
            </a:pPr>
            <a:r>
              <a:rPr lang="nl-NL" sz="1100">
                <a:latin typeface="Arial" panose="020B0604020202020204" pitchFamily="34" charset="0"/>
                <a:cs typeface="Arial" panose="020B0604020202020204" pitchFamily="34" charset="0"/>
              </a:rPr>
              <a:t>Achtergrondgegevens</a:t>
            </a:r>
          </a:p>
          <a:p>
            <a:pPr marL="228600" indent="-228600">
              <a:buFont typeface="+mj-lt"/>
              <a:buAutoNum type="arabicPeriod"/>
            </a:pPr>
            <a:r>
              <a:rPr lang="nl-NL" sz="1100">
                <a:latin typeface="Arial" panose="020B0604020202020204" pitchFamily="34" charset="0"/>
                <a:cs typeface="Arial" panose="020B0604020202020204" pitchFamily="34" charset="0"/>
              </a:rPr>
              <a:t>Beginsituatie</a:t>
            </a:r>
          </a:p>
          <a:p>
            <a:pPr marL="228600" indent="-228600">
              <a:buFont typeface="+mj-lt"/>
              <a:buAutoNum type="arabicPeriod"/>
            </a:pPr>
            <a:r>
              <a:rPr lang="nl-NL" sz="1100">
                <a:latin typeface="Arial" panose="020B0604020202020204" pitchFamily="34" charset="0"/>
                <a:cs typeface="Arial" panose="020B0604020202020204" pitchFamily="34" charset="0"/>
              </a:rPr>
              <a:t>Doel (SMART)</a:t>
            </a:r>
          </a:p>
          <a:p>
            <a:pPr marL="228600" indent="-228600">
              <a:buFont typeface="+mj-lt"/>
              <a:buAutoNum type="arabicPeriod"/>
            </a:pPr>
            <a:r>
              <a:rPr lang="nl-NL" sz="1100">
                <a:latin typeface="Arial" panose="020B0604020202020204" pitchFamily="34" charset="0"/>
                <a:cs typeface="Arial" panose="020B0604020202020204" pitchFamily="34" charset="0"/>
              </a:rPr>
              <a:t>Observatie Vragen</a:t>
            </a:r>
          </a:p>
          <a:p>
            <a:pPr marL="228600" indent="-228600">
              <a:buFont typeface="+mj-lt"/>
              <a:buAutoNum type="arabicPeriod"/>
            </a:pPr>
            <a:r>
              <a:rPr lang="nl-NL" sz="1100">
                <a:latin typeface="Arial" panose="020B0604020202020204" pitchFamily="34" charset="0"/>
                <a:cs typeface="Arial" panose="020B0604020202020204" pitchFamily="34" charset="0"/>
              </a:rPr>
              <a:t>Observatie Methode</a:t>
            </a:r>
          </a:p>
          <a:p>
            <a:pPr marL="228600" indent="-228600">
              <a:buFont typeface="+mj-lt"/>
              <a:buAutoNum type="arabicPeriod"/>
            </a:pPr>
            <a:r>
              <a:rPr lang="nl-NL" sz="1100">
                <a:latin typeface="Arial" panose="020B0604020202020204" pitchFamily="34" charset="0"/>
                <a:cs typeface="Arial" panose="020B0604020202020204" pitchFamily="34" charset="0"/>
              </a:rPr>
              <a:t>Observatie Techniek</a:t>
            </a:r>
          </a:p>
          <a:p>
            <a:pPr marL="228600" indent="-228600">
              <a:buFont typeface="+mj-lt"/>
              <a:buAutoNum type="arabicPeriod"/>
            </a:pPr>
            <a:r>
              <a:rPr lang="nl-NL" sz="1100">
                <a:latin typeface="Arial" panose="020B0604020202020204" pitchFamily="34" charset="0"/>
                <a:cs typeface="Arial" panose="020B0604020202020204" pitchFamily="34" charset="0"/>
              </a:rPr>
              <a:t>Hulpmiddel</a:t>
            </a:r>
          </a:p>
          <a:p>
            <a:pPr marL="228600" indent="-228600">
              <a:buFont typeface="+mj-lt"/>
              <a:buAutoNum type="arabicPeriod"/>
            </a:pPr>
            <a:r>
              <a:rPr lang="nl-NL" sz="1100">
                <a:latin typeface="Arial" panose="020B0604020202020204" pitchFamily="34" charset="0"/>
                <a:cs typeface="Arial" panose="020B0604020202020204" pitchFamily="34" charset="0"/>
              </a:rPr>
              <a:t>Manier van rapporteren</a:t>
            </a:r>
          </a:p>
          <a:p>
            <a:pPr marL="228600" indent="-228600">
              <a:buFont typeface="+mj-lt"/>
              <a:buAutoNum type="arabicPeriod"/>
            </a:pPr>
            <a:r>
              <a:rPr lang="nl-NL" sz="1100">
                <a:latin typeface="Arial" panose="020B0604020202020204" pitchFamily="34" charset="0"/>
                <a:cs typeface="Arial" panose="020B0604020202020204" pitchFamily="34" charset="0"/>
              </a:rPr>
              <a:t>Datum, tijd en plaats/situatie</a:t>
            </a:r>
          </a:p>
        </p:txBody>
      </p:sp>
    </p:spTree>
    <p:extLst>
      <p:ext uri="{BB962C8B-B14F-4D97-AF65-F5344CB8AC3E}">
        <p14:creationId xmlns:p14="http://schemas.microsoft.com/office/powerpoint/2010/main" val="1470496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4BE39B-06C3-4013-A5D0-F77323171FB0}"/>
              </a:ext>
            </a:extLst>
          </p:cNvPr>
          <p:cNvSpPr>
            <a:spLocks noGrp="1"/>
          </p:cNvSpPr>
          <p:nvPr>
            <p:ph type="title"/>
          </p:nvPr>
        </p:nvSpPr>
        <p:spPr>
          <a:xfrm>
            <a:off x="643468" y="623392"/>
            <a:ext cx="3363974" cy="1607060"/>
          </a:xfrm>
          <a:noFill/>
          <a:ln w="19050">
            <a:solidFill>
              <a:schemeClr val="tx1"/>
            </a:solidFill>
          </a:ln>
        </p:spPr>
        <p:txBody>
          <a:bodyPr wrap="square" anchor="ctr">
            <a:normAutofit/>
          </a:bodyPr>
          <a:lstStyle/>
          <a:p>
            <a:pPr algn="ctr"/>
            <a:r>
              <a:rPr lang="nl-NL" sz="2800" dirty="0"/>
              <a:t>Theorie: De conclusie</a:t>
            </a:r>
          </a:p>
        </p:txBody>
      </p:sp>
      <p:sp>
        <p:nvSpPr>
          <p:cNvPr id="3" name="Tijdelijke aanduiding voor inhoud 2">
            <a:extLst>
              <a:ext uri="{FF2B5EF4-FFF2-40B4-BE49-F238E27FC236}">
                <a16:creationId xmlns:a16="http://schemas.microsoft.com/office/drawing/2014/main" id="{A8E41506-8D1D-4D32-A265-1F2F2778FE85}"/>
              </a:ext>
            </a:extLst>
          </p:cNvPr>
          <p:cNvSpPr>
            <a:spLocks noGrp="1"/>
          </p:cNvSpPr>
          <p:nvPr>
            <p:ph idx="1"/>
          </p:nvPr>
        </p:nvSpPr>
        <p:spPr>
          <a:xfrm>
            <a:off x="643468" y="2638043"/>
            <a:ext cx="3363974" cy="3415623"/>
          </a:xfrm>
        </p:spPr>
        <p:txBody>
          <a:bodyPr>
            <a:normAutofit/>
          </a:bodyPr>
          <a:lstStyle/>
          <a:p>
            <a:r>
              <a:rPr lang="nl-NL" sz="1700" b="1" dirty="0"/>
              <a:t>Deel 3 </a:t>
            </a:r>
            <a:r>
              <a:rPr lang="nl-NL" sz="1700" dirty="0"/>
              <a:t>van een observatieverslag is het schrijven van een conclusie</a:t>
            </a:r>
            <a:endParaRPr lang="nl-NL" sz="1700" b="1" dirty="0"/>
          </a:p>
          <a:p>
            <a:endParaRPr lang="nl-NL" sz="1700" b="1" dirty="0"/>
          </a:p>
          <a:p>
            <a:r>
              <a:rPr lang="nl-NL" sz="1700" dirty="0"/>
              <a:t>Belangrijkste is antwoord geven op je (SMART) doel en eventueel op je observatievragen</a:t>
            </a:r>
            <a:endParaRPr lang="nl-NL" sz="1700" b="1" dirty="0"/>
          </a:p>
          <a:p>
            <a:endParaRPr lang="nl-NL" sz="1700" dirty="0"/>
          </a:p>
          <a:p>
            <a:r>
              <a:rPr lang="nl-NL" sz="1700" dirty="0"/>
              <a:t>Voorzichtigheid is gewenst!</a:t>
            </a:r>
          </a:p>
        </p:txBody>
      </p:sp>
      <p:pic>
        <p:nvPicPr>
          <p:cNvPr id="5" name="Afbeelding 4">
            <a:extLst>
              <a:ext uri="{FF2B5EF4-FFF2-40B4-BE49-F238E27FC236}">
                <a16:creationId xmlns:a16="http://schemas.microsoft.com/office/drawing/2014/main" id="{E0227F73-D7CC-4395-A0DA-31D3299AC5A2}"/>
              </a:ext>
            </a:extLst>
          </p:cNvPr>
          <p:cNvPicPr>
            <a:picLocks noChangeAspect="1"/>
          </p:cNvPicPr>
          <p:nvPr/>
        </p:nvPicPr>
        <p:blipFill>
          <a:blip r:embed="rId2"/>
          <a:stretch>
            <a:fillRect/>
          </a:stretch>
        </p:blipFill>
        <p:spPr>
          <a:xfrm>
            <a:off x="5824916" y="643467"/>
            <a:ext cx="5196462" cy="5410199"/>
          </a:xfrm>
          <a:prstGeom prst="rect">
            <a:avLst/>
          </a:prstGeom>
        </p:spPr>
      </p:pic>
    </p:spTree>
    <p:extLst>
      <p:ext uri="{BB962C8B-B14F-4D97-AF65-F5344CB8AC3E}">
        <p14:creationId xmlns:p14="http://schemas.microsoft.com/office/powerpoint/2010/main" val="10364479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8">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A76AA6F-C2B3-4161-8686-F96D6303B318}"/>
              </a:ext>
            </a:extLst>
          </p:cNvPr>
          <p:cNvSpPr>
            <a:spLocks noGrp="1"/>
          </p:cNvSpPr>
          <p:nvPr>
            <p:ph type="title"/>
          </p:nvPr>
        </p:nvSpPr>
        <p:spPr>
          <a:xfrm>
            <a:off x="589560" y="856180"/>
            <a:ext cx="4560584" cy="1128068"/>
          </a:xfrm>
        </p:spPr>
        <p:txBody>
          <a:bodyPr anchor="ctr">
            <a:normAutofit/>
          </a:bodyPr>
          <a:lstStyle/>
          <a:p>
            <a:r>
              <a:rPr lang="nl-NL" sz="3700" dirty="0"/>
              <a:t>Conclusie schrijven</a:t>
            </a:r>
          </a:p>
        </p:txBody>
      </p:sp>
      <p:grpSp>
        <p:nvGrpSpPr>
          <p:cNvPr id="11" name="Group 10">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2" name="Rectangle 11">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0550C2EB-0BC5-41F2-BA24-94D46FA8B022}"/>
              </a:ext>
            </a:extLst>
          </p:cNvPr>
          <p:cNvSpPr>
            <a:spLocks noGrp="1"/>
          </p:cNvSpPr>
          <p:nvPr>
            <p:ph idx="1"/>
          </p:nvPr>
        </p:nvSpPr>
        <p:spPr>
          <a:xfrm>
            <a:off x="590719" y="2330505"/>
            <a:ext cx="4559425" cy="3979585"/>
          </a:xfrm>
        </p:spPr>
        <p:txBody>
          <a:bodyPr anchor="ctr">
            <a:normAutofit/>
          </a:bodyPr>
          <a:lstStyle/>
          <a:p>
            <a:r>
              <a:rPr lang="nl-NL" sz="2000" dirty="0"/>
              <a:t>Als je een mening geeft of een conclusie trekt: heb je die onderbouwd?</a:t>
            </a:r>
          </a:p>
          <a:p>
            <a:r>
              <a:rPr lang="nl-NL" sz="2000" dirty="0"/>
              <a:t>Staat er geen enkele nieuwe informatie in je conclusie?</a:t>
            </a:r>
          </a:p>
          <a:p>
            <a:r>
              <a:rPr lang="nl-NL" sz="2000" dirty="0"/>
              <a:t>Trek je niet zomaar een conclusie, maar zit er nog voorzichtigheid in je zinnen?</a:t>
            </a:r>
          </a:p>
          <a:p>
            <a:r>
              <a:rPr lang="nl-NL" sz="2000" dirty="0"/>
              <a:t>Heb je afgesloten met de wensen/behoefte van het kind en wat je verder met de informatie wilt doen?</a:t>
            </a:r>
          </a:p>
          <a:p>
            <a:endParaRPr lang="nl-NL" sz="1400" dirty="0"/>
          </a:p>
          <a:p>
            <a:endParaRPr lang="nl-NL" sz="1400" dirty="0"/>
          </a:p>
        </p:txBody>
      </p:sp>
      <p:sp>
        <p:nvSpPr>
          <p:cNvPr id="17" name="Rectangle 16">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iPod&#10;&#10;Beschrijving is gegenereerd met zeer hoge betrouwbaarheid">
            <a:extLst>
              <a:ext uri="{FF2B5EF4-FFF2-40B4-BE49-F238E27FC236}">
                <a16:creationId xmlns:a16="http://schemas.microsoft.com/office/drawing/2014/main" id="{9F41B5E8-315E-409A-B34D-54C3BE456A9F}"/>
              </a:ext>
            </a:extLst>
          </p:cNvPr>
          <p:cNvPicPr>
            <a:picLocks noChangeAspect="1"/>
          </p:cNvPicPr>
          <p:nvPr/>
        </p:nvPicPr>
        <p:blipFill rotWithShape="1">
          <a:blip r:embed="rId2"/>
          <a:srcRect b="3789"/>
          <a:stretch/>
        </p:blipFill>
        <p:spPr>
          <a:xfrm>
            <a:off x="5977788" y="799352"/>
            <a:ext cx="5425410" cy="5259296"/>
          </a:xfrm>
          <a:prstGeom prst="rect">
            <a:avLst/>
          </a:prstGeom>
        </p:spPr>
      </p:pic>
    </p:spTree>
    <p:extLst>
      <p:ext uri="{BB962C8B-B14F-4D97-AF65-F5344CB8AC3E}">
        <p14:creationId xmlns:p14="http://schemas.microsoft.com/office/powerpoint/2010/main" val="150795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rgbClr val="3F3F3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A24BE39B-06C3-4013-A5D0-F77323171FB0}"/>
              </a:ext>
            </a:extLst>
          </p:cNvPr>
          <p:cNvSpPr>
            <a:spLocks noGrp="1"/>
          </p:cNvSpPr>
          <p:nvPr>
            <p:ph type="title"/>
          </p:nvPr>
        </p:nvSpPr>
        <p:spPr>
          <a:xfrm>
            <a:off x="643468" y="623392"/>
            <a:ext cx="3363974" cy="1607060"/>
          </a:xfrm>
          <a:noFill/>
          <a:ln w="19050">
            <a:solidFill>
              <a:schemeClr val="tx1"/>
            </a:solidFill>
          </a:ln>
        </p:spPr>
        <p:txBody>
          <a:bodyPr wrap="square" anchor="ctr">
            <a:normAutofit/>
          </a:bodyPr>
          <a:lstStyle/>
          <a:p>
            <a:pPr algn="ctr"/>
            <a:r>
              <a:rPr lang="nl-NL" sz="2800"/>
              <a:t>Theorie: Het observatieplan</a:t>
            </a:r>
          </a:p>
        </p:txBody>
      </p:sp>
      <p:sp>
        <p:nvSpPr>
          <p:cNvPr id="3" name="Tijdelijke aanduiding voor inhoud 2">
            <a:extLst>
              <a:ext uri="{FF2B5EF4-FFF2-40B4-BE49-F238E27FC236}">
                <a16:creationId xmlns:a16="http://schemas.microsoft.com/office/drawing/2014/main" id="{A8E41506-8D1D-4D32-A265-1F2F2778FE85}"/>
              </a:ext>
            </a:extLst>
          </p:cNvPr>
          <p:cNvSpPr>
            <a:spLocks noGrp="1"/>
          </p:cNvSpPr>
          <p:nvPr>
            <p:ph idx="1"/>
          </p:nvPr>
        </p:nvSpPr>
        <p:spPr>
          <a:xfrm>
            <a:off x="643468" y="2638044"/>
            <a:ext cx="3363974" cy="3415622"/>
          </a:xfrm>
        </p:spPr>
        <p:txBody>
          <a:bodyPr>
            <a:normAutofit/>
          </a:bodyPr>
          <a:lstStyle/>
          <a:p>
            <a:r>
              <a:rPr lang="nl-NL" sz="2000" dirty="0"/>
              <a:t>Deel 1 van een observatieverslag is het observatieplan</a:t>
            </a:r>
          </a:p>
          <a:p>
            <a:r>
              <a:rPr lang="nl-NL" sz="2000" dirty="0"/>
              <a:t>Dit deel bestaat uit het aflopen van 9 stappen</a:t>
            </a:r>
          </a:p>
        </p:txBody>
      </p:sp>
      <p:pic>
        <p:nvPicPr>
          <p:cNvPr id="4" name="Afbeelding 3">
            <a:extLst>
              <a:ext uri="{FF2B5EF4-FFF2-40B4-BE49-F238E27FC236}">
                <a16:creationId xmlns:a16="http://schemas.microsoft.com/office/drawing/2014/main" id="{A8AF1AE5-7303-4E78-8E8C-DF0D1A388323}"/>
              </a:ext>
            </a:extLst>
          </p:cNvPr>
          <p:cNvPicPr>
            <a:picLocks noChangeAspect="1"/>
          </p:cNvPicPr>
          <p:nvPr/>
        </p:nvPicPr>
        <p:blipFill>
          <a:blip r:embed="rId2"/>
          <a:stretch>
            <a:fillRect/>
          </a:stretch>
        </p:blipFill>
        <p:spPr>
          <a:xfrm>
            <a:off x="5806922" y="643467"/>
            <a:ext cx="5232451" cy="5410199"/>
          </a:xfrm>
          <a:prstGeom prst="rect">
            <a:avLst/>
          </a:prstGeom>
        </p:spPr>
      </p:pic>
    </p:spTree>
    <p:extLst>
      <p:ext uri="{BB962C8B-B14F-4D97-AF65-F5344CB8AC3E}">
        <p14:creationId xmlns:p14="http://schemas.microsoft.com/office/powerpoint/2010/main" val="1475486680"/>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9899462-FC16-43B0-966B-FCA2634507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54295" y="478232"/>
            <a:ext cx="7034121" cy="5918673"/>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C2E7C83-BB83-4F93-A055-302776769D15}"/>
              </a:ext>
            </a:extLst>
          </p:cNvPr>
          <p:cNvSpPr>
            <a:spLocks noGrp="1"/>
          </p:cNvSpPr>
          <p:nvPr>
            <p:ph type="title"/>
          </p:nvPr>
        </p:nvSpPr>
        <p:spPr>
          <a:xfrm>
            <a:off x="5297762" y="1053711"/>
            <a:ext cx="5638994" cy="1424446"/>
          </a:xfrm>
        </p:spPr>
        <p:txBody>
          <a:bodyPr>
            <a:normAutofit/>
          </a:bodyPr>
          <a:lstStyle/>
          <a:p>
            <a:r>
              <a:rPr lang="nl-NL">
                <a:solidFill>
                  <a:srgbClr val="FFFFFF"/>
                </a:solidFill>
              </a:rPr>
              <a:t>1. De achtergrondgegevens</a:t>
            </a:r>
          </a:p>
        </p:txBody>
      </p:sp>
      <p:pic>
        <p:nvPicPr>
          <p:cNvPr id="5" name="Afbeelding 4">
            <a:extLst>
              <a:ext uri="{FF2B5EF4-FFF2-40B4-BE49-F238E27FC236}">
                <a16:creationId xmlns:a16="http://schemas.microsoft.com/office/drawing/2014/main" id="{1A99F467-6844-4A31-B162-33738BDDD050}"/>
              </a:ext>
            </a:extLst>
          </p:cNvPr>
          <p:cNvPicPr>
            <a:picLocks noChangeAspect="1"/>
          </p:cNvPicPr>
          <p:nvPr/>
        </p:nvPicPr>
        <p:blipFill>
          <a:blip r:embed="rId2"/>
          <a:stretch>
            <a:fillRect/>
          </a:stretch>
        </p:blipFill>
        <p:spPr>
          <a:xfrm>
            <a:off x="965359" y="478232"/>
            <a:ext cx="2695784" cy="2789902"/>
          </a:xfrm>
          <a:prstGeom prst="rect">
            <a:avLst/>
          </a:prstGeom>
        </p:spPr>
      </p:pic>
      <p:cxnSp>
        <p:nvCxnSpPr>
          <p:cNvPr id="12" name="Straight Connector 11">
            <a:extLst>
              <a:ext uri="{FF2B5EF4-FFF2-40B4-BE49-F238E27FC236}">
                <a16:creationId xmlns:a16="http://schemas.microsoft.com/office/drawing/2014/main" id="{AAFEA932-2DF1-410C-A00A-7A1E7DBF75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30098" y="2639023"/>
            <a:ext cx="4562441"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pic>
        <p:nvPicPr>
          <p:cNvPr id="4" name="Afbeelding 3">
            <a:extLst>
              <a:ext uri="{FF2B5EF4-FFF2-40B4-BE49-F238E27FC236}">
                <a16:creationId xmlns:a16="http://schemas.microsoft.com/office/drawing/2014/main" id="{7989F14F-D55F-41C2-87D1-564D961E9364}"/>
              </a:ext>
            </a:extLst>
          </p:cNvPr>
          <p:cNvPicPr>
            <a:picLocks noChangeAspect="1"/>
          </p:cNvPicPr>
          <p:nvPr/>
        </p:nvPicPr>
        <p:blipFill rotWithShape="1">
          <a:blip r:embed="rId3"/>
          <a:srcRect t="12696" r="1" b="126"/>
          <a:stretch/>
        </p:blipFill>
        <p:spPr>
          <a:xfrm>
            <a:off x="481886" y="3918621"/>
            <a:ext cx="3662730" cy="2131412"/>
          </a:xfrm>
          <a:prstGeom prst="rect">
            <a:avLst/>
          </a:prstGeom>
        </p:spPr>
      </p:pic>
      <p:sp>
        <p:nvSpPr>
          <p:cNvPr id="3" name="Tijdelijke aanduiding voor inhoud 2">
            <a:extLst>
              <a:ext uri="{FF2B5EF4-FFF2-40B4-BE49-F238E27FC236}">
                <a16:creationId xmlns:a16="http://schemas.microsoft.com/office/drawing/2014/main" id="{FFDFA601-09D0-4B55-9BF2-92AF93FBB4B6}"/>
              </a:ext>
            </a:extLst>
          </p:cNvPr>
          <p:cNvSpPr>
            <a:spLocks noGrp="1"/>
          </p:cNvSpPr>
          <p:nvPr>
            <p:ph idx="1"/>
          </p:nvPr>
        </p:nvSpPr>
        <p:spPr>
          <a:xfrm>
            <a:off x="5297762" y="2799889"/>
            <a:ext cx="6113188" cy="3250137"/>
          </a:xfrm>
        </p:spPr>
        <p:txBody>
          <a:bodyPr anchor="t">
            <a:normAutofit fontScale="92500" lnSpcReduction="20000"/>
          </a:bodyPr>
          <a:lstStyle/>
          <a:p>
            <a:r>
              <a:rPr lang="nl-NL" sz="1600" b="1" dirty="0">
                <a:solidFill>
                  <a:srgbClr val="FFFFFF"/>
                </a:solidFill>
              </a:rPr>
              <a:t>Naam</a:t>
            </a:r>
          </a:p>
          <a:p>
            <a:r>
              <a:rPr lang="nl-NL" sz="1600" b="1" dirty="0">
                <a:solidFill>
                  <a:srgbClr val="FFFFFF"/>
                </a:solidFill>
              </a:rPr>
              <a:t>Woonplaats</a:t>
            </a:r>
          </a:p>
          <a:p>
            <a:r>
              <a:rPr lang="nl-NL" sz="1600" b="1" dirty="0">
                <a:solidFill>
                  <a:srgbClr val="FFFFFF"/>
                </a:solidFill>
              </a:rPr>
              <a:t>Leeftijd</a:t>
            </a:r>
          </a:p>
          <a:p>
            <a:r>
              <a:rPr lang="nl-NL" sz="1600" b="1" dirty="0">
                <a:solidFill>
                  <a:srgbClr val="FFFFFF"/>
                </a:solidFill>
              </a:rPr>
              <a:t>Geslacht </a:t>
            </a:r>
          </a:p>
          <a:p>
            <a:r>
              <a:rPr lang="nl-NL" sz="1600" b="1" dirty="0">
                <a:solidFill>
                  <a:srgbClr val="FFFFFF"/>
                </a:solidFill>
              </a:rPr>
              <a:t>School en groep</a:t>
            </a:r>
          </a:p>
          <a:p>
            <a:r>
              <a:rPr lang="nl-NL" sz="1600" b="1" dirty="0">
                <a:solidFill>
                  <a:srgbClr val="FFFFFF"/>
                </a:solidFill>
              </a:rPr>
              <a:t>Thuissituatie</a:t>
            </a:r>
          </a:p>
          <a:p>
            <a:r>
              <a:rPr lang="nl-NL" sz="1600" b="1" dirty="0">
                <a:solidFill>
                  <a:srgbClr val="FFFFFF"/>
                </a:solidFill>
              </a:rPr>
              <a:t>Hobby’s</a:t>
            </a:r>
          </a:p>
          <a:p>
            <a:r>
              <a:rPr lang="nl-NL" sz="1600" dirty="0">
                <a:solidFill>
                  <a:srgbClr val="FFFFFF"/>
                </a:solidFill>
              </a:rPr>
              <a:t>Sociaal culturele achtergronden of geschiedenis</a:t>
            </a:r>
          </a:p>
          <a:p>
            <a:r>
              <a:rPr lang="nl-NL" sz="1600" dirty="0">
                <a:solidFill>
                  <a:srgbClr val="FFFFFF"/>
                </a:solidFill>
              </a:rPr>
              <a:t>Nationaliteit</a:t>
            </a:r>
          </a:p>
          <a:p>
            <a:r>
              <a:rPr lang="nl-NL" sz="1600" dirty="0">
                <a:solidFill>
                  <a:srgbClr val="FFFFFF"/>
                </a:solidFill>
              </a:rPr>
              <a:t>Levensovertuiging: geloof</a:t>
            </a:r>
          </a:p>
          <a:p>
            <a:r>
              <a:rPr lang="nl-NL" sz="1600" dirty="0">
                <a:solidFill>
                  <a:srgbClr val="FFFFFF"/>
                </a:solidFill>
              </a:rPr>
              <a:t>Financiële positie (eventueel)</a:t>
            </a:r>
          </a:p>
          <a:p>
            <a:pPr marL="0" indent="0">
              <a:buNone/>
            </a:pPr>
            <a:endParaRPr lang="nl-NL" sz="1000" dirty="0">
              <a:solidFill>
                <a:srgbClr val="FFFFFF"/>
              </a:solidFill>
            </a:endParaRPr>
          </a:p>
        </p:txBody>
      </p:sp>
    </p:spTree>
    <p:extLst>
      <p:ext uri="{BB962C8B-B14F-4D97-AF65-F5344CB8AC3E}">
        <p14:creationId xmlns:p14="http://schemas.microsoft.com/office/powerpoint/2010/main" val="8588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27D15F9-FBA9-45B6-A1EE-7E26109074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549D845D-9A57-49AC-9523-BB0D6DA6FE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6" name="Freeform 44">
              <a:extLst>
                <a:ext uri="{FF2B5EF4-FFF2-40B4-BE49-F238E27FC236}">
                  <a16:creationId xmlns:a16="http://schemas.microsoft.com/office/drawing/2014/main" id="{3348EFE1-9D21-4DC0-8EC9-C8876706132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5">
              <a:extLst>
                <a:ext uri="{FF2B5EF4-FFF2-40B4-BE49-F238E27FC236}">
                  <a16:creationId xmlns:a16="http://schemas.microsoft.com/office/drawing/2014/main" id="{D9CD0CF4-76F6-470E-A8EF-DD74FC196CA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6">
              <a:extLst>
                <a:ext uri="{FF2B5EF4-FFF2-40B4-BE49-F238E27FC236}">
                  <a16:creationId xmlns:a16="http://schemas.microsoft.com/office/drawing/2014/main" id="{71645EB6-7E0C-491E-9A5B-C25E80A64AF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a16="http://schemas.microsoft.com/office/drawing/2014/main" id="{D20E5CAC-62A4-48E1-9F9F-1F817668311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053A11D2-F06B-447E-96A7-27A21A8FA64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el 1">
            <a:extLst>
              <a:ext uri="{FF2B5EF4-FFF2-40B4-BE49-F238E27FC236}">
                <a16:creationId xmlns:a16="http://schemas.microsoft.com/office/drawing/2014/main" id="{C005935C-7FE9-422F-9E81-B23DB3297999}"/>
              </a:ext>
            </a:extLst>
          </p:cNvPr>
          <p:cNvSpPr>
            <a:spLocks noGrp="1"/>
          </p:cNvSpPr>
          <p:nvPr>
            <p:ph type="title"/>
          </p:nvPr>
        </p:nvSpPr>
        <p:spPr>
          <a:xfrm>
            <a:off x="1047280" y="759805"/>
            <a:ext cx="10306520" cy="1325563"/>
          </a:xfrm>
        </p:spPr>
        <p:txBody>
          <a:bodyPr>
            <a:normAutofit/>
          </a:bodyPr>
          <a:lstStyle/>
          <a:p>
            <a:r>
              <a:rPr lang="nl-NL" sz="4000">
                <a:solidFill>
                  <a:srgbClr val="FFFFFF"/>
                </a:solidFill>
              </a:rPr>
              <a:t>2. De beginsituatie</a:t>
            </a:r>
          </a:p>
        </p:txBody>
      </p:sp>
      <p:pic>
        <p:nvPicPr>
          <p:cNvPr id="4" name="Afbeelding 3">
            <a:extLst>
              <a:ext uri="{FF2B5EF4-FFF2-40B4-BE49-F238E27FC236}">
                <a16:creationId xmlns:a16="http://schemas.microsoft.com/office/drawing/2014/main" id="{67DA098D-613A-46B0-98CD-A881C056154A}"/>
              </a:ext>
            </a:extLst>
          </p:cNvPr>
          <p:cNvPicPr>
            <a:picLocks noChangeAspect="1"/>
          </p:cNvPicPr>
          <p:nvPr/>
        </p:nvPicPr>
        <p:blipFill>
          <a:blip r:embed="rId3"/>
          <a:stretch>
            <a:fillRect/>
          </a:stretch>
        </p:blipFill>
        <p:spPr>
          <a:xfrm>
            <a:off x="1529032" y="2898892"/>
            <a:ext cx="2604173" cy="2695092"/>
          </a:xfrm>
          <a:prstGeom prst="rect">
            <a:avLst/>
          </a:prstGeom>
        </p:spPr>
      </p:pic>
      <p:sp>
        <p:nvSpPr>
          <p:cNvPr id="3" name="Tijdelijke aanduiding voor inhoud 2">
            <a:extLst>
              <a:ext uri="{FF2B5EF4-FFF2-40B4-BE49-F238E27FC236}">
                <a16:creationId xmlns:a16="http://schemas.microsoft.com/office/drawing/2014/main" id="{9D9D51FD-34E9-4EE0-B72C-CB177FCF2955}"/>
              </a:ext>
            </a:extLst>
          </p:cNvPr>
          <p:cNvSpPr>
            <a:spLocks noGrp="1"/>
          </p:cNvSpPr>
          <p:nvPr>
            <p:ph idx="1"/>
          </p:nvPr>
        </p:nvSpPr>
        <p:spPr>
          <a:xfrm>
            <a:off x="5295569" y="2494450"/>
            <a:ext cx="5471529" cy="3563159"/>
          </a:xfrm>
        </p:spPr>
        <p:txBody>
          <a:bodyPr>
            <a:normAutofit/>
          </a:bodyPr>
          <a:lstStyle/>
          <a:p>
            <a:pPr>
              <a:buFont typeface="Wingdings" panose="05000000000000000000" pitchFamily="2" charset="2"/>
              <a:buChar char="v"/>
            </a:pPr>
            <a:r>
              <a:rPr lang="nl-NL" sz="1700"/>
              <a:t>Wat is de aanleiding van de observatie?</a:t>
            </a:r>
          </a:p>
          <a:p>
            <a:pPr lvl="1">
              <a:buFont typeface="Wingdings" panose="05000000000000000000" pitchFamily="2" charset="2"/>
              <a:buChar char="v"/>
            </a:pPr>
            <a:r>
              <a:rPr lang="nl-NL" sz="1700"/>
              <a:t>Let op: schrijf hier niet al een conclusie. Het is van belang in een observatie dat je ergens duidelijkheid over wilt creëren. Heb je die duidelijkheid al? Dan is er geen reden om te observeren. Wel als je dit zwart op wit wilt hebben.</a:t>
            </a:r>
          </a:p>
          <a:p>
            <a:pPr>
              <a:buFont typeface="Wingdings" panose="05000000000000000000" pitchFamily="2" charset="2"/>
              <a:buChar char="v"/>
            </a:pPr>
            <a:r>
              <a:rPr lang="nl-NL" sz="1700"/>
              <a:t>Informatie verzamelen</a:t>
            </a:r>
          </a:p>
          <a:p>
            <a:pPr lvl="1">
              <a:buFont typeface="Wingdings" panose="05000000000000000000" pitchFamily="2" charset="2"/>
              <a:buChar char="v"/>
            </a:pPr>
            <a:r>
              <a:rPr lang="nl-NL" sz="1700"/>
              <a:t>Gesprek met leraar/stagebegeleider/andere docenten</a:t>
            </a:r>
          </a:p>
          <a:p>
            <a:pPr lvl="1">
              <a:buFont typeface="Wingdings" panose="05000000000000000000" pitchFamily="2" charset="2"/>
              <a:buChar char="v"/>
            </a:pPr>
            <a:r>
              <a:rPr lang="nl-NL" sz="1700"/>
              <a:t>Gesprek met ouders</a:t>
            </a:r>
          </a:p>
          <a:p>
            <a:pPr lvl="1">
              <a:buFont typeface="Wingdings" panose="05000000000000000000" pitchFamily="2" charset="2"/>
              <a:buChar char="v"/>
            </a:pPr>
            <a:r>
              <a:rPr lang="nl-NL" sz="1700"/>
              <a:t>Dossier: Is er al iets bekend over het kind en dit probleem?</a:t>
            </a:r>
          </a:p>
          <a:p>
            <a:pPr>
              <a:buFont typeface="Wingdings" panose="05000000000000000000" pitchFamily="2" charset="2"/>
              <a:buChar char="v"/>
            </a:pPr>
            <a:endParaRPr lang="nl-NL" sz="1700"/>
          </a:p>
          <a:p>
            <a:pPr lvl="1">
              <a:buFont typeface="Wingdings" panose="05000000000000000000" pitchFamily="2" charset="2"/>
              <a:buChar char="v"/>
            </a:pPr>
            <a:endParaRPr lang="nl-NL" sz="1700"/>
          </a:p>
        </p:txBody>
      </p:sp>
    </p:spTree>
    <p:extLst>
      <p:ext uri="{BB962C8B-B14F-4D97-AF65-F5344CB8AC3E}">
        <p14:creationId xmlns:p14="http://schemas.microsoft.com/office/powerpoint/2010/main" val="1453831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48929" y="629266"/>
            <a:ext cx="4944152" cy="1622321"/>
          </a:xfrm>
        </p:spPr>
        <p:txBody>
          <a:bodyPr>
            <a:normAutofit fontScale="90000"/>
          </a:bodyPr>
          <a:lstStyle/>
          <a:p>
            <a:r>
              <a:rPr lang="nl-NL" dirty="0"/>
              <a:t>3. Het SMART geformuleerde observatiedoel</a:t>
            </a:r>
          </a:p>
        </p:txBody>
      </p:sp>
      <p:sp>
        <p:nvSpPr>
          <p:cNvPr id="3" name="Tijdelijke aanduiding voor inhoud 2"/>
          <p:cNvSpPr>
            <a:spLocks noGrp="1"/>
          </p:cNvSpPr>
          <p:nvPr>
            <p:ph idx="1"/>
          </p:nvPr>
        </p:nvSpPr>
        <p:spPr>
          <a:xfrm>
            <a:off x="648929" y="2443315"/>
            <a:ext cx="4944151" cy="3785419"/>
          </a:xfrm>
        </p:spPr>
        <p:txBody>
          <a:bodyPr>
            <a:normAutofit lnSpcReduction="10000"/>
          </a:bodyPr>
          <a:lstStyle/>
          <a:p>
            <a:r>
              <a:rPr lang="nl-NL" sz="2400" dirty="0"/>
              <a:t>Specifiek (Zitten er vaagheden in?)</a:t>
            </a:r>
          </a:p>
          <a:p>
            <a:r>
              <a:rPr lang="nl-NL" sz="2400" dirty="0"/>
              <a:t>Meetbaar (Is het te controleren?)</a:t>
            </a:r>
          </a:p>
          <a:p>
            <a:r>
              <a:rPr lang="nl-NL" sz="2400" dirty="0"/>
              <a:t>Acceptabel (Mag het wel worden uitgevoerd/geobserveerd?)</a:t>
            </a:r>
          </a:p>
          <a:p>
            <a:r>
              <a:rPr lang="nl-NL" sz="2400" dirty="0"/>
              <a:t>Realistisch (Kan het wel? Is het wel te zien?)</a:t>
            </a:r>
          </a:p>
          <a:p>
            <a:r>
              <a:rPr lang="nl-NL" sz="2400" dirty="0"/>
              <a:t>Tijdsgebonden (zit er wel een tijd aan gebonden? </a:t>
            </a:r>
            <a:r>
              <a:rPr lang="nl-NL" sz="1800" dirty="0"/>
              <a:t>In een observatie smartdoel is de tijd vaak aangegeven als: na de observatie</a:t>
            </a:r>
            <a:r>
              <a:rPr lang="nl-NL" sz="2400" dirty="0"/>
              <a:t>)</a:t>
            </a:r>
          </a:p>
        </p:txBody>
      </p:sp>
      <p:pic>
        <p:nvPicPr>
          <p:cNvPr id="4" name="Afbeelding 3">
            <a:extLst>
              <a:ext uri="{FF2B5EF4-FFF2-40B4-BE49-F238E27FC236}">
                <a16:creationId xmlns:a16="http://schemas.microsoft.com/office/drawing/2014/main" id="{E1F621F1-486D-4D10-A208-4D1A501FC8E8}"/>
              </a:ext>
            </a:extLst>
          </p:cNvPr>
          <p:cNvPicPr>
            <a:picLocks noChangeAspect="1"/>
          </p:cNvPicPr>
          <p:nvPr/>
        </p:nvPicPr>
        <p:blipFill>
          <a:blip r:embed="rId2"/>
          <a:stretch>
            <a:fillRect/>
          </a:stretch>
        </p:blipFill>
        <p:spPr>
          <a:xfrm>
            <a:off x="7122235" y="1120676"/>
            <a:ext cx="4163991" cy="1707236"/>
          </a:xfrm>
          <a:prstGeom prst="rect">
            <a:avLst/>
          </a:prstGeom>
          <a:effectLst/>
        </p:spPr>
      </p:pic>
      <p:sp>
        <p:nvSpPr>
          <p:cNvPr id="6" name="Tekstvak 5">
            <a:extLst>
              <a:ext uri="{FF2B5EF4-FFF2-40B4-BE49-F238E27FC236}">
                <a16:creationId xmlns:a16="http://schemas.microsoft.com/office/drawing/2014/main" id="{042FF7D8-E83E-4232-B1C4-03D63FCBD6C2}"/>
              </a:ext>
            </a:extLst>
          </p:cNvPr>
          <p:cNvSpPr txBox="1"/>
          <p:nvPr/>
        </p:nvSpPr>
        <p:spPr>
          <a:xfrm>
            <a:off x="7379080" y="3128506"/>
            <a:ext cx="4163991" cy="338554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nl-NL" dirty="0">
                <a:ln w="0"/>
                <a:solidFill>
                  <a:schemeClr val="accent1"/>
                </a:solidFill>
                <a:effectLst>
                  <a:outerShdw blurRad="38100" dist="25400" dir="5400000" algn="ctr" rotWithShape="0">
                    <a:srgbClr val="6E747A">
                      <a:alpha val="43000"/>
                    </a:srgbClr>
                  </a:outerShdw>
                </a:effectLst>
              </a:rPr>
              <a:t>Voorbeelden van goede observatie SMART doelen:</a:t>
            </a:r>
          </a:p>
          <a:p>
            <a:pPr marL="285750" indent="-285750">
              <a:buFont typeface="Arial" panose="020B0604020202020204" pitchFamily="34" charset="0"/>
              <a:buChar char="•"/>
            </a:pPr>
            <a:r>
              <a:rPr lang="nl-NL" sz="1600" dirty="0"/>
              <a:t>Na de observatie weet ik of Pieter (6 jaar) in de grote pauze gaat touwtje springen</a:t>
            </a:r>
          </a:p>
          <a:p>
            <a:pPr marL="285750" indent="-285750">
              <a:buFont typeface="Arial" panose="020B0604020202020204" pitchFamily="34" charset="0"/>
              <a:buChar char="•"/>
            </a:pPr>
            <a:r>
              <a:rPr lang="nl-NL" sz="1600" dirty="0"/>
              <a:t>Na de observatie weet ik of Roos (8 jaar) beweegt tijdens de rekeninstructie</a:t>
            </a:r>
          </a:p>
          <a:p>
            <a:pPr marL="285750" indent="-285750">
              <a:buFont typeface="Arial" panose="020B0604020202020204" pitchFamily="34" charset="0"/>
              <a:buChar char="•"/>
            </a:pPr>
            <a:r>
              <a:rPr lang="nl-NL" sz="1600" dirty="0"/>
              <a:t>Na de observatie weet ik hoe vaak Jos (10 jaar) om hulp vraagt tijdens het knutselen van een paasei</a:t>
            </a:r>
          </a:p>
          <a:p>
            <a:pPr marL="285750" indent="-285750">
              <a:buFont typeface="Arial" panose="020B0604020202020204" pitchFamily="34" charset="0"/>
              <a:buChar char="•"/>
            </a:pPr>
            <a:r>
              <a:rPr lang="nl-NL" sz="1600" dirty="0"/>
              <a:t>Na de observatie weet ik hoe lang Sandra (4 jaar) zich kan concentreren op het </a:t>
            </a:r>
            <a:r>
              <a:rPr lang="nl-NL" sz="1600"/>
              <a:t>schrijven van </a:t>
            </a:r>
            <a:r>
              <a:rPr lang="nl-NL" sz="1600" dirty="0"/>
              <a:t>de letter S.</a:t>
            </a:r>
          </a:p>
          <a:p>
            <a:endParaRPr lang="nl-NL" dirty="0"/>
          </a:p>
        </p:txBody>
      </p:sp>
      <p:sp>
        <p:nvSpPr>
          <p:cNvPr id="5" name="Tekstvak 4">
            <a:extLst>
              <a:ext uri="{FF2B5EF4-FFF2-40B4-BE49-F238E27FC236}">
                <a16:creationId xmlns:a16="http://schemas.microsoft.com/office/drawing/2014/main" id="{A7CE7311-4C5B-4175-9296-59CB41782D5D}"/>
              </a:ext>
            </a:extLst>
          </p:cNvPr>
          <p:cNvSpPr txBox="1"/>
          <p:nvPr/>
        </p:nvSpPr>
        <p:spPr>
          <a:xfrm>
            <a:off x="200250" y="6329382"/>
            <a:ext cx="5841507"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nl-NL" dirty="0"/>
              <a:t>Let op: gevoel en waarom is niet te observeren!</a:t>
            </a:r>
          </a:p>
        </p:txBody>
      </p:sp>
      <p:pic>
        <p:nvPicPr>
          <p:cNvPr id="7" name="Afbeelding 6">
            <a:extLst>
              <a:ext uri="{FF2B5EF4-FFF2-40B4-BE49-F238E27FC236}">
                <a16:creationId xmlns:a16="http://schemas.microsoft.com/office/drawing/2014/main" id="{BE6CE38F-2CD6-4586-A168-CF6DF11FDB4B}"/>
              </a:ext>
            </a:extLst>
          </p:cNvPr>
          <p:cNvPicPr>
            <a:picLocks noChangeAspect="1"/>
          </p:cNvPicPr>
          <p:nvPr/>
        </p:nvPicPr>
        <p:blipFill>
          <a:blip r:embed="rId3"/>
          <a:stretch>
            <a:fillRect/>
          </a:stretch>
        </p:blipFill>
        <p:spPr>
          <a:xfrm>
            <a:off x="5554740" y="5072132"/>
            <a:ext cx="1651484" cy="1707236"/>
          </a:xfrm>
          <a:prstGeom prst="rect">
            <a:avLst/>
          </a:prstGeom>
        </p:spPr>
      </p:pic>
    </p:spTree>
    <p:extLst>
      <p:ext uri="{BB962C8B-B14F-4D97-AF65-F5344CB8AC3E}">
        <p14:creationId xmlns:p14="http://schemas.microsoft.com/office/powerpoint/2010/main" val="1603259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297B06-5912-4E52-BECC-2718743532C1}"/>
              </a:ext>
            </a:extLst>
          </p:cNvPr>
          <p:cNvSpPr>
            <a:spLocks noGrp="1"/>
          </p:cNvSpPr>
          <p:nvPr>
            <p:ph type="title"/>
          </p:nvPr>
        </p:nvSpPr>
        <p:spPr>
          <a:xfrm>
            <a:off x="325793" y="261258"/>
            <a:ext cx="10515600" cy="1325563"/>
          </a:xfrm>
        </p:spPr>
        <p:txBody>
          <a:bodyPr/>
          <a:lstStyle/>
          <a:p>
            <a:r>
              <a:rPr lang="nl-NL" dirty="0"/>
              <a:t>4. Observatievragen</a:t>
            </a:r>
          </a:p>
        </p:txBody>
      </p:sp>
      <p:sp>
        <p:nvSpPr>
          <p:cNvPr id="3" name="Tijdelijke aanduiding voor inhoud 2">
            <a:extLst>
              <a:ext uri="{FF2B5EF4-FFF2-40B4-BE49-F238E27FC236}">
                <a16:creationId xmlns:a16="http://schemas.microsoft.com/office/drawing/2014/main" id="{38EA074C-9A9F-46CF-984D-627B399F88A3}"/>
              </a:ext>
            </a:extLst>
          </p:cNvPr>
          <p:cNvSpPr>
            <a:spLocks noGrp="1"/>
          </p:cNvSpPr>
          <p:nvPr>
            <p:ph idx="1"/>
          </p:nvPr>
        </p:nvSpPr>
        <p:spPr>
          <a:xfrm>
            <a:off x="158620" y="1331101"/>
            <a:ext cx="10849947" cy="5414931"/>
          </a:xfrm>
        </p:spPr>
        <p:txBody>
          <a:bodyPr>
            <a:normAutofit/>
          </a:bodyPr>
          <a:lstStyle/>
          <a:p>
            <a:r>
              <a:rPr lang="nl-NL" sz="2000" dirty="0"/>
              <a:t>Observatievragen zijn dingen die je wilt achterhalen met je observatie naast je doel</a:t>
            </a:r>
          </a:p>
          <a:p>
            <a:r>
              <a:rPr lang="nl-NL" sz="2000" dirty="0"/>
              <a:t>Deze vragen hebben wel een samenhang met het </a:t>
            </a:r>
            <a:r>
              <a:rPr lang="nl-NL" sz="2000" dirty="0" err="1"/>
              <a:t>SMARTdoel</a:t>
            </a:r>
            <a:endParaRPr lang="nl-NL" sz="2000" dirty="0"/>
          </a:p>
          <a:p>
            <a:endParaRPr lang="nl-NL" dirty="0">
              <a:latin typeface="Arial Narrow" panose="020B0606020202030204" pitchFamily="34" charset="0"/>
            </a:endParaRPr>
          </a:p>
          <a:p>
            <a:r>
              <a:rPr lang="nl-NL" sz="2400" dirty="0">
                <a:latin typeface="Arial Narrow" panose="020B0606020202030204" pitchFamily="34" charset="0"/>
              </a:rPr>
              <a:t>Voorbeelden:</a:t>
            </a:r>
          </a:p>
          <a:p>
            <a:pPr lvl="1"/>
            <a:r>
              <a:rPr lang="nl-NL" sz="2000" dirty="0">
                <a:latin typeface="Arial Narrow" panose="020B0606020202030204" pitchFamily="34" charset="0"/>
              </a:rPr>
              <a:t>SMART doel:</a:t>
            </a:r>
          </a:p>
          <a:p>
            <a:pPr lvl="2"/>
            <a:r>
              <a:rPr lang="nl-NL" sz="1800" dirty="0">
                <a:latin typeface="Arial Narrow" panose="020B0606020202030204" pitchFamily="34" charset="0"/>
              </a:rPr>
              <a:t>Na de observatie weet ik of Pieter (6 jaar) in de grote pauze gaat touwtje springen</a:t>
            </a:r>
          </a:p>
          <a:p>
            <a:pPr lvl="1"/>
            <a:r>
              <a:rPr lang="nl-NL" sz="2000" dirty="0">
                <a:latin typeface="Arial Narrow" panose="020B0606020202030204" pitchFamily="34" charset="0"/>
              </a:rPr>
              <a:t>Observatievragen:</a:t>
            </a:r>
          </a:p>
          <a:p>
            <a:pPr lvl="2"/>
            <a:r>
              <a:rPr lang="nl-NL" sz="1800" dirty="0">
                <a:latin typeface="Arial Narrow" panose="020B0606020202030204" pitchFamily="34" charset="0"/>
              </a:rPr>
              <a:t>Lacht Pieter tijdens het touwtje springen?</a:t>
            </a:r>
          </a:p>
          <a:p>
            <a:pPr lvl="2"/>
            <a:r>
              <a:rPr lang="nl-NL" sz="1800" dirty="0">
                <a:latin typeface="Arial Narrow" panose="020B0606020202030204" pitchFamily="34" charset="0"/>
              </a:rPr>
              <a:t>Waar speelt Pieter nog meer mee?</a:t>
            </a:r>
          </a:p>
          <a:p>
            <a:pPr lvl="2"/>
            <a:r>
              <a:rPr lang="nl-NL" sz="1800" dirty="0">
                <a:latin typeface="Arial Narrow" panose="020B0606020202030204" pitchFamily="34" charset="0"/>
              </a:rPr>
              <a:t>Met wie heeft hij contact tijdens het buiten spelen?</a:t>
            </a:r>
          </a:p>
          <a:p>
            <a:pPr lvl="1"/>
            <a:r>
              <a:rPr lang="nl-NL" sz="2000" dirty="0">
                <a:latin typeface="Arial Narrow" panose="020B0606020202030204" pitchFamily="34" charset="0"/>
              </a:rPr>
              <a:t>SMART doel:</a:t>
            </a:r>
          </a:p>
          <a:p>
            <a:pPr lvl="2"/>
            <a:r>
              <a:rPr lang="nl-NL" sz="1800" dirty="0">
                <a:latin typeface="Arial Narrow" panose="020B0606020202030204" pitchFamily="34" charset="0"/>
              </a:rPr>
              <a:t>Na de observatie weet ik of Roos (8 jaar) beweegt tijdens de rekeninstructie</a:t>
            </a:r>
          </a:p>
          <a:p>
            <a:pPr lvl="1"/>
            <a:r>
              <a:rPr lang="nl-NL" sz="2000" dirty="0">
                <a:latin typeface="Arial Narrow" panose="020B0606020202030204" pitchFamily="34" charset="0"/>
              </a:rPr>
              <a:t>Observatievragen:</a:t>
            </a:r>
          </a:p>
          <a:p>
            <a:pPr lvl="2"/>
            <a:r>
              <a:rPr lang="nl-NL" sz="1600" dirty="0">
                <a:latin typeface="Arial Narrow" panose="020B0606020202030204" pitchFamily="34" charset="0"/>
              </a:rPr>
              <a:t>Wat beweegt Roos tijdens het rekenen?</a:t>
            </a:r>
          </a:p>
          <a:p>
            <a:pPr lvl="2"/>
            <a:r>
              <a:rPr lang="nl-NL" sz="1600" dirty="0">
                <a:latin typeface="Arial Narrow" panose="020B0606020202030204" pitchFamily="34" charset="0"/>
              </a:rPr>
              <a:t>Welke kant kijkt Roos op tijdens het rekenen?</a:t>
            </a:r>
          </a:p>
          <a:p>
            <a:pPr lvl="1"/>
            <a:endParaRPr lang="nl-NL" dirty="0"/>
          </a:p>
        </p:txBody>
      </p:sp>
      <p:pic>
        <p:nvPicPr>
          <p:cNvPr id="5" name="Afbeelding 4">
            <a:extLst>
              <a:ext uri="{FF2B5EF4-FFF2-40B4-BE49-F238E27FC236}">
                <a16:creationId xmlns:a16="http://schemas.microsoft.com/office/drawing/2014/main" id="{C4605112-8A95-41F4-BEE7-9FCA47E7518D}"/>
              </a:ext>
            </a:extLst>
          </p:cNvPr>
          <p:cNvPicPr>
            <a:picLocks noChangeAspect="1"/>
          </p:cNvPicPr>
          <p:nvPr/>
        </p:nvPicPr>
        <p:blipFill>
          <a:blip r:embed="rId2"/>
          <a:stretch>
            <a:fillRect/>
          </a:stretch>
        </p:blipFill>
        <p:spPr>
          <a:xfrm>
            <a:off x="7877348" y="1912498"/>
            <a:ext cx="4156032" cy="311702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6" name="Tekstvak 5">
            <a:extLst>
              <a:ext uri="{FF2B5EF4-FFF2-40B4-BE49-F238E27FC236}">
                <a16:creationId xmlns:a16="http://schemas.microsoft.com/office/drawing/2014/main" id="{FE1BEF1A-B1B6-4D99-A2D1-F21BCCE21169}"/>
              </a:ext>
            </a:extLst>
          </p:cNvPr>
          <p:cNvSpPr txBox="1"/>
          <p:nvPr/>
        </p:nvSpPr>
        <p:spPr>
          <a:xfrm>
            <a:off x="8797969" y="261258"/>
            <a:ext cx="3200400" cy="93871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nl-NL" sz="1100" dirty="0"/>
              <a:t>Let op: Maak niet teveel observatievragen, want daarmee dwing je jezelf ook daar op te gaan letten en in je conclusie antwoord op te geven. Bij teveel vragen ga je je overzicht verliezen. Er is geen minimaal of maximaal aantal observatievragen</a:t>
            </a:r>
          </a:p>
        </p:txBody>
      </p:sp>
      <p:pic>
        <p:nvPicPr>
          <p:cNvPr id="7" name="Afbeelding 6">
            <a:extLst>
              <a:ext uri="{FF2B5EF4-FFF2-40B4-BE49-F238E27FC236}">
                <a16:creationId xmlns:a16="http://schemas.microsoft.com/office/drawing/2014/main" id="{9FF040DE-67AA-47AC-B136-3E790BF2106B}"/>
              </a:ext>
            </a:extLst>
          </p:cNvPr>
          <p:cNvPicPr>
            <a:picLocks noChangeAspect="1"/>
          </p:cNvPicPr>
          <p:nvPr/>
        </p:nvPicPr>
        <p:blipFill>
          <a:blip r:embed="rId3"/>
          <a:stretch>
            <a:fillRect/>
          </a:stretch>
        </p:blipFill>
        <p:spPr>
          <a:xfrm>
            <a:off x="7958332" y="5106837"/>
            <a:ext cx="1670859" cy="1727618"/>
          </a:xfrm>
          <a:prstGeom prst="rect">
            <a:avLst/>
          </a:prstGeom>
        </p:spPr>
      </p:pic>
    </p:spTree>
    <p:extLst>
      <p:ext uri="{BB962C8B-B14F-4D97-AF65-F5344CB8AC3E}">
        <p14:creationId xmlns:p14="http://schemas.microsoft.com/office/powerpoint/2010/main" val="193401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C56577-F58A-4180-B02E-001F6B7E3F96}"/>
              </a:ext>
            </a:extLst>
          </p:cNvPr>
          <p:cNvSpPr>
            <a:spLocks noGrp="1"/>
          </p:cNvSpPr>
          <p:nvPr>
            <p:ph type="title"/>
          </p:nvPr>
        </p:nvSpPr>
        <p:spPr>
          <a:xfrm>
            <a:off x="6496050" y="-118872"/>
            <a:ext cx="5204334" cy="1609344"/>
          </a:xfrm>
          <a:ln>
            <a:noFill/>
          </a:ln>
        </p:spPr>
        <p:txBody>
          <a:bodyPr>
            <a:normAutofit/>
          </a:bodyPr>
          <a:lstStyle/>
          <a:p>
            <a:r>
              <a:rPr lang="nl-NL" sz="4000" dirty="0"/>
              <a:t>5. Observatiemethoden</a:t>
            </a:r>
          </a:p>
        </p:txBody>
      </p:sp>
      <p:pic>
        <p:nvPicPr>
          <p:cNvPr id="7" name="Afbeelding 6" descr="Afbeelding met dier&#10;&#10;Beschrijving is gegenereerd met zeer hoge betrouwbaarheid">
            <a:extLst>
              <a:ext uri="{FF2B5EF4-FFF2-40B4-BE49-F238E27FC236}">
                <a16:creationId xmlns:a16="http://schemas.microsoft.com/office/drawing/2014/main" id="{E7D5CC4D-AFA4-4066-8F83-C4907F663F99}"/>
              </a:ext>
            </a:extLst>
          </p:cNvPr>
          <p:cNvPicPr>
            <a:picLocks noChangeAspect="1"/>
          </p:cNvPicPr>
          <p:nvPr/>
        </p:nvPicPr>
        <p:blipFill rotWithShape="1">
          <a:blip r:embed="rId3"/>
          <a:srcRect l="10575" r="-3" b="-3"/>
          <a:stretch/>
        </p:blipFill>
        <p:spPr>
          <a:xfrm>
            <a:off x="-2" y="10"/>
            <a:ext cx="3036232" cy="3352846"/>
          </a:xfrm>
          <a:prstGeom prst="rect">
            <a:avLst/>
          </a:prstGeom>
        </p:spPr>
      </p:pic>
      <p:pic>
        <p:nvPicPr>
          <p:cNvPr id="6" name="Afbeelding 5" descr="Afbeelding met plank, boek, binnen, bibliotheek&#10;&#10;Beschrijving is gegenereerd met zeer hoge betrouwbaarheid">
            <a:extLst>
              <a:ext uri="{FF2B5EF4-FFF2-40B4-BE49-F238E27FC236}">
                <a16:creationId xmlns:a16="http://schemas.microsoft.com/office/drawing/2014/main" id="{9A6CFDAD-5B66-4571-A5D3-149550490D01}"/>
              </a:ext>
            </a:extLst>
          </p:cNvPr>
          <p:cNvPicPr>
            <a:picLocks noChangeAspect="1"/>
          </p:cNvPicPr>
          <p:nvPr/>
        </p:nvPicPr>
        <p:blipFill rotWithShape="1">
          <a:blip r:embed="rId4"/>
          <a:srcRect l="18306" r="25933" b="-1"/>
          <a:stretch/>
        </p:blipFill>
        <p:spPr>
          <a:xfrm>
            <a:off x="3127672" y="-1"/>
            <a:ext cx="2971377" cy="5049079"/>
          </a:xfrm>
          <a:custGeom>
            <a:avLst/>
            <a:gdLst>
              <a:gd name="connsiteX0" fmla="*/ 0 w 2971377"/>
              <a:gd name="connsiteY0" fmla="*/ 0 h 5049079"/>
              <a:gd name="connsiteX1" fmla="*/ 2971377 w 2971377"/>
              <a:gd name="connsiteY1" fmla="*/ 0 h 5049079"/>
              <a:gd name="connsiteX2" fmla="*/ 2971377 w 2971377"/>
              <a:gd name="connsiteY2" fmla="*/ 5049079 h 5049079"/>
              <a:gd name="connsiteX3" fmla="*/ 949962 w 2971377"/>
              <a:gd name="connsiteY3" fmla="*/ 5049079 h 5049079"/>
              <a:gd name="connsiteX4" fmla="*/ 949962 w 2971377"/>
              <a:gd name="connsiteY4" fmla="*/ 3352857 h 5049079"/>
              <a:gd name="connsiteX5" fmla="*/ 0 w 2971377"/>
              <a:gd name="connsiteY5" fmla="*/ 3352857 h 5049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377" h="5049079">
                <a:moveTo>
                  <a:pt x="0" y="0"/>
                </a:moveTo>
                <a:lnTo>
                  <a:pt x="2971377" y="0"/>
                </a:lnTo>
                <a:lnTo>
                  <a:pt x="2971377" y="5049079"/>
                </a:lnTo>
                <a:lnTo>
                  <a:pt x="949962" y="5049079"/>
                </a:lnTo>
                <a:lnTo>
                  <a:pt x="949962" y="3352857"/>
                </a:lnTo>
                <a:lnTo>
                  <a:pt x="0" y="3352857"/>
                </a:lnTo>
                <a:close/>
              </a:path>
            </a:pathLst>
          </a:custGeom>
        </p:spPr>
      </p:pic>
      <p:pic>
        <p:nvPicPr>
          <p:cNvPr id="5" name="Afbeelding 4" descr="Afbeelding met kleding, vrouw, lucht&#10;&#10;Beschrijving is gegenereerd met hoge betrouwbaarheid">
            <a:extLst>
              <a:ext uri="{FF2B5EF4-FFF2-40B4-BE49-F238E27FC236}">
                <a16:creationId xmlns:a16="http://schemas.microsoft.com/office/drawing/2014/main" id="{272162F8-EFA8-4227-A661-3FD3AAE412A3}"/>
              </a:ext>
            </a:extLst>
          </p:cNvPr>
          <p:cNvPicPr>
            <a:picLocks noChangeAspect="1"/>
          </p:cNvPicPr>
          <p:nvPr/>
        </p:nvPicPr>
        <p:blipFill rotWithShape="1">
          <a:blip r:embed="rId5"/>
          <a:srcRect l="16992" r="20034"/>
          <a:stretch/>
        </p:blipFill>
        <p:spPr>
          <a:xfrm>
            <a:off x="20" y="3429000"/>
            <a:ext cx="3998825" cy="3429000"/>
          </a:xfrm>
          <a:prstGeom prst="rect">
            <a:avLst/>
          </a:prstGeom>
        </p:spPr>
      </p:pic>
      <p:pic>
        <p:nvPicPr>
          <p:cNvPr id="4" name="Afbeelding 3" descr="Afbeelding met buiten, gras, dier, grond&#10;&#10;Beschrijving is gegenereerd met zeer hoge betrouwbaarheid">
            <a:extLst>
              <a:ext uri="{FF2B5EF4-FFF2-40B4-BE49-F238E27FC236}">
                <a16:creationId xmlns:a16="http://schemas.microsoft.com/office/drawing/2014/main" id="{F215CD10-B2FB-40CF-A378-5C70C0A5C527}"/>
              </a:ext>
            </a:extLst>
          </p:cNvPr>
          <p:cNvPicPr>
            <a:picLocks noChangeAspect="1"/>
          </p:cNvPicPr>
          <p:nvPr/>
        </p:nvPicPr>
        <p:blipFill rotWithShape="1">
          <a:blip r:embed="rId6"/>
          <a:srcRect l="14370" r="5789" b="-1"/>
          <a:stretch/>
        </p:blipFill>
        <p:spPr>
          <a:xfrm>
            <a:off x="4076621" y="5140518"/>
            <a:ext cx="2027001" cy="1720058"/>
          </a:xfrm>
          <a:prstGeom prst="rect">
            <a:avLst/>
          </a:prstGeom>
        </p:spPr>
      </p:pic>
      <p:sp>
        <p:nvSpPr>
          <p:cNvPr id="3" name="Tijdelijke aanduiding voor inhoud 2">
            <a:extLst>
              <a:ext uri="{FF2B5EF4-FFF2-40B4-BE49-F238E27FC236}">
                <a16:creationId xmlns:a16="http://schemas.microsoft.com/office/drawing/2014/main" id="{5E1E4EC5-BB20-4C8A-9ED6-D930405EA44B}"/>
              </a:ext>
            </a:extLst>
          </p:cNvPr>
          <p:cNvSpPr>
            <a:spLocks noGrp="1"/>
          </p:cNvSpPr>
          <p:nvPr>
            <p:ph idx="1"/>
          </p:nvPr>
        </p:nvSpPr>
        <p:spPr>
          <a:xfrm>
            <a:off x="6768337" y="1169685"/>
            <a:ext cx="4960918" cy="4050792"/>
          </a:xfrm>
        </p:spPr>
        <p:txBody>
          <a:bodyPr>
            <a:normAutofit/>
          </a:bodyPr>
          <a:lstStyle/>
          <a:p>
            <a:r>
              <a:rPr lang="nl-NL" sz="1700" dirty="0"/>
              <a:t>Je hebt in feite 4 opties aan observatiemethodes waar je mee kan combineren:</a:t>
            </a:r>
          </a:p>
          <a:p>
            <a:pPr lvl="0"/>
            <a:r>
              <a:rPr lang="nl-NL" sz="1700" baseline="0" dirty="0">
                <a:latin typeface="Arial" panose="020B0604020202020204" pitchFamily="34" charset="0"/>
                <a:cs typeface="Arial" panose="020B0604020202020204" pitchFamily="34" charset="0"/>
              </a:rPr>
              <a:t>Participerend</a:t>
            </a:r>
          </a:p>
          <a:p>
            <a:pPr lvl="1"/>
            <a:r>
              <a:rPr lang="nl-NL" sz="1700" dirty="0">
                <a:latin typeface="Arial" panose="020B0604020202020204" pitchFamily="34" charset="0"/>
                <a:cs typeface="Arial" panose="020B0604020202020204" pitchFamily="34" charset="0"/>
              </a:rPr>
              <a:t>Observator neemt zelf deel aan situatie</a:t>
            </a:r>
            <a:endParaRPr lang="en-US" sz="1700" dirty="0">
              <a:latin typeface="Arial" panose="020B0604020202020204" pitchFamily="34" charset="0"/>
              <a:cs typeface="Arial" panose="020B0604020202020204" pitchFamily="34" charset="0"/>
            </a:endParaRPr>
          </a:p>
          <a:p>
            <a:pPr lvl="0"/>
            <a:r>
              <a:rPr lang="nl-NL" sz="1700" baseline="0" dirty="0">
                <a:latin typeface="Arial" panose="020B0604020202020204" pitchFamily="34" charset="0"/>
                <a:cs typeface="Arial" panose="020B0604020202020204" pitchFamily="34" charset="0"/>
              </a:rPr>
              <a:t>Niet-participerend</a:t>
            </a:r>
          </a:p>
          <a:p>
            <a:pPr lvl="1"/>
            <a:r>
              <a:rPr lang="nl-NL" sz="1700" dirty="0">
                <a:latin typeface="Arial" panose="020B0604020202020204" pitchFamily="34" charset="0"/>
                <a:cs typeface="Arial" panose="020B0604020202020204" pitchFamily="34" charset="0"/>
              </a:rPr>
              <a:t>Observatie neemt niet zelf deel aan situatie</a:t>
            </a:r>
            <a:endParaRPr lang="en-US" sz="1700" dirty="0">
              <a:latin typeface="Arial" panose="020B0604020202020204" pitchFamily="34" charset="0"/>
              <a:cs typeface="Arial" panose="020B0604020202020204" pitchFamily="34" charset="0"/>
            </a:endParaRPr>
          </a:p>
          <a:p>
            <a:pPr lvl="0"/>
            <a:r>
              <a:rPr lang="nl-NL" sz="1700" baseline="0" dirty="0">
                <a:latin typeface="Arial" panose="020B0604020202020204" pitchFamily="34" charset="0"/>
                <a:cs typeface="Arial" panose="020B0604020202020204" pitchFamily="34" charset="0"/>
              </a:rPr>
              <a:t>Gestructureerd</a:t>
            </a:r>
          </a:p>
          <a:p>
            <a:pPr lvl="1"/>
            <a:r>
              <a:rPr lang="nl-NL" sz="1700" dirty="0">
                <a:latin typeface="Arial" panose="020B0604020202020204" pitchFamily="34" charset="0"/>
                <a:cs typeface="Arial" panose="020B0604020202020204" pitchFamily="34" charset="0"/>
              </a:rPr>
              <a:t>Vastgesteld</a:t>
            </a:r>
            <a:r>
              <a:rPr lang="en-US" sz="1700" dirty="0">
                <a:latin typeface="Arial" panose="020B0604020202020204" pitchFamily="34" charset="0"/>
                <a:cs typeface="Arial" panose="020B0604020202020204" pitchFamily="34" charset="0"/>
              </a:rPr>
              <a:t> plan </a:t>
            </a:r>
            <a:r>
              <a:rPr lang="nl-NL" sz="1700" dirty="0">
                <a:latin typeface="Arial" panose="020B0604020202020204" pitchFamily="34" charset="0"/>
                <a:cs typeface="Arial" panose="020B0604020202020204" pitchFamily="34" charset="0"/>
              </a:rPr>
              <a:t>en</a:t>
            </a:r>
            <a:r>
              <a:rPr lang="en-US" sz="1700" dirty="0">
                <a:latin typeface="Arial" panose="020B0604020202020204" pitchFamily="34" charset="0"/>
                <a:cs typeface="Arial" panose="020B0604020202020204" pitchFamily="34" charset="0"/>
              </a:rPr>
              <a:t> </a:t>
            </a:r>
            <a:r>
              <a:rPr lang="nl-NL" sz="1700" dirty="0">
                <a:latin typeface="Arial" panose="020B0604020202020204" pitchFamily="34" charset="0"/>
                <a:cs typeface="Arial" panose="020B0604020202020204" pitchFamily="34" charset="0"/>
              </a:rPr>
              <a:t>doel</a:t>
            </a:r>
          </a:p>
          <a:p>
            <a:pPr lvl="0"/>
            <a:r>
              <a:rPr lang="nl-NL" sz="1700" baseline="0" dirty="0">
                <a:latin typeface="Arial" panose="020B0604020202020204" pitchFamily="34" charset="0"/>
                <a:cs typeface="Arial" panose="020B0604020202020204" pitchFamily="34" charset="0"/>
              </a:rPr>
              <a:t>Ongestructureerd</a:t>
            </a:r>
          </a:p>
          <a:p>
            <a:pPr lvl="1"/>
            <a:r>
              <a:rPr lang="nl-NL" sz="1700" dirty="0">
                <a:latin typeface="Arial" panose="020B0604020202020204" pitchFamily="34" charset="0"/>
                <a:cs typeface="Arial" panose="020B0604020202020204" pitchFamily="34" charset="0"/>
              </a:rPr>
              <a:t>Geen vastlegging in doel in regels</a:t>
            </a:r>
            <a:endParaRPr lang="en-US" sz="1700" dirty="0">
              <a:latin typeface="Arial" panose="020B0604020202020204" pitchFamily="34" charset="0"/>
              <a:cs typeface="Arial" panose="020B0604020202020204" pitchFamily="34" charset="0"/>
            </a:endParaRPr>
          </a:p>
        </p:txBody>
      </p:sp>
      <p:pic>
        <p:nvPicPr>
          <p:cNvPr id="8" name="Afbeelding 7">
            <a:extLst>
              <a:ext uri="{FF2B5EF4-FFF2-40B4-BE49-F238E27FC236}">
                <a16:creationId xmlns:a16="http://schemas.microsoft.com/office/drawing/2014/main" id="{68660D65-7305-4EFC-9736-EC6892F0722D}"/>
              </a:ext>
            </a:extLst>
          </p:cNvPr>
          <p:cNvPicPr>
            <a:picLocks noChangeAspect="1"/>
          </p:cNvPicPr>
          <p:nvPr/>
        </p:nvPicPr>
        <p:blipFill>
          <a:blip r:embed="rId7"/>
          <a:stretch>
            <a:fillRect/>
          </a:stretch>
        </p:blipFill>
        <p:spPr>
          <a:xfrm>
            <a:off x="7563016" y="4630567"/>
            <a:ext cx="2962913" cy="2115495"/>
          </a:xfrm>
          <a:prstGeom prst="rect">
            <a:avLst/>
          </a:prstGeom>
        </p:spPr>
      </p:pic>
      <p:pic>
        <p:nvPicPr>
          <p:cNvPr id="10" name="Afbeelding 9">
            <a:extLst>
              <a:ext uri="{FF2B5EF4-FFF2-40B4-BE49-F238E27FC236}">
                <a16:creationId xmlns:a16="http://schemas.microsoft.com/office/drawing/2014/main" id="{744BB4A2-C219-4250-A8F3-F70DECE4494B}"/>
              </a:ext>
            </a:extLst>
          </p:cNvPr>
          <p:cNvPicPr>
            <a:picLocks noChangeAspect="1"/>
          </p:cNvPicPr>
          <p:nvPr/>
        </p:nvPicPr>
        <p:blipFill>
          <a:blip r:embed="rId8"/>
          <a:stretch>
            <a:fillRect/>
          </a:stretch>
        </p:blipFill>
        <p:spPr>
          <a:xfrm>
            <a:off x="10710862" y="5400512"/>
            <a:ext cx="1409603" cy="1457488"/>
          </a:xfrm>
          <a:prstGeom prst="rect">
            <a:avLst/>
          </a:prstGeom>
        </p:spPr>
      </p:pic>
    </p:spTree>
    <p:extLst>
      <p:ext uri="{BB962C8B-B14F-4D97-AF65-F5344CB8AC3E}">
        <p14:creationId xmlns:p14="http://schemas.microsoft.com/office/powerpoint/2010/main" val="3088768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628650" y="1466850"/>
            <a:ext cx="3758961" cy="3345217"/>
          </a:xfrm>
        </p:spPr>
        <p:txBody>
          <a:bodyPr>
            <a:normAutofit/>
          </a:bodyPr>
          <a:lstStyle/>
          <a:p>
            <a:pPr algn="ctr"/>
            <a:r>
              <a:rPr lang="nl-NL" sz="3100" b="1" dirty="0">
                <a:solidFill>
                  <a:schemeClr val="accent1"/>
                </a:solidFill>
              </a:rPr>
              <a:t>6. Observatietechnieken</a:t>
            </a:r>
          </a:p>
        </p:txBody>
      </p:sp>
      <p:pic>
        <p:nvPicPr>
          <p:cNvPr id="6" name="Afbeelding 5">
            <a:extLst>
              <a:ext uri="{FF2B5EF4-FFF2-40B4-BE49-F238E27FC236}">
                <a16:creationId xmlns:a16="http://schemas.microsoft.com/office/drawing/2014/main" id="{EB915A27-1B5A-4C36-8345-9C3B5048EDE0}"/>
              </a:ext>
            </a:extLst>
          </p:cNvPr>
          <p:cNvPicPr>
            <a:picLocks noChangeAspect="1"/>
          </p:cNvPicPr>
          <p:nvPr/>
        </p:nvPicPr>
        <p:blipFill>
          <a:blip r:embed="rId3"/>
          <a:stretch>
            <a:fillRect/>
          </a:stretch>
        </p:blipFill>
        <p:spPr>
          <a:xfrm>
            <a:off x="5115317" y="391612"/>
            <a:ext cx="1874519" cy="1867551"/>
          </a:xfrm>
          <a:prstGeom prst="rect">
            <a:avLst/>
          </a:prstGeom>
          <a:ln w="9525">
            <a:noFill/>
          </a:ln>
        </p:spPr>
      </p:pic>
      <p:pic>
        <p:nvPicPr>
          <p:cNvPr id="7" name="Afbeelding 6">
            <a:extLst>
              <a:ext uri="{FF2B5EF4-FFF2-40B4-BE49-F238E27FC236}">
                <a16:creationId xmlns:a16="http://schemas.microsoft.com/office/drawing/2014/main" id="{ECBE6833-5AC6-4977-A7DF-B6B2FF57A65C}"/>
              </a:ext>
            </a:extLst>
          </p:cNvPr>
          <p:cNvPicPr>
            <a:picLocks noChangeAspect="1"/>
          </p:cNvPicPr>
          <p:nvPr/>
        </p:nvPicPr>
        <p:blipFill>
          <a:blip r:embed="rId4"/>
          <a:stretch>
            <a:fillRect/>
          </a:stretch>
        </p:blipFill>
        <p:spPr>
          <a:xfrm>
            <a:off x="7282641" y="467055"/>
            <a:ext cx="1874519" cy="1716664"/>
          </a:xfrm>
          <a:prstGeom prst="rect">
            <a:avLst/>
          </a:prstGeom>
          <a:ln w="9525">
            <a:noFill/>
          </a:ln>
        </p:spPr>
      </p:pic>
      <p:pic>
        <p:nvPicPr>
          <p:cNvPr id="8" name="Afbeelding 7">
            <a:extLst>
              <a:ext uri="{FF2B5EF4-FFF2-40B4-BE49-F238E27FC236}">
                <a16:creationId xmlns:a16="http://schemas.microsoft.com/office/drawing/2014/main" id="{1C4AD177-B603-4AC2-8545-B6432E0ACCC7}"/>
              </a:ext>
            </a:extLst>
          </p:cNvPr>
          <p:cNvPicPr>
            <a:picLocks noChangeAspect="1"/>
          </p:cNvPicPr>
          <p:nvPr/>
        </p:nvPicPr>
        <p:blipFill>
          <a:blip r:embed="rId5"/>
          <a:stretch>
            <a:fillRect/>
          </a:stretch>
        </p:blipFill>
        <p:spPr>
          <a:xfrm>
            <a:off x="9341480" y="1051757"/>
            <a:ext cx="1874519" cy="543610"/>
          </a:xfrm>
          <a:prstGeom prst="rect">
            <a:avLst/>
          </a:prstGeom>
          <a:ln w="9525">
            <a:noFill/>
          </a:ln>
        </p:spPr>
      </p:pic>
      <p:sp>
        <p:nvSpPr>
          <p:cNvPr id="9" name="Tekstvak 8">
            <a:extLst>
              <a:ext uri="{FF2B5EF4-FFF2-40B4-BE49-F238E27FC236}">
                <a16:creationId xmlns:a16="http://schemas.microsoft.com/office/drawing/2014/main" id="{E12BEED6-404E-426E-8450-F2EAC376B2CE}"/>
              </a:ext>
            </a:extLst>
          </p:cNvPr>
          <p:cNvSpPr txBox="1"/>
          <p:nvPr/>
        </p:nvSpPr>
        <p:spPr>
          <a:xfrm>
            <a:off x="8917228" y="3345835"/>
            <a:ext cx="2798524" cy="2215991"/>
          </a:xfrm>
          <a:prstGeom prst="rect">
            <a:avLst/>
          </a:prstGeom>
          <a:noFill/>
        </p:spPr>
        <p:txBody>
          <a:bodyPr wrap="square" rtlCol="0">
            <a:spAutoFit/>
          </a:bodyPr>
          <a:lstStyle/>
          <a:p>
            <a:pPr>
              <a:buFontTx/>
              <a:buChar char="-"/>
            </a:pPr>
            <a:r>
              <a:rPr lang="nl-NL" sz="1200" b="1" i="1" dirty="0">
                <a:latin typeface="Arial" panose="020B0604020202020204" pitchFamily="34" charset="0"/>
                <a:cs typeface="Arial" panose="020B0604020202020204" pitchFamily="34" charset="0"/>
              </a:rPr>
              <a:t>Event-Sampling</a:t>
            </a:r>
          </a:p>
          <a:p>
            <a:pPr>
              <a:buNone/>
            </a:pPr>
            <a:r>
              <a:rPr lang="nl-NL" sz="1200" dirty="0">
                <a:latin typeface="Arial" panose="020B0604020202020204" pitchFamily="34" charset="0"/>
                <a:cs typeface="Arial" panose="020B0604020202020204" pitchFamily="34" charset="0"/>
              </a:rPr>
              <a:t>Gericht op een gebeurtenis. Je observeert meerdere keren dezelfde situatie</a:t>
            </a:r>
          </a:p>
          <a:p>
            <a:pPr>
              <a:buFontTx/>
              <a:buChar char="-"/>
            </a:pPr>
            <a:r>
              <a:rPr lang="nl-NL" sz="1200" b="1" i="1" dirty="0">
                <a:latin typeface="Arial" panose="020B0604020202020204" pitchFamily="34" charset="0"/>
                <a:cs typeface="Arial" panose="020B0604020202020204" pitchFamily="34" charset="0"/>
              </a:rPr>
              <a:t> Time-sampling (Interval observatie)</a:t>
            </a:r>
          </a:p>
          <a:p>
            <a:pPr>
              <a:buNone/>
            </a:pPr>
            <a:r>
              <a:rPr lang="nl-NL" sz="1200" dirty="0">
                <a:latin typeface="Arial" panose="020B0604020202020204" pitchFamily="34" charset="0"/>
                <a:cs typeface="Arial" panose="020B0604020202020204" pitchFamily="34" charset="0"/>
              </a:rPr>
              <a:t>Observatie op verschillende tijdstippen, maar </a:t>
            </a:r>
          </a:p>
          <a:p>
            <a:pPr>
              <a:buNone/>
            </a:pPr>
            <a:r>
              <a:rPr lang="nl-NL" sz="1200" dirty="0">
                <a:latin typeface="Arial" panose="020B0604020202020204" pitchFamily="34" charset="0"/>
                <a:cs typeface="Arial" panose="020B0604020202020204" pitchFamily="34" charset="0"/>
              </a:rPr>
              <a:t>met zelfde doel en hulpmiddelen</a:t>
            </a:r>
          </a:p>
          <a:p>
            <a:pPr>
              <a:buNone/>
            </a:pPr>
            <a:endParaRPr lang="nl-NL" sz="1200" dirty="0">
              <a:latin typeface="Arial" panose="020B0604020202020204" pitchFamily="34" charset="0"/>
              <a:cs typeface="Arial" panose="020B0604020202020204" pitchFamily="34" charset="0"/>
            </a:endParaRPr>
          </a:p>
          <a:p>
            <a:endParaRPr lang="nl-NL" dirty="0"/>
          </a:p>
        </p:txBody>
      </p:sp>
      <p:sp>
        <p:nvSpPr>
          <p:cNvPr id="11" name="Tekstvak 10">
            <a:extLst>
              <a:ext uri="{FF2B5EF4-FFF2-40B4-BE49-F238E27FC236}">
                <a16:creationId xmlns:a16="http://schemas.microsoft.com/office/drawing/2014/main" id="{55E38086-D326-481B-98CD-4E5CB5958126}"/>
              </a:ext>
            </a:extLst>
          </p:cNvPr>
          <p:cNvSpPr txBox="1"/>
          <p:nvPr/>
        </p:nvSpPr>
        <p:spPr>
          <a:xfrm>
            <a:off x="4825910" y="3321265"/>
            <a:ext cx="3414127" cy="1754326"/>
          </a:xfrm>
          <a:prstGeom prst="rect">
            <a:avLst/>
          </a:prstGeom>
          <a:noFill/>
        </p:spPr>
        <p:txBody>
          <a:bodyPr wrap="square" rtlCol="0">
            <a:spAutoFit/>
          </a:bodyPr>
          <a:lstStyle/>
          <a:p>
            <a:pPr>
              <a:buNone/>
            </a:pPr>
            <a:r>
              <a:rPr lang="nl-NL" sz="1200" dirty="0">
                <a:latin typeface="Arial" panose="020B0604020202020204" pitchFamily="34" charset="0"/>
                <a:cs typeface="Arial" panose="020B0604020202020204" pitchFamily="34" charset="0"/>
              </a:rPr>
              <a:t>-</a:t>
            </a:r>
            <a:r>
              <a:rPr lang="nl-NL" sz="1200" b="1" i="1" dirty="0">
                <a:latin typeface="Arial" panose="020B0604020202020204" pitchFamily="34" charset="0"/>
                <a:cs typeface="Arial" panose="020B0604020202020204" pitchFamily="34" charset="0"/>
              </a:rPr>
              <a:t>Continue observatie</a:t>
            </a:r>
          </a:p>
          <a:p>
            <a:pPr>
              <a:buNone/>
            </a:pPr>
            <a:r>
              <a:rPr lang="nl-NL" sz="1200" dirty="0">
                <a:latin typeface="Arial" panose="020B0604020202020204" pitchFamily="34" charset="0"/>
                <a:cs typeface="Arial" panose="020B0604020202020204" pitchFamily="34" charset="0"/>
              </a:rPr>
              <a:t>Is een vorm van vrije observatie. Je observeert </a:t>
            </a:r>
          </a:p>
          <a:p>
            <a:pPr>
              <a:buNone/>
            </a:pPr>
            <a:r>
              <a:rPr lang="nl-NL" sz="1200" dirty="0">
                <a:latin typeface="Arial" panose="020B0604020202020204" pitchFamily="34" charset="0"/>
                <a:cs typeface="Arial" panose="020B0604020202020204" pitchFamily="34" charset="0"/>
              </a:rPr>
              <a:t>een cliënt of een groep voortdurend. Wel een </a:t>
            </a:r>
          </a:p>
          <a:p>
            <a:pPr>
              <a:buNone/>
            </a:pPr>
            <a:r>
              <a:rPr lang="nl-NL" sz="1200" dirty="0">
                <a:latin typeface="Arial" panose="020B0604020202020204" pitchFamily="34" charset="0"/>
                <a:cs typeface="Arial" panose="020B0604020202020204" pitchFamily="34" charset="0"/>
              </a:rPr>
              <a:t>doel, maar meestal niet erg concreet.</a:t>
            </a:r>
          </a:p>
          <a:p>
            <a:r>
              <a:rPr lang="nl-NL" sz="1200" b="1" dirty="0">
                <a:latin typeface="Arial" panose="020B0604020202020204" pitchFamily="34" charset="0"/>
                <a:cs typeface="Arial" panose="020B0604020202020204" pitchFamily="34" charset="0"/>
              </a:rPr>
              <a:t>- Beschrijvend</a:t>
            </a:r>
          </a:p>
          <a:p>
            <a:r>
              <a:rPr lang="nl-NL" sz="1200" dirty="0">
                <a:latin typeface="Arial" panose="020B0604020202020204" pitchFamily="34" charset="0"/>
                <a:cs typeface="Arial" panose="020B0604020202020204" pitchFamily="34" charset="0"/>
              </a:rPr>
              <a:t>Letterlijk opschrijven wat je ziet (altijd bij1 x)</a:t>
            </a:r>
          </a:p>
          <a:p>
            <a:pPr>
              <a:buFontTx/>
              <a:buChar char="-"/>
            </a:pPr>
            <a:r>
              <a:rPr lang="nl-NL" sz="1200" b="1" i="1" dirty="0">
                <a:latin typeface="Arial" panose="020B0604020202020204" pitchFamily="34" charset="0"/>
                <a:cs typeface="Arial" panose="020B0604020202020204" pitchFamily="34" charset="0"/>
              </a:rPr>
              <a:t>Protocollaire observatie</a:t>
            </a:r>
          </a:p>
          <a:p>
            <a:pPr>
              <a:buNone/>
            </a:pPr>
            <a:r>
              <a:rPr lang="nl-NL" sz="1200" dirty="0">
                <a:latin typeface="Arial" panose="020B0604020202020204" pitchFamily="34" charset="0"/>
                <a:cs typeface="Arial" panose="020B0604020202020204" pitchFamily="34" charset="0"/>
              </a:rPr>
              <a:t>Observatie volgens een van te voren vastgesteld protocol en/of observatieschema</a:t>
            </a:r>
          </a:p>
        </p:txBody>
      </p:sp>
      <p:sp>
        <p:nvSpPr>
          <p:cNvPr id="12" name="Tekstvak 11">
            <a:extLst>
              <a:ext uri="{FF2B5EF4-FFF2-40B4-BE49-F238E27FC236}">
                <a16:creationId xmlns:a16="http://schemas.microsoft.com/office/drawing/2014/main" id="{8CAEF99D-688F-4F67-AF20-A23A188884A5}"/>
              </a:ext>
            </a:extLst>
          </p:cNvPr>
          <p:cNvSpPr txBox="1"/>
          <p:nvPr/>
        </p:nvSpPr>
        <p:spPr>
          <a:xfrm>
            <a:off x="5214028" y="5654353"/>
            <a:ext cx="6084210" cy="92333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nl-NL" dirty="0"/>
              <a:t>Je kunt ook combineren!</a:t>
            </a:r>
          </a:p>
          <a:p>
            <a:r>
              <a:rPr lang="nl-NL" dirty="0"/>
              <a:t>In het geval van Event-Sampling en Time-Sampling MOET je combineren (doe je dat beschrijvend of protocollair?</a:t>
            </a:r>
          </a:p>
        </p:txBody>
      </p:sp>
      <p:pic>
        <p:nvPicPr>
          <p:cNvPr id="3" name="Afbeelding 2">
            <a:extLst>
              <a:ext uri="{FF2B5EF4-FFF2-40B4-BE49-F238E27FC236}">
                <a16:creationId xmlns:a16="http://schemas.microsoft.com/office/drawing/2014/main" id="{D5980317-03E5-4434-933A-721B7F6BF320}"/>
              </a:ext>
            </a:extLst>
          </p:cNvPr>
          <p:cNvPicPr>
            <a:picLocks noChangeAspect="1"/>
          </p:cNvPicPr>
          <p:nvPr/>
        </p:nvPicPr>
        <p:blipFill>
          <a:blip r:embed="rId6"/>
          <a:stretch>
            <a:fillRect/>
          </a:stretch>
        </p:blipFill>
        <p:spPr>
          <a:xfrm>
            <a:off x="1859593" y="4832146"/>
            <a:ext cx="1686410" cy="174369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D7BCC1-1C8D-4260-A83B-5418EC477310}"/>
              </a:ext>
            </a:extLst>
          </p:cNvPr>
          <p:cNvSpPr>
            <a:spLocks noGrp="1"/>
          </p:cNvSpPr>
          <p:nvPr>
            <p:ph type="title"/>
          </p:nvPr>
        </p:nvSpPr>
        <p:spPr/>
        <p:txBody>
          <a:bodyPr/>
          <a:lstStyle/>
          <a:p>
            <a:r>
              <a:rPr lang="nl-NL" dirty="0"/>
              <a:t>7. Hulpmiddelen</a:t>
            </a:r>
          </a:p>
        </p:txBody>
      </p:sp>
      <p:sp>
        <p:nvSpPr>
          <p:cNvPr id="3" name="Tijdelijke aanduiding voor inhoud 2">
            <a:extLst>
              <a:ext uri="{FF2B5EF4-FFF2-40B4-BE49-F238E27FC236}">
                <a16:creationId xmlns:a16="http://schemas.microsoft.com/office/drawing/2014/main" id="{40A3D2AC-B424-48F2-B7A5-DC72A148C7D2}"/>
              </a:ext>
            </a:extLst>
          </p:cNvPr>
          <p:cNvSpPr>
            <a:spLocks noGrp="1"/>
          </p:cNvSpPr>
          <p:nvPr>
            <p:ph idx="1"/>
          </p:nvPr>
        </p:nvSpPr>
        <p:spPr/>
        <p:txBody>
          <a:bodyPr/>
          <a:lstStyle/>
          <a:p>
            <a:r>
              <a:rPr lang="nl-NL" dirty="0"/>
              <a:t>Je zintuigen</a:t>
            </a:r>
          </a:p>
          <a:p>
            <a:r>
              <a:rPr lang="nl-NL" dirty="0"/>
              <a:t>Pen en papier</a:t>
            </a:r>
          </a:p>
          <a:p>
            <a:r>
              <a:rPr lang="nl-NL" dirty="0"/>
              <a:t>Beoordelingsschalen</a:t>
            </a:r>
          </a:p>
          <a:p>
            <a:r>
              <a:rPr lang="nl-NL" dirty="0"/>
              <a:t>Spelmaterialen</a:t>
            </a:r>
          </a:p>
          <a:p>
            <a:r>
              <a:rPr lang="nl-NL" dirty="0"/>
              <a:t>Audio en video</a:t>
            </a:r>
          </a:p>
          <a:p>
            <a:r>
              <a:rPr lang="nl-NL" dirty="0"/>
              <a:t>Speciaal ingerichte ruimten</a:t>
            </a:r>
          </a:p>
          <a:p>
            <a:pPr lvl="1"/>
            <a:r>
              <a:rPr lang="nl-NL" dirty="0">
                <a:hlinkClick r:id="rId2"/>
              </a:rPr>
              <a:t>https://www.youtube.com/watch?v=UEtZh41Paqs</a:t>
            </a:r>
            <a:endParaRPr lang="nl-NL" dirty="0"/>
          </a:p>
          <a:p>
            <a:pPr lvl="1"/>
            <a:endParaRPr lang="nl-NL" dirty="0"/>
          </a:p>
        </p:txBody>
      </p:sp>
      <p:pic>
        <p:nvPicPr>
          <p:cNvPr id="4" name="Afbeelding 3">
            <a:extLst>
              <a:ext uri="{FF2B5EF4-FFF2-40B4-BE49-F238E27FC236}">
                <a16:creationId xmlns:a16="http://schemas.microsoft.com/office/drawing/2014/main" id="{12B483B9-C478-4018-8F7F-B7C67F2DB548}"/>
              </a:ext>
            </a:extLst>
          </p:cNvPr>
          <p:cNvPicPr>
            <a:picLocks noChangeAspect="1"/>
          </p:cNvPicPr>
          <p:nvPr/>
        </p:nvPicPr>
        <p:blipFill>
          <a:blip r:embed="rId3"/>
          <a:stretch>
            <a:fillRect/>
          </a:stretch>
        </p:blipFill>
        <p:spPr>
          <a:xfrm>
            <a:off x="8581237" y="4001294"/>
            <a:ext cx="2772563" cy="220653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Afbeelding 4">
            <a:extLst>
              <a:ext uri="{FF2B5EF4-FFF2-40B4-BE49-F238E27FC236}">
                <a16:creationId xmlns:a16="http://schemas.microsoft.com/office/drawing/2014/main" id="{4292896A-B057-4FA5-9953-B4F7C02FDED6}"/>
              </a:ext>
            </a:extLst>
          </p:cNvPr>
          <p:cNvPicPr>
            <a:picLocks noChangeAspect="1"/>
          </p:cNvPicPr>
          <p:nvPr/>
        </p:nvPicPr>
        <p:blipFill>
          <a:blip r:embed="rId4"/>
          <a:stretch>
            <a:fillRect/>
          </a:stretch>
        </p:blipFill>
        <p:spPr>
          <a:xfrm>
            <a:off x="8581237" y="528142"/>
            <a:ext cx="2772563" cy="2772563"/>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7" name="Afbeelding 6">
            <a:extLst>
              <a:ext uri="{FF2B5EF4-FFF2-40B4-BE49-F238E27FC236}">
                <a16:creationId xmlns:a16="http://schemas.microsoft.com/office/drawing/2014/main" id="{3EAF5C1D-3342-4D79-9AEB-2A74696C75C8}"/>
              </a:ext>
            </a:extLst>
          </p:cNvPr>
          <p:cNvPicPr>
            <a:picLocks noChangeAspect="1"/>
          </p:cNvPicPr>
          <p:nvPr/>
        </p:nvPicPr>
        <p:blipFill>
          <a:blip r:embed="rId5"/>
          <a:stretch>
            <a:fillRect/>
          </a:stretch>
        </p:blipFill>
        <p:spPr>
          <a:xfrm>
            <a:off x="5477069" y="153276"/>
            <a:ext cx="2307200" cy="2385089"/>
          </a:xfrm>
          <a:prstGeom prst="rect">
            <a:avLst/>
          </a:prstGeom>
        </p:spPr>
      </p:pic>
    </p:spTree>
    <p:extLst>
      <p:ext uri="{BB962C8B-B14F-4D97-AF65-F5344CB8AC3E}">
        <p14:creationId xmlns:p14="http://schemas.microsoft.com/office/powerpoint/2010/main" val="3321537207"/>
      </p:ext>
    </p:extLst>
  </p:cSld>
  <p:clrMapOvr>
    <a:masterClrMapping/>
  </p:clrMapOvr>
</p:sld>
</file>

<file path=ppt/theme/theme1.xml><?xml version="1.0" encoding="utf-8"?>
<a:theme xmlns:a="http://schemas.openxmlformats.org/drawingml/2006/main" name="Kantoorthema">
  <a:themeElements>
    <a:clrScheme name="Gro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0B7C7FA681A34D8A8135C52D570FCB" ma:contentTypeVersion="39" ma:contentTypeDescription="Een nieuw document maken." ma:contentTypeScope="" ma:versionID="ac94b2e570860e7f2ed420e3ce0e4995">
  <xsd:schema xmlns:xsd="http://www.w3.org/2001/XMLSchema" xmlns:xs="http://www.w3.org/2001/XMLSchema" xmlns:p="http://schemas.microsoft.com/office/2006/metadata/properties" xmlns:ns3="2c53009c-7ac0-42f6-a7d5-fbb9b1eb6b0a" xmlns:ns4="a0563bc4-ffe9-418b-bf30-0c1e0b329580" targetNamespace="http://schemas.microsoft.com/office/2006/metadata/properties" ma:root="true" ma:fieldsID="97786b02079e63fce7fbefb8691f37cf" ns3:_="" ns4:_="">
    <xsd:import namespace="2c53009c-7ac0-42f6-a7d5-fbb9b1eb6b0a"/>
    <xsd:import namespace="a0563bc4-ffe9-418b-bf30-0c1e0b32958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NotebookType" minOccurs="0"/>
                <xsd:element ref="ns4:FolderType" minOccurs="0"/>
                <xsd:element ref="ns4:CultureName" minOccurs="0"/>
                <xsd:element ref="ns4:AppVersion" minOccurs="0"/>
                <xsd:element ref="ns4:TeamsChannelId" minOccurs="0"/>
                <xsd:element ref="ns4:Owner" minOccurs="0"/>
                <xsd:element ref="ns4:Math_Settings" minOccurs="0"/>
                <xsd:element ref="ns4:DefaultSectionNames" minOccurs="0"/>
                <xsd:element ref="ns4:Templates" minOccurs="0"/>
                <xsd:element ref="ns4:Teachers" minOccurs="0"/>
                <xsd:element ref="ns4:Students" minOccurs="0"/>
                <xsd:element ref="ns4:Student_Groups" minOccurs="0"/>
                <xsd:element ref="ns4:Invited_Teachers" minOccurs="0"/>
                <xsd:element ref="ns4:Invited_Students" minOccurs="0"/>
                <xsd:element ref="ns4:Self_Registration_Enabled" minOccurs="0"/>
                <xsd:element ref="ns4:Has_Teacher_Only_SectionGroup" minOccurs="0"/>
                <xsd:element ref="ns4:Is_Collaboration_Space_Locked" minOccurs="0"/>
                <xsd:element ref="ns4:IsNotebookLocked" minOccurs="0"/>
                <xsd:element ref="ns4:Distribution_Groups" minOccurs="0"/>
                <xsd:element ref="ns4:LMS_Mappings" minOccurs="0"/>
                <xsd:element ref="ns4:Leaders" minOccurs="0"/>
                <xsd:element ref="ns4:Members" minOccurs="0"/>
                <xsd:element ref="ns4:Member_Groups" minOccurs="0"/>
                <xsd:element ref="ns4:Invited_Leaders" minOccurs="0"/>
                <xsd:element ref="ns4:Invited_Members" minOccurs="0"/>
                <xsd:element ref="ns4:Has_Leaders_Only_SectionGroup"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53009c-7ac0-42f6-a7d5-fbb9b1eb6b0a" elementFormDefault="qualified">
    <xsd:import namespace="http://schemas.microsoft.com/office/2006/documentManagement/types"/>
    <xsd:import namespace="http://schemas.microsoft.com/office/infopath/2007/PartnerControls"/>
    <xsd:element name="SharedWithUsers" ma:index="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internalName="SharedWithDetails" ma:readOnly="true">
      <xsd:simpleType>
        <xsd:restriction base="dms:Note">
          <xsd:maxLength value="255"/>
        </xsd:restriction>
      </xsd:simpleType>
    </xsd:element>
    <xsd:element name="SharingHintHash" ma:index="10" nillable="true" ma:displayName="Hint-hash dele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0563bc4-ffe9-418b-bf30-0c1e0b32958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NotebookType" ma:index="17" nillable="true" ma:displayName="Notebook Type" ma:internalName="NotebookType">
      <xsd:simpleType>
        <xsd:restriction base="dms:Text"/>
      </xsd:simpleType>
    </xsd:element>
    <xsd:element name="FolderType" ma:index="18" nillable="true" ma:displayName="Folder Type" ma:internalName="FolderType">
      <xsd:simpleType>
        <xsd:restriction base="dms:Text"/>
      </xsd:simpleType>
    </xsd:element>
    <xsd:element name="CultureName" ma:index="19" nillable="true" ma:displayName="Culture Name" ma:internalName="CultureName">
      <xsd:simpleType>
        <xsd:restriction base="dms:Text"/>
      </xsd:simpleType>
    </xsd:element>
    <xsd:element name="AppVersion" ma:index="20" nillable="true" ma:displayName="App Version" ma:internalName="AppVersion">
      <xsd:simpleType>
        <xsd:restriction base="dms:Text"/>
      </xsd:simpleType>
    </xsd:element>
    <xsd:element name="TeamsChannelId" ma:index="21" nillable="true" ma:displayName="Teams Channel Id" ma:internalName="TeamsChannelId">
      <xsd:simpleType>
        <xsd:restriction base="dms:Text"/>
      </xsd:simpleType>
    </xsd:element>
    <xsd:element name="Owner" ma:index="22"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3" nillable="true" ma:displayName="Math Settings" ma:internalName="Math_Settings">
      <xsd:simpleType>
        <xsd:restriction base="dms:Text"/>
      </xsd:simpleType>
    </xsd:element>
    <xsd:element name="DefaultSectionNames" ma:index="24" nillable="true" ma:displayName="Default Section Names" ma:internalName="DefaultSectionNames">
      <xsd:simpleType>
        <xsd:restriction base="dms:Note">
          <xsd:maxLength value="255"/>
        </xsd:restriction>
      </xsd:simpleType>
    </xsd:element>
    <xsd:element name="Templates" ma:index="25" nillable="true" ma:displayName="Templates" ma:internalName="Templates">
      <xsd:simpleType>
        <xsd:restriction base="dms:Note">
          <xsd:maxLength value="255"/>
        </xsd:restriction>
      </xsd:simpleType>
    </xsd:element>
    <xsd:element name="Teachers" ma:index="26"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7"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8"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Teachers" ma:index="29" nillable="true" ma:displayName="Invited Teachers" ma:internalName="Invited_Teachers">
      <xsd:simpleType>
        <xsd:restriction base="dms:Note">
          <xsd:maxLength value="255"/>
        </xsd:restriction>
      </xsd:simpleType>
    </xsd:element>
    <xsd:element name="Invited_Students" ma:index="30" nillable="true" ma:displayName="Invited Students" ma:internalName="Invited_Students">
      <xsd:simpleType>
        <xsd:restriction base="dms:Note">
          <xsd:maxLength value="255"/>
        </xsd:restriction>
      </xsd:simpleType>
    </xsd:element>
    <xsd:element name="Self_Registration_Enabled" ma:index="31" nillable="true" ma:displayName="Self Registration Enabled" ma:internalName="Self_Registration_Enabled">
      <xsd:simpleType>
        <xsd:restriction base="dms:Boolean"/>
      </xsd:simpleType>
    </xsd:element>
    <xsd:element name="Has_Teacher_Only_SectionGroup" ma:index="32" nillable="true" ma:displayName="Has Teacher Only SectionGroup" ma:internalName="Has_Teacher_Only_SectionGroup">
      <xsd:simpleType>
        <xsd:restriction base="dms:Boolean"/>
      </xsd:simpleType>
    </xsd:element>
    <xsd:element name="Is_Collaboration_Space_Locked" ma:index="33" nillable="true" ma:displayName="Is Collaboration Space Locked" ma:internalName="Is_Collaboration_Space_Locked">
      <xsd:simpleType>
        <xsd:restriction base="dms:Boolean"/>
      </xsd:simpleType>
    </xsd:element>
    <xsd:element name="IsNotebookLocked" ma:index="34" nillable="true" ma:displayName="Is Notebook Locked" ma:internalName="IsNotebookLocked">
      <xsd:simpleType>
        <xsd:restriction base="dms:Boolean"/>
      </xsd:simpleType>
    </xsd:element>
    <xsd:element name="Distribution_Groups" ma:index="35" nillable="true" ma:displayName="Distribution Groups" ma:internalName="Distribution_Groups">
      <xsd:simpleType>
        <xsd:restriction base="dms:Note">
          <xsd:maxLength value="255"/>
        </xsd:restriction>
      </xsd:simpleType>
    </xsd:element>
    <xsd:element name="LMS_Mappings" ma:index="36" nillable="true" ma:displayName="LMS Mappings" ma:internalName="LMS_Mappings">
      <xsd:simpleType>
        <xsd:restriction base="dms:Note">
          <xsd:maxLength value="255"/>
        </xsd:restriction>
      </xsd:simpleType>
    </xsd:element>
    <xsd:element name="Leaders" ma:index="37"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8"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9"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40" nillable="true" ma:displayName="Invited Leaders" ma:internalName="Invited_Leaders">
      <xsd:simpleType>
        <xsd:restriction base="dms:Note">
          <xsd:maxLength value="255"/>
        </xsd:restriction>
      </xsd:simpleType>
    </xsd:element>
    <xsd:element name="Invited_Members" ma:index="41" nillable="true" ma:displayName="Invited Members" ma:internalName="Invited_Members">
      <xsd:simpleType>
        <xsd:restriction base="dms:Note">
          <xsd:maxLength value="255"/>
        </xsd:restriction>
      </xsd:simpleType>
    </xsd:element>
    <xsd:element name="Has_Leaders_Only_SectionGroup" ma:index="42" nillable="true" ma:displayName="Has Leaders Only SectionGroup" ma:internalName="Has_Leaders_Only_SectionGroup">
      <xsd:simpleType>
        <xsd:restriction base="dms:Boolean"/>
      </xsd:simpleType>
    </xsd:element>
    <xsd:element name="MediaServiceGenerationTime" ma:index="43" nillable="true" ma:displayName="MediaServiceGenerationTime" ma:hidden="true" ma:internalName="MediaServiceGenerationTime" ma:readOnly="true">
      <xsd:simpleType>
        <xsd:restriction base="dms:Text"/>
      </xsd:simpleType>
    </xsd:element>
    <xsd:element name="MediaServiceEventHashCode" ma:index="44" nillable="true" ma:displayName="MediaServiceEventHashCode" ma:hidden="true" ma:internalName="MediaServiceEventHashCode" ma:readOnly="true">
      <xsd:simpleType>
        <xsd:restriction base="dms:Text"/>
      </xsd:simpleType>
    </xsd:element>
    <xsd:element name="MediaServiceAutoKeyPoints" ma:index="45" nillable="true" ma:displayName="MediaServiceAutoKeyPoints" ma:hidden="true" ma:internalName="MediaServiceAutoKeyPoints" ma:readOnly="true">
      <xsd:simpleType>
        <xsd:restriction base="dms:Note"/>
      </xsd:simpleType>
    </xsd:element>
    <xsd:element name="MediaServiceKeyPoints" ma:index="4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as_Teacher_Only_SectionGroup xmlns="a0563bc4-ffe9-418b-bf30-0c1e0b329580" xsi:nil="true"/>
    <CultureName xmlns="a0563bc4-ffe9-418b-bf30-0c1e0b329580" xsi:nil="true"/>
    <Students xmlns="a0563bc4-ffe9-418b-bf30-0c1e0b329580">
      <UserInfo>
        <DisplayName/>
        <AccountId xsi:nil="true"/>
        <AccountType/>
      </UserInfo>
    </Students>
    <Is_Collaboration_Space_Locked xmlns="a0563bc4-ffe9-418b-bf30-0c1e0b329580" xsi:nil="true"/>
    <Self_Registration_Enabled xmlns="a0563bc4-ffe9-418b-bf30-0c1e0b329580" xsi:nil="true"/>
    <Members xmlns="a0563bc4-ffe9-418b-bf30-0c1e0b329580">
      <UserInfo>
        <DisplayName/>
        <AccountId xsi:nil="true"/>
        <AccountType/>
      </UserInfo>
    </Members>
    <Member_Groups xmlns="a0563bc4-ffe9-418b-bf30-0c1e0b329580">
      <UserInfo>
        <DisplayName/>
        <AccountId xsi:nil="true"/>
        <AccountType/>
      </UserInfo>
    </Member_Groups>
    <Teachers xmlns="a0563bc4-ffe9-418b-bf30-0c1e0b329580">
      <UserInfo>
        <DisplayName/>
        <AccountId xsi:nil="true"/>
        <AccountType/>
      </UserInfo>
    </Teachers>
    <AppVersion xmlns="a0563bc4-ffe9-418b-bf30-0c1e0b329580" xsi:nil="true"/>
    <TeamsChannelId xmlns="a0563bc4-ffe9-418b-bf30-0c1e0b329580" xsi:nil="true"/>
    <IsNotebookLocked xmlns="a0563bc4-ffe9-418b-bf30-0c1e0b329580" xsi:nil="true"/>
    <Math_Settings xmlns="a0563bc4-ffe9-418b-bf30-0c1e0b329580" xsi:nil="true"/>
    <NotebookType xmlns="a0563bc4-ffe9-418b-bf30-0c1e0b329580" xsi:nil="true"/>
    <Invited_Leaders xmlns="a0563bc4-ffe9-418b-bf30-0c1e0b329580" xsi:nil="true"/>
    <FolderType xmlns="a0563bc4-ffe9-418b-bf30-0c1e0b329580" xsi:nil="true"/>
    <Owner xmlns="a0563bc4-ffe9-418b-bf30-0c1e0b329580">
      <UserInfo>
        <DisplayName/>
        <AccountId xsi:nil="true"/>
        <AccountType/>
      </UserInfo>
    </Owner>
    <Student_Groups xmlns="a0563bc4-ffe9-418b-bf30-0c1e0b329580">
      <UserInfo>
        <DisplayName/>
        <AccountId xsi:nil="true"/>
        <AccountType/>
      </UserInfo>
    </Student_Groups>
    <Distribution_Groups xmlns="a0563bc4-ffe9-418b-bf30-0c1e0b329580" xsi:nil="true"/>
    <Invited_Students xmlns="a0563bc4-ffe9-418b-bf30-0c1e0b329580" xsi:nil="true"/>
    <LMS_Mappings xmlns="a0563bc4-ffe9-418b-bf30-0c1e0b329580" xsi:nil="true"/>
    <Templates xmlns="a0563bc4-ffe9-418b-bf30-0c1e0b329580" xsi:nil="true"/>
    <Has_Leaders_Only_SectionGroup xmlns="a0563bc4-ffe9-418b-bf30-0c1e0b329580" xsi:nil="true"/>
    <Leaders xmlns="a0563bc4-ffe9-418b-bf30-0c1e0b329580">
      <UserInfo>
        <DisplayName/>
        <AccountId xsi:nil="true"/>
        <AccountType/>
      </UserInfo>
    </Leaders>
    <Invited_Teachers xmlns="a0563bc4-ffe9-418b-bf30-0c1e0b329580" xsi:nil="true"/>
    <DefaultSectionNames xmlns="a0563bc4-ffe9-418b-bf30-0c1e0b329580" xsi:nil="true"/>
    <Invited_Members xmlns="a0563bc4-ffe9-418b-bf30-0c1e0b329580" xsi:nil="true"/>
  </documentManagement>
</p:properties>
</file>

<file path=customXml/itemProps1.xml><?xml version="1.0" encoding="utf-8"?>
<ds:datastoreItem xmlns:ds="http://schemas.openxmlformats.org/officeDocument/2006/customXml" ds:itemID="{65A21673-73AD-4959-AD0A-65B3960D22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53009c-7ac0-42f6-a7d5-fbb9b1eb6b0a"/>
    <ds:schemaRef ds:uri="a0563bc4-ffe9-418b-bf30-0c1e0b3295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82673BF-85F0-4852-B83F-1BC9B2C1C3A9}">
  <ds:schemaRefs>
    <ds:schemaRef ds:uri="http://schemas.microsoft.com/sharepoint/v3/contenttype/forms"/>
  </ds:schemaRefs>
</ds:datastoreItem>
</file>

<file path=customXml/itemProps3.xml><?xml version="1.0" encoding="utf-8"?>
<ds:datastoreItem xmlns:ds="http://schemas.openxmlformats.org/officeDocument/2006/customXml" ds:itemID="{19D9DBBD-99BE-4932-A308-817A1BE8DC1A}">
  <ds:schemaRefs>
    <ds:schemaRef ds:uri="http://purl.org/dc/elements/1.1/"/>
    <ds:schemaRef ds:uri="http://schemas.microsoft.com/office/2006/documentManagement/types"/>
    <ds:schemaRef ds:uri="http://schemas.microsoft.com/office/infopath/2007/PartnerControls"/>
    <ds:schemaRef ds:uri="http://purl.org/dc/dcmitype/"/>
    <ds:schemaRef ds:uri="http://schemas.microsoft.com/office/2006/metadata/properties"/>
    <ds:schemaRef ds:uri="a0563bc4-ffe9-418b-bf30-0c1e0b329580"/>
    <ds:schemaRef ds:uri="http://schemas.openxmlformats.org/package/2006/metadata/core-properties"/>
    <ds:schemaRef ds:uri="2c53009c-7ac0-42f6-a7d5-fbb9b1eb6b0a"/>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77</TotalTime>
  <Words>1276</Words>
  <Application>Microsoft Office PowerPoint</Application>
  <PresentationFormat>Breedbeeld</PresentationFormat>
  <Paragraphs>206</Paragraphs>
  <Slides>17</Slides>
  <Notes>5</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17</vt:i4>
      </vt:variant>
    </vt:vector>
  </HeadingPairs>
  <TitlesOfParts>
    <vt:vector size="23" baseType="lpstr">
      <vt:lpstr>Arial</vt:lpstr>
      <vt:lpstr>Arial Narrow</vt:lpstr>
      <vt:lpstr>Calibri</vt:lpstr>
      <vt:lpstr>Calibri Light</vt:lpstr>
      <vt:lpstr>Wingdings</vt:lpstr>
      <vt:lpstr>Kantoorthema</vt:lpstr>
      <vt:lpstr>Het Observatieverslag</vt:lpstr>
      <vt:lpstr>Theorie: Het observatieplan</vt:lpstr>
      <vt:lpstr>1. De achtergrondgegevens</vt:lpstr>
      <vt:lpstr>2. De beginsituatie</vt:lpstr>
      <vt:lpstr>3. Het SMART geformuleerde observatiedoel</vt:lpstr>
      <vt:lpstr>4. Observatievragen</vt:lpstr>
      <vt:lpstr>5. Observatiemethoden</vt:lpstr>
      <vt:lpstr>6. Observatietechnieken</vt:lpstr>
      <vt:lpstr>7. Hulpmiddelen</vt:lpstr>
      <vt:lpstr>8. Manier van rapporteren</vt:lpstr>
      <vt:lpstr>9. Datum, tijd en plaats</vt:lpstr>
      <vt:lpstr>Het Observatieverslag: 3 delen</vt:lpstr>
      <vt:lpstr>Theorie: De rapportage</vt:lpstr>
      <vt:lpstr>Checklist: Is je rapportage goed?</vt:lpstr>
      <vt:lpstr>Het Observatieverslag</vt:lpstr>
      <vt:lpstr>Theorie: De conclusie</vt:lpstr>
      <vt:lpstr>Conclusie schrijven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Observeren en rapporteren </dc:title>
  <dc:creator>Samantha Freriks</dc:creator>
  <cp:lastModifiedBy>Jos Stokman</cp:lastModifiedBy>
  <cp:revision>2</cp:revision>
  <dcterms:created xsi:type="dcterms:W3CDTF">2020-03-24T08:38:36Z</dcterms:created>
  <dcterms:modified xsi:type="dcterms:W3CDTF">2020-03-30T07:12:59Z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0x010100640B7C7FA681A34D8A8135C52D570FCB</vt:lpwstr>
  </property>
</Properties>
</file>