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ppt/diagrams/data45.xml" ContentType="application/vnd.openxmlformats-officedocument.drawingml.diagramData+xml"/>
  <Override PartName="/ppt/diagrams/layout45.xml" ContentType="application/vnd.openxmlformats-officedocument.drawingml.diagramLayout+xml"/>
  <Override PartName="/ppt/diagrams/quickStyle45.xml" ContentType="application/vnd.openxmlformats-officedocument.drawingml.diagramStyle+xml"/>
  <Override PartName="/ppt/diagrams/colors45.xml" ContentType="application/vnd.openxmlformats-officedocument.drawingml.diagramColors+xml"/>
  <Override PartName="/ppt/diagrams/drawing45.xml" ContentType="application/vnd.ms-office.drawingml.diagramDrawing+xml"/>
  <Override PartName="/ppt/diagrams/data46.xml" ContentType="application/vnd.openxmlformats-officedocument.drawingml.diagramData+xml"/>
  <Override PartName="/ppt/diagrams/layout46.xml" ContentType="application/vnd.openxmlformats-officedocument.drawingml.diagramLayout+xml"/>
  <Override PartName="/ppt/diagrams/quickStyle46.xml" ContentType="application/vnd.openxmlformats-officedocument.drawingml.diagramStyle+xml"/>
  <Override PartName="/ppt/diagrams/colors46.xml" ContentType="application/vnd.openxmlformats-officedocument.drawingml.diagramColors+xml"/>
  <Override PartName="/ppt/diagrams/drawing46.xml" ContentType="application/vnd.ms-office.drawingml.diagramDrawing+xml"/>
  <Override PartName="/ppt/diagrams/data47.xml" ContentType="application/vnd.openxmlformats-officedocument.drawingml.diagramData+xml"/>
  <Override PartName="/ppt/diagrams/layout47.xml" ContentType="application/vnd.openxmlformats-officedocument.drawingml.diagramLayout+xml"/>
  <Override PartName="/ppt/diagrams/quickStyle47.xml" ContentType="application/vnd.openxmlformats-officedocument.drawingml.diagramStyle+xml"/>
  <Override PartName="/ppt/diagrams/colors47.xml" ContentType="application/vnd.openxmlformats-officedocument.drawingml.diagramColors+xml"/>
  <Override PartName="/ppt/diagrams/drawing47.xml" ContentType="application/vnd.ms-office.drawingml.diagramDrawing+xml"/>
  <Override PartName="/ppt/diagrams/data48.xml" ContentType="application/vnd.openxmlformats-officedocument.drawingml.diagramData+xml"/>
  <Override PartName="/ppt/diagrams/layout48.xml" ContentType="application/vnd.openxmlformats-officedocument.drawingml.diagramLayout+xml"/>
  <Override PartName="/ppt/diagrams/quickStyle48.xml" ContentType="application/vnd.openxmlformats-officedocument.drawingml.diagramStyle+xml"/>
  <Override PartName="/ppt/diagrams/colors48.xml" ContentType="application/vnd.openxmlformats-officedocument.drawingml.diagramColors+xml"/>
  <Override PartName="/ppt/diagrams/drawing48.xml" ContentType="application/vnd.ms-office.drawingml.diagramDrawing+xml"/>
  <Override PartName="/ppt/diagrams/data49.xml" ContentType="application/vnd.openxmlformats-officedocument.drawingml.diagramData+xml"/>
  <Override PartName="/ppt/diagrams/layout49.xml" ContentType="application/vnd.openxmlformats-officedocument.drawingml.diagramLayout+xml"/>
  <Override PartName="/ppt/diagrams/quickStyle49.xml" ContentType="application/vnd.openxmlformats-officedocument.drawingml.diagramStyle+xml"/>
  <Override PartName="/ppt/diagrams/colors49.xml" ContentType="application/vnd.openxmlformats-officedocument.drawingml.diagramColors+xml"/>
  <Override PartName="/ppt/diagrams/drawing49.xml" ContentType="application/vnd.ms-office.drawingml.diagramDrawing+xml"/>
  <Override PartName="/ppt/diagrams/data50.xml" ContentType="application/vnd.openxmlformats-officedocument.drawingml.diagramData+xml"/>
  <Override PartName="/ppt/diagrams/layout50.xml" ContentType="application/vnd.openxmlformats-officedocument.drawingml.diagramLayout+xml"/>
  <Override PartName="/ppt/diagrams/quickStyle50.xml" ContentType="application/vnd.openxmlformats-officedocument.drawingml.diagramStyle+xml"/>
  <Override PartName="/ppt/diagrams/colors50.xml" ContentType="application/vnd.openxmlformats-officedocument.drawingml.diagramColors+xml"/>
  <Override PartName="/ppt/diagrams/drawing50.xml" ContentType="application/vnd.ms-office.drawingml.diagramDrawing+xml"/>
  <Override PartName="/ppt/diagrams/data51.xml" ContentType="application/vnd.openxmlformats-officedocument.drawingml.diagramData+xml"/>
  <Override PartName="/ppt/diagrams/layout51.xml" ContentType="application/vnd.openxmlformats-officedocument.drawingml.diagramLayout+xml"/>
  <Override PartName="/ppt/diagrams/quickStyle51.xml" ContentType="application/vnd.openxmlformats-officedocument.drawingml.diagramStyle+xml"/>
  <Override PartName="/ppt/diagrams/colors51.xml" ContentType="application/vnd.openxmlformats-officedocument.drawingml.diagramColors+xml"/>
  <Override PartName="/ppt/diagrams/drawing51.xml" ContentType="application/vnd.ms-office.drawingml.diagramDrawing+xml"/>
  <Override PartName="/ppt/diagrams/data52.xml" ContentType="application/vnd.openxmlformats-officedocument.drawingml.diagramData+xml"/>
  <Override PartName="/ppt/diagrams/layout52.xml" ContentType="application/vnd.openxmlformats-officedocument.drawingml.diagramLayout+xml"/>
  <Override PartName="/ppt/diagrams/quickStyle52.xml" ContentType="application/vnd.openxmlformats-officedocument.drawingml.diagramStyle+xml"/>
  <Override PartName="/ppt/diagrams/colors52.xml" ContentType="application/vnd.openxmlformats-officedocument.drawingml.diagramColors+xml"/>
  <Override PartName="/ppt/diagrams/drawing52.xml" ContentType="application/vnd.ms-office.drawingml.diagramDrawing+xml"/>
  <Override PartName="/ppt/diagrams/data53.xml" ContentType="application/vnd.openxmlformats-officedocument.drawingml.diagramData+xml"/>
  <Override PartName="/ppt/diagrams/layout53.xml" ContentType="application/vnd.openxmlformats-officedocument.drawingml.diagramLayout+xml"/>
  <Override PartName="/ppt/diagrams/quickStyle53.xml" ContentType="application/vnd.openxmlformats-officedocument.drawingml.diagramStyle+xml"/>
  <Override PartName="/ppt/diagrams/colors53.xml" ContentType="application/vnd.openxmlformats-officedocument.drawingml.diagramColors+xml"/>
  <Override PartName="/ppt/diagrams/drawing53.xml" ContentType="application/vnd.ms-office.drawingml.diagramDrawing+xml"/>
  <Override PartName="/ppt/diagrams/data54.xml" ContentType="application/vnd.openxmlformats-officedocument.drawingml.diagramData+xml"/>
  <Override PartName="/ppt/diagrams/layout54.xml" ContentType="application/vnd.openxmlformats-officedocument.drawingml.diagramLayout+xml"/>
  <Override PartName="/ppt/diagrams/quickStyle54.xml" ContentType="application/vnd.openxmlformats-officedocument.drawingml.diagramStyle+xml"/>
  <Override PartName="/ppt/diagrams/colors54.xml" ContentType="application/vnd.openxmlformats-officedocument.drawingml.diagramColors+xml"/>
  <Override PartName="/ppt/diagrams/drawing5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744" r:id="rId1"/>
  </p:sldMasterIdLst>
  <p:sldIdLst>
    <p:sldId id="350" r:id="rId2"/>
    <p:sldId id="258" r:id="rId3"/>
    <p:sldId id="261" r:id="rId4"/>
    <p:sldId id="260" r:id="rId5"/>
    <p:sldId id="257" r:id="rId6"/>
    <p:sldId id="320" r:id="rId7"/>
    <p:sldId id="321" r:id="rId8"/>
    <p:sldId id="266" r:id="rId9"/>
    <p:sldId id="322" r:id="rId10"/>
    <p:sldId id="263" r:id="rId11"/>
    <p:sldId id="264" r:id="rId12"/>
    <p:sldId id="292" r:id="rId13"/>
    <p:sldId id="293" r:id="rId14"/>
    <p:sldId id="297" r:id="rId15"/>
    <p:sldId id="298" r:id="rId16"/>
    <p:sldId id="351" r:id="rId17"/>
    <p:sldId id="352" r:id="rId18"/>
    <p:sldId id="323" r:id="rId19"/>
    <p:sldId id="324" r:id="rId20"/>
    <p:sldId id="299" r:id="rId21"/>
    <p:sldId id="300" r:id="rId22"/>
    <p:sldId id="301" r:id="rId23"/>
    <p:sldId id="296" r:id="rId24"/>
    <p:sldId id="326" r:id="rId25"/>
    <p:sldId id="325" r:id="rId26"/>
    <p:sldId id="328" r:id="rId27"/>
    <p:sldId id="327" r:id="rId28"/>
    <p:sldId id="295" r:id="rId29"/>
    <p:sldId id="302" r:id="rId30"/>
    <p:sldId id="303" r:id="rId31"/>
    <p:sldId id="304" r:id="rId32"/>
    <p:sldId id="329" r:id="rId33"/>
    <p:sldId id="330" r:id="rId34"/>
    <p:sldId id="331" r:id="rId35"/>
    <p:sldId id="305" r:id="rId36"/>
    <p:sldId id="306" r:id="rId37"/>
    <p:sldId id="307" r:id="rId38"/>
    <p:sldId id="308" r:id="rId39"/>
    <p:sldId id="309" r:id="rId40"/>
    <p:sldId id="310" r:id="rId41"/>
    <p:sldId id="332" r:id="rId42"/>
    <p:sldId id="333" r:id="rId43"/>
    <p:sldId id="334" r:id="rId44"/>
    <p:sldId id="335" r:id="rId45"/>
    <p:sldId id="336" r:id="rId46"/>
    <p:sldId id="337" r:id="rId47"/>
    <p:sldId id="311" r:id="rId48"/>
    <p:sldId id="338" r:id="rId49"/>
    <p:sldId id="339" r:id="rId50"/>
    <p:sldId id="340" r:id="rId51"/>
    <p:sldId id="341" r:id="rId52"/>
    <p:sldId id="342" r:id="rId53"/>
    <p:sldId id="343" r:id="rId54"/>
    <p:sldId id="312" r:id="rId55"/>
    <p:sldId id="313" r:id="rId56"/>
    <p:sldId id="314" r:id="rId57"/>
    <p:sldId id="315" r:id="rId58"/>
    <p:sldId id="316" r:id="rId59"/>
    <p:sldId id="344" r:id="rId60"/>
    <p:sldId id="345" r:id="rId61"/>
    <p:sldId id="346" r:id="rId62"/>
    <p:sldId id="347" r:id="rId63"/>
    <p:sldId id="348" r:id="rId64"/>
    <p:sldId id="317" r:id="rId65"/>
    <p:sldId id="318" r:id="rId66"/>
    <p:sldId id="319" r:id="rId6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543F"/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686" autoAdjust="0"/>
    <p:restoredTop sz="94737"/>
  </p:normalViewPr>
  <p:slideViewPr>
    <p:cSldViewPr snapToGrid="0" snapToObjects="1">
      <p:cViewPr varScale="1">
        <p:scale>
          <a:sx n="100" d="100"/>
          <a:sy n="100" d="100"/>
        </p:scale>
        <p:origin x="192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4_2" csCatId="accent4" phldr="1"/>
      <dgm:spPr/>
    </dgm:pt>
    <dgm:pt modelId="{5B73735E-049F-D445-9F84-4FC8A160D794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/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/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/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/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/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915811D-3C01-1A48-8A2C-3A56DAAF7A56}" type="doc">
      <dgm:prSet loTypeId="urn:microsoft.com/office/officeart/2005/8/layout/orgChar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7049A261-1188-A146-8428-B08EE6B073A8}">
      <dgm:prSet phldrT="[Tekst]"/>
      <dgm:spPr/>
      <dgm:t>
        <a:bodyPr/>
        <a:lstStyle/>
        <a:p>
          <a:pPr algn="ctr"/>
          <a:r>
            <a:rPr lang="nl-NL" dirty="0"/>
            <a:t>Levende wezens</a:t>
          </a:r>
        </a:p>
      </dgm:t>
    </dgm:pt>
    <dgm:pt modelId="{1D1D8FBB-491E-2047-A423-CD6109E001AF}" type="parTrans" cxnId="{0153039A-5EC3-4E47-ABB9-21BA9CA915EB}">
      <dgm:prSet/>
      <dgm:spPr/>
      <dgm:t>
        <a:bodyPr/>
        <a:lstStyle/>
        <a:p>
          <a:pPr algn="ctr"/>
          <a:endParaRPr lang="nl-NL"/>
        </a:p>
      </dgm:t>
    </dgm:pt>
    <dgm:pt modelId="{0A13CFC5-74F4-AE4D-A7B5-B9885BF2612C}" type="sibTrans" cxnId="{0153039A-5EC3-4E47-ABB9-21BA9CA915EB}">
      <dgm:prSet/>
      <dgm:spPr/>
      <dgm:t>
        <a:bodyPr/>
        <a:lstStyle/>
        <a:p>
          <a:pPr algn="ctr"/>
          <a:endParaRPr lang="nl-NL"/>
        </a:p>
      </dgm:t>
    </dgm:pt>
    <dgm:pt modelId="{9833AD68-6AD6-0443-A16A-59D631439207}">
      <dgm:prSet phldrT="[Tekst]"/>
      <dgm:spPr/>
      <dgm:t>
        <a:bodyPr/>
        <a:lstStyle/>
        <a:p>
          <a:pPr algn="ctr"/>
          <a:r>
            <a:rPr lang="nl-NL"/>
            <a:t>Omnivoor</a:t>
          </a:r>
        </a:p>
      </dgm:t>
    </dgm:pt>
    <dgm:pt modelId="{B6E69725-8A7A-1448-AF06-D111990F29AB}" type="parTrans" cxnId="{3EB9F0FE-3974-084E-B0D8-DE5C6F81243A}">
      <dgm:prSet/>
      <dgm:spPr/>
      <dgm:t>
        <a:bodyPr/>
        <a:lstStyle/>
        <a:p>
          <a:pPr algn="ctr"/>
          <a:endParaRPr lang="nl-NL"/>
        </a:p>
      </dgm:t>
    </dgm:pt>
    <dgm:pt modelId="{AA0E1394-95D4-7F42-9AEB-4323DFDFD4D6}" type="sibTrans" cxnId="{3EB9F0FE-3974-084E-B0D8-DE5C6F81243A}">
      <dgm:prSet/>
      <dgm:spPr/>
      <dgm:t>
        <a:bodyPr/>
        <a:lstStyle/>
        <a:p>
          <a:pPr algn="ctr"/>
          <a:endParaRPr lang="nl-NL"/>
        </a:p>
      </dgm:t>
    </dgm:pt>
    <dgm:pt modelId="{95A6326F-89A7-6F49-8BA2-27BCEAF24D4B}">
      <dgm:prSet phldrT="[Tekst]"/>
      <dgm:spPr/>
      <dgm:t>
        <a:bodyPr/>
        <a:lstStyle/>
        <a:p>
          <a:pPr algn="ctr"/>
          <a:r>
            <a:rPr lang="nl-NL"/>
            <a:t>Carnivoor</a:t>
          </a:r>
        </a:p>
      </dgm:t>
    </dgm:pt>
    <dgm:pt modelId="{C81DB41B-9B96-C743-B9AF-49A0B0889070}" type="parTrans" cxnId="{FBF14A35-0D76-5743-9A98-2AC4CE2D6C7D}">
      <dgm:prSet/>
      <dgm:spPr/>
      <dgm:t>
        <a:bodyPr/>
        <a:lstStyle/>
        <a:p>
          <a:pPr algn="ctr"/>
          <a:endParaRPr lang="nl-NL"/>
        </a:p>
      </dgm:t>
    </dgm:pt>
    <dgm:pt modelId="{D5A99D1A-0879-074B-B90E-AC9841A6595C}" type="sibTrans" cxnId="{FBF14A35-0D76-5743-9A98-2AC4CE2D6C7D}">
      <dgm:prSet/>
      <dgm:spPr/>
      <dgm:t>
        <a:bodyPr/>
        <a:lstStyle/>
        <a:p>
          <a:pPr algn="ctr"/>
          <a:endParaRPr lang="nl-NL"/>
        </a:p>
      </dgm:t>
    </dgm:pt>
    <dgm:pt modelId="{08C71498-A37F-4748-8513-A3C65E3CC948}">
      <dgm:prSet phldrT="[Tekst]"/>
      <dgm:spPr/>
      <dgm:t>
        <a:bodyPr/>
        <a:lstStyle/>
        <a:p>
          <a:pPr algn="ctr"/>
          <a:r>
            <a:rPr lang="nl-NL"/>
            <a:t>Herbivoor</a:t>
          </a:r>
        </a:p>
      </dgm:t>
    </dgm:pt>
    <dgm:pt modelId="{D5901EED-96B2-2846-B5F8-95BF5CC2C468}" type="parTrans" cxnId="{8D550467-4FBD-1645-8739-1AE79A358EEE}">
      <dgm:prSet/>
      <dgm:spPr/>
      <dgm:t>
        <a:bodyPr/>
        <a:lstStyle/>
        <a:p>
          <a:pPr algn="ctr"/>
          <a:endParaRPr lang="nl-NL"/>
        </a:p>
      </dgm:t>
    </dgm:pt>
    <dgm:pt modelId="{2D3E9923-6558-EA49-A8E7-23D0A6312C97}" type="sibTrans" cxnId="{8D550467-4FBD-1645-8739-1AE79A358EEE}">
      <dgm:prSet/>
      <dgm:spPr/>
      <dgm:t>
        <a:bodyPr/>
        <a:lstStyle/>
        <a:p>
          <a:pPr algn="ctr"/>
          <a:endParaRPr lang="nl-NL"/>
        </a:p>
      </dgm:t>
    </dgm:pt>
    <dgm:pt modelId="{7D7CAD70-3A0B-F34B-8338-5EF0856616B0}" type="pres">
      <dgm:prSet presAssocID="{A915811D-3C01-1A48-8A2C-3A56DAAF7A5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0FA6ACA-8840-9147-BF2B-EB5AB65FDB46}" type="pres">
      <dgm:prSet presAssocID="{7049A261-1188-A146-8428-B08EE6B073A8}" presName="hierRoot1" presStyleCnt="0">
        <dgm:presLayoutVars>
          <dgm:hierBranch val="init"/>
        </dgm:presLayoutVars>
      </dgm:prSet>
      <dgm:spPr/>
    </dgm:pt>
    <dgm:pt modelId="{00E6EE97-8BB8-1B47-9C57-1A59B36A0104}" type="pres">
      <dgm:prSet presAssocID="{7049A261-1188-A146-8428-B08EE6B073A8}" presName="rootComposite1" presStyleCnt="0"/>
      <dgm:spPr/>
    </dgm:pt>
    <dgm:pt modelId="{BD5F0E33-1104-E245-9EBA-9C1637F826D8}" type="pres">
      <dgm:prSet presAssocID="{7049A261-1188-A146-8428-B08EE6B073A8}" presName="rootText1" presStyleLbl="node0" presStyleIdx="0" presStyleCnt="1">
        <dgm:presLayoutVars>
          <dgm:chPref val="3"/>
        </dgm:presLayoutVars>
      </dgm:prSet>
      <dgm:spPr/>
    </dgm:pt>
    <dgm:pt modelId="{A9BF7A32-2625-414B-8D43-C3D9E0604793}" type="pres">
      <dgm:prSet presAssocID="{7049A261-1188-A146-8428-B08EE6B073A8}" presName="rootConnector1" presStyleLbl="node1" presStyleIdx="0" presStyleCnt="0"/>
      <dgm:spPr/>
    </dgm:pt>
    <dgm:pt modelId="{C4AC3C52-516C-4E4D-BDC6-A1491AFCC988}" type="pres">
      <dgm:prSet presAssocID="{7049A261-1188-A146-8428-B08EE6B073A8}" presName="hierChild2" presStyleCnt="0"/>
      <dgm:spPr/>
    </dgm:pt>
    <dgm:pt modelId="{F9A37006-6150-0C41-A618-5F44A0D0E610}" type="pres">
      <dgm:prSet presAssocID="{B6E69725-8A7A-1448-AF06-D111990F29AB}" presName="Name37" presStyleLbl="parChTrans1D2" presStyleIdx="0" presStyleCnt="3"/>
      <dgm:spPr/>
    </dgm:pt>
    <dgm:pt modelId="{5B126CE1-C6F3-5E42-B478-B144E8D45DF9}" type="pres">
      <dgm:prSet presAssocID="{9833AD68-6AD6-0443-A16A-59D631439207}" presName="hierRoot2" presStyleCnt="0">
        <dgm:presLayoutVars>
          <dgm:hierBranch val="init"/>
        </dgm:presLayoutVars>
      </dgm:prSet>
      <dgm:spPr/>
    </dgm:pt>
    <dgm:pt modelId="{6FC46471-14BF-2B4F-A82A-07188E11DAB4}" type="pres">
      <dgm:prSet presAssocID="{9833AD68-6AD6-0443-A16A-59D631439207}" presName="rootComposite" presStyleCnt="0"/>
      <dgm:spPr/>
    </dgm:pt>
    <dgm:pt modelId="{DC682906-9E07-1E4C-BBF0-6464FC915F3E}" type="pres">
      <dgm:prSet presAssocID="{9833AD68-6AD6-0443-A16A-59D631439207}" presName="rootText" presStyleLbl="node2" presStyleIdx="0" presStyleCnt="3">
        <dgm:presLayoutVars>
          <dgm:chPref val="3"/>
        </dgm:presLayoutVars>
      </dgm:prSet>
      <dgm:spPr/>
    </dgm:pt>
    <dgm:pt modelId="{F2F2040D-E89F-2D48-B13F-C72DAD81503C}" type="pres">
      <dgm:prSet presAssocID="{9833AD68-6AD6-0443-A16A-59D631439207}" presName="rootConnector" presStyleLbl="node2" presStyleIdx="0" presStyleCnt="3"/>
      <dgm:spPr/>
    </dgm:pt>
    <dgm:pt modelId="{19DC6B81-3D74-304D-8A49-66E8B63B4F82}" type="pres">
      <dgm:prSet presAssocID="{9833AD68-6AD6-0443-A16A-59D631439207}" presName="hierChild4" presStyleCnt="0"/>
      <dgm:spPr/>
    </dgm:pt>
    <dgm:pt modelId="{E3072459-A5E8-5F4C-AE59-5A0CC666CBDA}" type="pres">
      <dgm:prSet presAssocID="{9833AD68-6AD6-0443-A16A-59D631439207}" presName="hierChild5" presStyleCnt="0"/>
      <dgm:spPr/>
    </dgm:pt>
    <dgm:pt modelId="{350B8902-FE81-CE40-808B-B038FE253D2D}" type="pres">
      <dgm:prSet presAssocID="{C81DB41B-9B96-C743-B9AF-49A0B0889070}" presName="Name37" presStyleLbl="parChTrans1D2" presStyleIdx="1" presStyleCnt="3"/>
      <dgm:spPr/>
    </dgm:pt>
    <dgm:pt modelId="{5196B0CD-8626-CC45-9DD1-E8D1F5875E2C}" type="pres">
      <dgm:prSet presAssocID="{95A6326F-89A7-6F49-8BA2-27BCEAF24D4B}" presName="hierRoot2" presStyleCnt="0">
        <dgm:presLayoutVars>
          <dgm:hierBranch val="init"/>
        </dgm:presLayoutVars>
      </dgm:prSet>
      <dgm:spPr/>
    </dgm:pt>
    <dgm:pt modelId="{8399AB1B-B32D-2243-AE2F-997617055728}" type="pres">
      <dgm:prSet presAssocID="{95A6326F-89A7-6F49-8BA2-27BCEAF24D4B}" presName="rootComposite" presStyleCnt="0"/>
      <dgm:spPr/>
    </dgm:pt>
    <dgm:pt modelId="{7AA4C603-CBBF-9848-99FA-2C38F4659CD7}" type="pres">
      <dgm:prSet presAssocID="{95A6326F-89A7-6F49-8BA2-27BCEAF24D4B}" presName="rootText" presStyleLbl="node2" presStyleIdx="1" presStyleCnt="3">
        <dgm:presLayoutVars>
          <dgm:chPref val="3"/>
        </dgm:presLayoutVars>
      </dgm:prSet>
      <dgm:spPr/>
    </dgm:pt>
    <dgm:pt modelId="{20BD11BC-1002-E74F-BF4B-A13EEF647821}" type="pres">
      <dgm:prSet presAssocID="{95A6326F-89A7-6F49-8BA2-27BCEAF24D4B}" presName="rootConnector" presStyleLbl="node2" presStyleIdx="1" presStyleCnt="3"/>
      <dgm:spPr/>
    </dgm:pt>
    <dgm:pt modelId="{DD5B03BA-C594-A744-9851-728ED5EB2575}" type="pres">
      <dgm:prSet presAssocID="{95A6326F-89A7-6F49-8BA2-27BCEAF24D4B}" presName="hierChild4" presStyleCnt="0"/>
      <dgm:spPr/>
    </dgm:pt>
    <dgm:pt modelId="{5AD0CC79-EDBA-D349-9341-6EF841CC3E93}" type="pres">
      <dgm:prSet presAssocID="{95A6326F-89A7-6F49-8BA2-27BCEAF24D4B}" presName="hierChild5" presStyleCnt="0"/>
      <dgm:spPr/>
    </dgm:pt>
    <dgm:pt modelId="{861719D2-A7E9-5A41-B597-B9A7FC5D44A6}" type="pres">
      <dgm:prSet presAssocID="{D5901EED-96B2-2846-B5F8-95BF5CC2C468}" presName="Name37" presStyleLbl="parChTrans1D2" presStyleIdx="2" presStyleCnt="3"/>
      <dgm:spPr/>
    </dgm:pt>
    <dgm:pt modelId="{27522A8A-EBFC-F84E-8C4E-FAAC5A19A06C}" type="pres">
      <dgm:prSet presAssocID="{08C71498-A37F-4748-8513-A3C65E3CC948}" presName="hierRoot2" presStyleCnt="0">
        <dgm:presLayoutVars>
          <dgm:hierBranch val="init"/>
        </dgm:presLayoutVars>
      </dgm:prSet>
      <dgm:spPr/>
    </dgm:pt>
    <dgm:pt modelId="{8E675065-8ED5-DC46-8D91-15FC86113E89}" type="pres">
      <dgm:prSet presAssocID="{08C71498-A37F-4748-8513-A3C65E3CC948}" presName="rootComposite" presStyleCnt="0"/>
      <dgm:spPr/>
    </dgm:pt>
    <dgm:pt modelId="{F5FE8AE0-BE1D-D544-A269-0E2BE783E898}" type="pres">
      <dgm:prSet presAssocID="{08C71498-A37F-4748-8513-A3C65E3CC948}" presName="rootText" presStyleLbl="node2" presStyleIdx="2" presStyleCnt="3">
        <dgm:presLayoutVars>
          <dgm:chPref val="3"/>
        </dgm:presLayoutVars>
      </dgm:prSet>
      <dgm:spPr/>
    </dgm:pt>
    <dgm:pt modelId="{2C68E388-8121-E64C-9494-E8AB4BB8E07B}" type="pres">
      <dgm:prSet presAssocID="{08C71498-A37F-4748-8513-A3C65E3CC948}" presName="rootConnector" presStyleLbl="node2" presStyleIdx="2" presStyleCnt="3"/>
      <dgm:spPr/>
    </dgm:pt>
    <dgm:pt modelId="{F4430D60-3C16-FD42-8C6B-5B7557909336}" type="pres">
      <dgm:prSet presAssocID="{08C71498-A37F-4748-8513-A3C65E3CC948}" presName="hierChild4" presStyleCnt="0"/>
      <dgm:spPr/>
    </dgm:pt>
    <dgm:pt modelId="{16372BD5-1249-8943-8EB7-6FFA99E7EF54}" type="pres">
      <dgm:prSet presAssocID="{08C71498-A37F-4748-8513-A3C65E3CC948}" presName="hierChild5" presStyleCnt="0"/>
      <dgm:spPr/>
    </dgm:pt>
    <dgm:pt modelId="{FCFFD0C6-DA21-0443-BD89-381F73E863D9}" type="pres">
      <dgm:prSet presAssocID="{7049A261-1188-A146-8428-B08EE6B073A8}" presName="hierChild3" presStyleCnt="0"/>
      <dgm:spPr/>
    </dgm:pt>
  </dgm:ptLst>
  <dgm:cxnLst>
    <dgm:cxn modelId="{D7E0FC0B-18C8-2C40-BC86-7266B1AE3982}" type="presOf" srcId="{7049A261-1188-A146-8428-B08EE6B073A8}" destId="{A9BF7A32-2625-414B-8D43-C3D9E0604793}" srcOrd="1" destOrd="0" presId="urn:microsoft.com/office/officeart/2005/8/layout/orgChart1"/>
    <dgm:cxn modelId="{6086520C-E1FE-4D48-9143-75025071D535}" type="presOf" srcId="{7049A261-1188-A146-8428-B08EE6B073A8}" destId="{BD5F0E33-1104-E245-9EBA-9C1637F826D8}" srcOrd="0" destOrd="0" presId="urn:microsoft.com/office/officeart/2005/8/layout/orgChart1"/>
    <dgm:cxn modelId="{6F3C010E-7F8D-9842-8C61-922CE7DEBBB3}" type="presOf" srcId="{D5901EED-96B2-2846-B5F8-95BF5CC2C468}" destId="{861719D2-A7E9-5A41-B597-B9A7FC5D44A6}" srcOrd="0" destOrd="0" presId="urn:microsoft.com/office/officeart/2005/8/layout/orgChart1"/>
    <dgm:cxn modelId="{129F3B25-910B-8149-8BF0-E836BA56D99A}" type="presOf" srcId="{9833AD68-6AD6-0443-A16A-59D631439207}" destId="{F2F2040D-E89F-2D48-B13F-C72DAD81503C}" srcOrd="1" destOrd="0" presId="urn:microsoft.com/office/officeart/2005/8/layout/orgChart1"/>
    <dgm:cxn modelId="{FBF14A35-0D76-5743-9A98-2AC4CE2D6C7D}" srcId="{7049A261-1188-A146-8428-B08EE6B073A8}" destId="{95A6326F-89A7-6F49-8BA2-27BCEAF24D4B}" srcOrd="1" destOrd="0" parTransId="{C81DB41B-9B96-C743-B9AF-49A0B0889070}" sibTransId="{D5A99D1A-0879-074B-B90E-AC9841A6595C}"/>
    <dgm:cxn modelId="{89343564-ADAC-3147-A47C-20159162B39C}" type="presOf" srcId="{95A6326F-89A7-6F49-8BA2-27BCEAF24D4B}" destId="{20BD11BC-1002-E74F-BF4B-A13EEF647821}" srcOrd="1" destOrd="0" presId="urn:microsoft.com/office/officeart/2005/8/layout/orgChart1"/>
    <dgm:cxn modelId="{8D550467-4FBD-1645-8739-1AE79A358EEE}" srcId="{7049A261-1188-A146-8428-B08EE6B073A8}" destId="{08C71498-A37F-4748-8513-A3C65E3CC948}" srcOrd="2" destOrd="0" parTransId="{D5901EED-96B2-2846-B5F8-95BF5CC2C468}" sibTransId="{2D3E9923-6558-EA49-A8E7-23D0A6312C97}"/>
    <dgm:cxn modelId="{2A0A9D89-BD23-344D-AD9C-AA01450840A5}" type="presOf" srcId="{B6E69725-8A7A-1448-AF06-D111990F29AB}" destId="{F9A37006-6150-0C41-A618-5F44A0D0E610}" srcOrd="0" destOrd="0" presId="urn:microsoft.com/office/officeart/2005/8/layout/orgChart1"/>
    <dgm:cxn modelId="{DA977E94-6F80-ED41-9D43-E00C00717A30}" type="presOf" srcId="{A915811D-3C01-1A48-8A2C-3A56DAAF7A56}" destId="{7D7CAD70-3A0B-F34B-8338-5EF0856616B0}" srcOrd="0" destOrd="0" presId="urn:microsoft.com/office/officeart/2005/8/layout/orgChart1"/>
    <dgm:cxn modelId="{0153039A-5EC3-4E47-ABB9-21BA9CA915EB}" srcId="{A915811D-3C01-1A48-8A2C-3A56DAAF7A56}" destId="{7049A261-1188-A146-8428-B08EE6B073A8}" srcOrd="0" destOrd="0" parTransId="{1D1D8FBB-491E-2047-A423-CD6109E001AF}" sibTransId="{0A13CFC5-74F4-AE4D-A7B5-B9885BF2612C}"/>
    <dgm:cxn modelId="{1A1492A1-646B-3340-9E6C-7E4AAFD46A8D}" type="presOf" srcId="{08C71498-A37F-4748-8513-A3C65E3CC948}" destId="{F5FE8AE0-BE1D-D544-A269-0E2BE783E898}" srcOrd="0" destOrd="0" presId="urn:microsoft.com/office/officeart/2005/8/layout/orgChart1"/>
    <dgm:cxn modelId="{93C2A0CE-CF01-F542-9D2D-68FC92E9905D}" type="presOf" srcId="{95A6326F-89A7-6F49-8BA2-27BCEAF24D4B}" destId="{7AA4C603-CBBF-9848-99FA-2C38F4659CD7}" srcOrd="0" destOrd="0" presId="urn:microsoft.com/office/officeart/2005/8/layout/orgChart1"/>
    <dgm:cxn modelId="{4BB2D5D0-C756-1847-9380-A85E91191B1A}" type="presOf" srcId="{9833AD68-6AD6-0443-A16A-59D631439207}" destId="{DC682906-9E07-1E4C-BBF0-6464FC915F3E}" srcOrd="0" destOrd="0" presId="urn:microsoft.com/office/officeart/2005/8/layout/orgChart1"/>
    <dgm:cxn modelId="{E23A56D4-117F-694C-81FE-F750CA45A513}" type="presOf" srcId="{08C71498-A37F-4748-8513-A3C65E3CC948}" destId="{2C68E388-8121-E64C-9494-E8AB4BB8E07B}" srcOrd="1" destOrd="0" presId="urn:microsoft.com/office/officeart/2005/8/layout/orgChart1"/>
    <dgm:cxn modelId="{734A91EA-D578-2A4A-A2FA-BBD64ABD7E9F}" type="presOf" srcId="{C81DB41B-9B96-C743-B9AF-49A0B0889070}" destId="{350B8902-FE81-CE40-808B-B038FE253D2D}" srcOrd="0" destOrd="0" presId="urn:microsoft.com/office/officeart/2005/8/layout/orgChart1"/>
    <dgm:cxn modelId="{3EB9F0FE-3974-084E-B0D8-DE5C6F81243A}" srcId="{7049A261-1188-A146-8428-B08EE6B073A8}" destId="{9833AD68-6AD6-0443-A16A-59D631439207}" srcOrd="0" destOrd="0" parTransId="{B6E69725-8A7A-1448-AF06-D111990F29AB}" sibTransId="{AA0E1394-95D4-7F42-9AEB-4323DFDFD4D6}"/>
    <dgm:cxn modelId="{7FB6463E-01CC-8E43-BBC0-47856E808B43}" type="presParOf" srcId="{7D7CAD70-3A0B-F34B-8338-5EF0856616B0}" destId="{70FA6ACA-8840-9147-BF2B-EB5AB65FDB46}" srcOrd="0" destOrd="0" presId="urn:microsoft.com/office/officeart/2005/8/layout/orgChart1"/>
    <dgm:cxn modelId="{7772B1F2-CD0B-0E4F-BF4B-18EA43DA5337}" type="presParOf" srcId="{70FA6ACA-8840-9147-BF2B-EB5AB65FDB46}" destId="{00E6EE97-8BB8-1B47-9C57-1A59B36A0104}" srcOrd="0" destOrd="0" presId="urn:microsoft.com/office/officeart/2005/8/layout/orgChart1"/>
    <dgm:cxn modelId="{281023F4-7A37-9946-A75C-26A7FD3CDD64}" type="presParOf" srcId="{00E6EE97-8BB8-1B47-9C57-1A59B36A0104}" destId="{BD5F0E33-1104-E245-9EBA-9C1637F826D8}" srcOrd="0" destOrd="0" presId="urn:microsoft.com/office/officeart/2005/8/layout/orgChart1"/>
    <dgm:cxn modelId="{C92C14D9-5C7A-A543-9D68-BAC590BA3F06}" type="presParOf" srcId="{00E6EE97-8BB8-1B47-9C57-1A59B36A0104}" destId="{A9BF7A32-2625-414B-8D43-C3D9E0604793}" srcOrd="1" destOrd="0" presId="urn:microsoft.com/office/officeart/2005/8/layout/orgChart1"/>
    <dgm:cxn modelId="{13A4B3C8-D1F9-C046-B9CC-BC01D895DF61}" type="presParOf" srcId="{70FA6ACA-8840-9147-BF2B-EB5AB65FDB46}" destId="{C4AC3C52-516C-4E4D-BDC6-A1491AFCC988}" srcOrd="1" destOrd="0" presId="urn:microsoft.com/office/officeart/2005/8/layout/orgChart1"/>
    <dgm:cxn modelId="{9379A5C5-6A1C-7149-9A15-0FCDD33BEA1A}" type="presParOf" srcId="{C4AC3C52-516C-4E4D-BDC6-A1491AFCC988}" destId="{F9A37006-6150-0C41-A618-5F44A0D0E610}" srcOrd="0" destOrd="0" presId="urn:microsoft.com/office/officeart/2005/8/layout/orgChart1"/>
    <dgm:cxn modelId="{1EDADB6A-5ED5-EA4A-A855-F7BC3F1D0C55}" type="presParOf" srcId="{C4AC3C52-516C-4E4D-BDC6-A1491AFCC988}" destId="{5B126CE1-C6F3-5E42-B478-B144E8D45DF9}" srcOrd="1" destOrd="0" presId="urn:microsoft.com/office/officeart/2005/8/layout/orgChart1"/>
    <dgm:cxn modelId="{9557848B-9C09-EC43-ADF5-17388C7CBDC0}" type="presParOf" srcId="{5B126CE1-C6F3-5E42-B478-B144E8D45DF9}" destId="{6FC46471-14BF-2B4F-A82A-07188E11DAB4}" srcOrd="0" destOrd="0" presId="urn:microsoft.com/office/officeart/2005/8/layout/orgChart1"/>
    <dgm:cxn modelId="{D7F6C102-95A1-C84A-8D0B-A56EAEE106F9}" type="presParOf" srcId="{6FC46471-14BF-2B4F-A82A-07188E11DAB4}" destId="{DC682906-9E07-1E4C-BBF0-6464FC915F3E}" srcOrd="0" destOrd="0" presId="urn:microsoft.com/office/officeart/2005/8/layout/orgChart1"/>
    <dgm:cxn modelId="{4DA1A66D-8C8F-0243-8E2C-506C873FC951}" type="presParOf" srcId="{6FC46471-14BF-2B4F-A82A-07188E11DAB4}" destId="{F2F2040D-E89F-2D48-B13F-C72DAD81503C}" srcOrd="1" destOrd="0" presId="urn:microsoft.com/office/officeart/2005/8/layout/orgChart1"/>
    <dgm:cxn modelId="{C9CDA0B9-D512-5945-9F92-47949CE885B8}" type="presParOf" srcId="{5B126CE1-C6F3-5E42-B478-B144E8D45DF9}" destId="{19DC6B81-3D74-304D-8A49-66E8B63B4F82}" srcOrd="1" destOrd="0" presId="urn:microsoft.com/office/officeart/2005/8/layout/orgChart1"/>
    <dgm:cxn modelId="{449FC621-AC8E-A546-86F9-2D9A98C25A54}" type="presParOf" srcId="{5B126CE1-C6F3-5E42-B478-B144E8D45DF9}" destId="{E3072459-A5E8-5F4C-AE59-5A0CC666CBDA}" srcOrd="2" destOrd="0" presId="urn:microsoft.com/office/officeart/2005/8/layout/orgChart1"/>
    <dgm:cxn modelId="{2801C22C-9E0D-224C-A1E7-6F4D7FD38B3F}" type="presParOf" srcId="{C4AC3C52-516C-4E4D-BDC6-A1491AFCC988}" destId="{350B8902-FE81-CE40-808B-B038FE253D2D}" srcOrd="2" destOrd="0" presId="urn:microsoft.com/office/officeart/2005/8/layout/orgChart1"/>
    <dgm:cxn modelId="{7A859B35-E64A-4947-890A-058935D1AA4D}" type="presParOf" srcId="{C4AC3C52-516C-4E4D-BDC6-A1491AFCC988}" destId="{5196B0CD-8626-CC45-9DD1-E8D1F5875E2C}" srcOrd="3" destOrd="0" presId="urn:microsoft.com/office/officeart/2005/8/layout/orgChart1"/>
    <dgm:cxn modelId="{0F5B43C2-B6F0-2B40-B216-967A6920D929}" type="presParOf" srcId="{5196B0CD-8626-CC45-9DD1-E8D1F5875E2C}" destId="{8399AB1B-B32D-2243-AE2F-997617055728}" srcOrd="0" destOrd="0" presId="urn:microsoft.com/office/officeart/2005/8/layout/orgChart1"/>
    <dgm:cxn modelId="{888FC84B-648F-D048-8964-43C9A1A61666}" type="presParOf" srcId="{8399AB1B-B32D-2243-AE2F-997617055728}" destId="{7AA4C603-CBBF-9848-99FA-2C38F4659CD7}" srcOrd="0" destOrd="0" presId="urn:microsoft.com/office/officeart/2005/8/layout/orgChart1"/>
    <dgm:cxn modelId="{7095E847-A6EE-2245-A299-FB4E80E6FB9E}" type="presParOf" srcId="{8399AB1B-B32D-2243-AE2F-997617055728}" destId="{20BD11BC-1002-E74F-BF4B-A13EEF647821}" srcOrd="1" destOrd="0" presId="urn:microsoft.com/office/officeart/2005/8/layout/orgChart1"/>
    <dgm:cxn modelId="{ED0FF3AF-E1D2-EA44-8574-17282726FA06}" type="presParOf" srcId="{5196B0CD-8626-CC45-9DD1-E8D1F5875E2C}" destId="{DD5B03BA-C594-A744-9851-728ED5EB2575}" srcOrd="1" destOrd="0" presId="urn:microsoft.com/office/officeart/2005/8/layout/orgChart1"/>
    <dgm:cxn modelId="{EB74DC39-D07A-9A4C-AE40-96073EE94090}" type="presParOf" srcId="{5196B0CD-8626-CC45-9DD1-E8D1F5875E2C}" destId="{5AD0CC79-EDBA-D349-9341-6EF841CC3E93}" srcOrd="2" destOrd="0" presId="urn:microsoft.com/office/officeart/2005/8/layout/orgChart1"/>
    <dgm:cxn modelId="{A5BCEC98-6C63-B644-95CE-2A28FCBDFE29}" type="presParOf" srcId="{C4AC3C52-516C-4E4D-BDC6-A1491AFCC988}" destId="{861719D2-A7E9-5A41-B597-B9A7FC5D44A6}" srcOrd="4" destOrd="0" presId="urn:microsoft.com/office/officeart/2005/8/layout/orgChart1"/>
    <dgm:cxn modelId="{8865A656-BB18-C749-AB16-2CD1EED8891D}" type="presParOf" srcId="{C4AC3C52-516C-4E4D-BDC6-A1491AFCC988}" destId="{27522A8A-EBFC-F84E-8C4E-FAAC5A19A06C}" srcOrd="5" destOrd="0" presId="urn:microsoft.com/office/officeart/2005/8/layout/orgChart1"/>
    <dgm:cxn modelId="{936D80C1-364E-254B-B643-93D35DE53D27}" type="presParOf" srcId="{27522A8A-EBFC-F84E-8C4E-FAAC5A19A06C}" destId="{8E675065-8ED5-DC46-8D91-15FC86113E89}" srcOrd="0" destOrd="0" presId="urn:microsoft.com/office/officeart/2005/8/layout/orgChart1"/>
    <dgm:cxn modelId="{7C3CE91F-B30A-EA40-9AF8-66DCFEAFAE5D}" type="presParOf" srcId="{8E675065-8ED5-DC46-8D91-15FC86113E89}" destId="{F5FE8AE0-BE1D-D544-A269-0E2BE783E898}" srcOrd="0" destOrd="0" presId="urn:microsoft.com/office/officeart/2005/8/layout/orgChart1"/>
    <dgm:cxn modelId="{0A310450-3E20-0F46-AD67-8507A2010512}" type="presParOf" srcId="{8E675065-8ED5-DC46-8D91-15FC86113E89}" destId="{2C68E388-8121-E64C-9494-E8AB4BB8E07B}" srcOrd="1" destOrd="0" presId="urn:microsoft.com/office/officeart/2005/8/layout/orgChart1"/>
    <dgm:cxn modelId="{4890D8B1-3327-A84F-8818-B380150EE585}" type="presParOf" srcId="{27522A8A-EBFC-F84E-8C4E-FAAC5A19A06C}" destId="{F4430D60-3C16-FD42-8C6B-5B7557909336}" srcOrd="1" destOrd="0" presId="urn:microsoft.com/office/officeart/2005/8/layout/orgChart1"/>
    <dgm:cxn modelId="{56443908-E54D-1D48-82FB-EBB817D54AEF}" type="presParOf" srcId="{27522A8A-EBFC-F84E-8C4E-FAAC5A19A06C}" destId="{16372BD5-1249-8943-8EB7-6FFA99E7EF54}" srcOrd="2" destOrd="0" presId="urn:microsoft.com/office/officeart/2005/8/layout/orgChart1"/>
    <dgm:cxn modelId="{C9BDBFC6-8C1C-B442-8B63-706BEE8EC0E1}" type="presParOf" srcId="{70FA6ACA-8840-9147-BF2B-EB5AB65FDB46}" destId="{FCFFD0C6-DA21-0443-BD89-381F73E863D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4_2" csCatId="accent4" phldr="1"/>
      <dgm:spPr/>
    </dgm:pt>
    <dgm:pt modelId="{5B73735E-049F-D445-9F84-4FC8A160D794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/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/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/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/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/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4_2" csCatId="accent4" phldr="1"/>
      <dgm:spPr/>
    </dgm:pt>
    <dgm:pt modelId="{5B73735E-049F-D445-9F84-4FC8A160D794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/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/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/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/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/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4_2" csCatId="accent4" phldr="1"/>
      <dgm:spPr/>
    </dgm:pt>
    <dgm:pt modelId="{5B73735E-049F-D445-9F84-4FC8A160D794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/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/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/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/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/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4_2" csCatId="accent4" phldr="1"/>
      <dgm:spPr/>
    </dgm:pt>
    <dgm:pt modelId="{5B73735E-049F-D445-9F84-4FC8A160D794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/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/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/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/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/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6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7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8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9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0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1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2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3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4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0_3" csCatId="mainScheme" phldr="1"/>
      <dgm:spPr/>
    </dgm:pt>
    <dgm:pt modelId="{5B73735E-049F-D445-9F84-4FC8A160D794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3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954FFAF-DFC2-1844-8C8F-9101992C0BD3}" type="doc">
      <dgm:prSet loTypeId="urn:microsoft.com/office/officeart/2005/8/layout/process2" loCatId="" qsTypeId="urn:microsoft.com/office/officeart/2005/8/quickstyle/simple1" qsCatId="simple" csTypeId="urn:microsoft.com/office/officeart/2005/8/colors/accent4_2" csCatId="accent4" phldr="1"/>
      <dgm:spPr/>
    </dgm:pt>
    <dgm:pt modelId="{5B73735E-049F-D445-9F84-4FC8A160D794}">
      <dgm:prSet phldrT="[Teks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nl-NL" dirty="0"/>
            <a:t>Lesopening</a:t>
          </a:r>
        </a:p>
      </dgm:t>
    </dgm:pt>
    <dgm:pt modelId="{F19C8577-95C5-0847-820A-B5A412B4DBCC}" type="parTrans" cxnId="{957FF5F8-E4FC-7442-991A-F54F82D7DBB5}">
      <dgm:prSet/>
      <dgm:spPr/>
      <dgm:t>
        <a:bodyPr/>
        <a:lstStyle/>
        <a:p>
          <a:endParaRPr lang="nl-NL"/>
        </a:p>
      </dgm:t>
    </dgm:pt>
    <dgm:pt modelId="{96A5026D-6491-C849-A063-D3AF5729AA10}" type="sibTrans" cxnId="{957FF5F8-E4FC-7442-991A-F54F82D7DBB5}">
      <dgm:prSet/>
      <dgm:spPr/>
      <dgm:t>
        <a:bodyPr/>
        <a:lstStyle/>
        <a:p>
          <a:endParaRPr lang="nl-NL"/>
        </a:p>
      </dgm:t>
    </dgm:pt>
    <dgm:pt modelId="{9AC46843-9FA8-8A4B-9BAF-122F0AC2B0F3}">
      <dgm:prSet phldrT="[Tekst]"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Leerdoelen</a:t>
          </a:r>
        </a:p>
      </dgm:t>
    </dgm:pt>
    <dgm:pt modelId="{66537E1D-5A7A-B140-8D3A-D48F4B15B6A4}" type="parTrans" cxnId="{C9C5144D-49E2-2E40-A678-E63BE5598A20}">
      <dgm:prSet/>
      <dgm:spPr/>
      <dgm:t>
        <a:bodyPr/>
        <a:lstStyle/>
        <a:p>
          <a:endParaRPr lang="nl-NL"/>
        </a:p>
      </dgm:t>
    </dgm:pt>
    <dgm:pt modelId="{E16BD0E7-61F1-F44C-9244-B47A5115DE9B}" type="sibTrans" cxnId="{C9C5144D-49E2-2E40-A678-E63BE5598A20}">
      <dgm:prSet/>
      <dgm:spPr/>
      <dgm:t>
        <a:bodyPr/>
        <a:lstStyle/>
        <a:p>
          <a:endParaRPr lang="nl-NL"/>
        </a:p>
      </dgm:t>
    </dgm:pt>
    <dgm:pt modelId="{083DF5A7-3B47-1A41-8BBB-EB908804A795}">
      <dgm:prSet phldrT="[Tekst]"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Uitleg + Aantekening</a:t>
          </a:r>
        </a:p>
      </dgm:t>
    </dgm:pt>
    <dgm:pt modelId="{DD1118CF-7A22-EC44-A0FD-304139677004}" type="parTrans" cxnId="{630561D0-67FF-FA43-BB43-76AD318BE879}">
      <dgm:prSet/>
      <dgm:spPr/>
      <dgm:t>
        <a:bodyPr/>
        <a:lstStyle/>
        <a:p>
          <a:endParaRPr lang="nl-NL"/>
        </a:p>
      </dgm:t>
    </dgm:pt>
    <dgm:pt modelId="{FE01FBF7-5FCC-2247-856C-1108B0A52A57}" type="sibTrans" cxnId="{630561D0-67FF-FA43-BB43-76AD318BE879}">
      <dgm:prSet/>
      <dgm:spPr/>
      <dgm:t>
        <a:bodyPr/>
        <a:lstStyle/>
        <a:p>
          <a:endParaRPr lang="nl-NL"/>
        </a:p>
      </dgm:t>
    </dgm:pt>
    <dgm:pt modelId="{12DB8ACD-A1D6-844E-A5D4-6CB7ED29B6DF}">
      <dgm:prSet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Aan de slag</a:t>
          </a:r>
        </a:p>
      </dgm:t>
    </dgm:pt>
    <dgm:pt modelId="{0B7E82BD-853D-A746-A7AC-9290AE15C010}" type="parTrans" cxnId="{9F638911-FA97-2C4B-B158-2EDAF5E3303B}">
      <dgm:prSet/>
      <dgm:spPr/>
      <dgm:t>
        <a:bodyPr/>
        <a:lstStyle/>
        <a:p>
          <a:endParaRPr lang="nl-NL"/>
        </a:p>
      </dgm:t>
    </dgm:pt>
    <dgm:pt modelId="{61701492-569F-F044-933B-6D33ADCECE4A}" type="sibTrans" cxnId="{9F638911-FA97-2C4B-B158-2EDAF5E3303B}">
      <dgm:prSet/>
      <dgm:spPr/>
      <dgm:t>
        <a:bodyPr/>
        <a:lstStyle/>
        <a:p>
          <a:endParaRPr lang="nl-NL"/>
        </a:p>
      </dgm:t>
    </dgm:pt>
    <dgm:pt modelId="{E9C43BFF-5110-1C44-A78C-B3E6D8F541BD}">
      <dgm:prSet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Terugblik</a:t>
          </a:r>
        </a:p>
      </dgm:t>
    </dgm:pt>
    <dgm:pt modelId="{D73E0BD9-6ACA-E841-8667-D071594DD179}" type="parTrans" cxnId="{1946D81F-2D29-6148-A893-BFE65F2F3633}">
      <dgm:prSet/>
      <dgm:spPr/>
      <dgm:t>
        <a:bodyPr/>
        <a:lstStyle/>
        <a:p>
          <a:endParaRPr lang="nl-NL"/>
        </a:p>
      </dgm:t>
    </dgm:pt>
    <dgm:pt modelId="{D31ED8C8-C0EF-A342-A64A-6391608038EF}" type="sibTrans" cxnId="{1946D81F-2D29-6148-A893-BFE65F2F3633}">
      <dgm:prSet/>
      <dgm:spPr/>
      <dgm:t>
        <a:bodyPr/>
        <a:lstStyle/>
        <a:p>
          <a:endParaRPr lang="nl-NL"/>
        </a:p>
      </dgm:t>
    </dgm:pt>
    <dgm:pt modelId="{9A3EB83B-BEA4-AB47-B441-8C9D6F5DF1CA}">
      <dgm:prSet/>
      <dgm:spPr>
        <a:solidFill>
          <a:schemeClr val="accent4">
            <a:lumMod val="50000"/>
            <a:alpha val="40000"/>
          </a:schemeClr>
        </a:solidFill>
      </dgm:spPr>
      <dgm:t>
        <a:bodyPr/>
        <a:lstStyle/>
        <a:p>
          <a:r>
            <a:rPr lang="nl-NL" dirty="0"/>
            <a:t>Afsluiting</a:t>
          </a:r>
        </a:p>
      </dgm:t>
    </dgm:pt>
    <dgm:pt modelId="{D0F68FBA-207D-F04D-9224-D422FAC46BD6}" type="parTrans" cxnId="{1C324BA8-B399-1448-BB99-E8B2894F56FA}">
      <dgm:prSet/>
      <dgm:spPr/>
      <dgm:t>
        <a:bodyPr/>
        <a:lstStyle/>
        <a:p>
          <a:endParaRPr lang="nl-NL"/>
        </a:p>
      </dgm:t>
    </dgm:pt>
    <dgm:pt modelId="{35F5ABAE-BBDF-5047-B730-EFECA41DED0B}" type="sibTrans" cxnId="{1C324BA8-B399-1448-BB99-E8B2894F56FA}">
      <dgm:prSet/>
      <dgm:spPr/>
      <dgm:t>
        <a:bodyPr/>
        <a:lstStyle/>
        <a:p>
          <a:endParaRPr lang="nl-NL"/>
        </a:p>
      </dgm:t>
    </dgm:pt>
    <dgm:pt modelId="{EDD15C6B-C919-C749-8088-9EC2E3329C81}" type="pres">
      <dgm:prSet presAssocID="{F954FFAF-DFC2-1844-8C8F-9101992C0BD3}" presName="linearFlow" presStyleCnt="0">
        <dgm:presLayoutVars>
          <dgm:resizeHandles val="exact"/>
        </dgm:presLayoutVars>
      </dgm:prSet>
      <dgm:spPr/>
    </dgm:pt>
    <dgm:pt modelId="{E3860EFA-BDD0-6444-9F32-B31F754544D6}" type="pres">
      <dgm:prSet presAssocID="{5B73735E-049F-D445-9F84-4FC8A160D794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82520FD-2731-254A-991D-A58F246F2512}" type="pres">
      <dgm:prSet presAssocID="{96A5026D-6491-C849-A063-D3AF5729AA10}" presName="sibTrans" presStyleLbl="sibTrans2D1" presStyleIdx="0" presStyleCnt="5"/>
      <dgm:spPr/>
    </dgm:pt>
    <dgm:pt modelId="{C94B2B47-DFD8-7547-9CE7-A234131BD769}" type="pres">
      <dgm:prSet presAssocID="{96A5026D-6491-C849-A063-D3AF5729AA10}" presName="connectorText" presStyleLbl="sibTrans2D1" presStyleIdx="0" presStyleCnt="5"/>
      <dgm:spPr/>
    </dgm:pt>
    <dgm:pt modelId="{A66A7814-030C-FF41-8235-CA1A8998B462}" type="pres">
      <dgm:prSet presAssocID="{9AC46843-9FA8-8A4B-9BAF-122F0AC2B0F3}" presName="node" presStyleLbl="node1" presStyleIdx="1" presStyleCnt="6" custScaleY="100127">
        <dgm:presLayoutVars>
          <dgm:bulletEnabled val="1"/>
        </dgm:presLayoutVars>
      </dgm:prSet>
      <dgm:spPr>
        <a:prstGeom prst="rect">
          <a:avLst/>
        </a:prstGeom>
      </dgm:spPr>
    </dgm:pt>
    <dgm:pt modelId="{B72A160D-679B-7546-B9C4-53E8E46912FC}" type="pres">
      <dgm:prSet presAssocID="{E16BD0E7-61F1-F44C-9244-B47A5115DE9B}" presName="sibTrans" presStyleLbl="sibTrans2D1" presStyleIdx="1" presStyleCnt="5"/>
      <dgm:spPr/>
    </dgm:pt>
    <dgm:pt modelId="{D98BCF8F-E5D5-644D-B299-B3B8B22398C1}" type="pres">
      <dgm:prSet presAssocID="{E16BD0E7-61F1-F44C-9244-B47A5115DE9B}" presName="connectorText" presStyleLbl="sibTrans2D1" presStyleIdx="1" presStyleCnt="5"/>
      <dgm:spPr/>
    </dgm:pt>
    <dgm:pt modelId="{DE18A66B-DCA0-6B4F-9034-7CC5EEE2F090}" type="pres">
      <dgm:prSet presAssocID="{083DF5A7-3B47-1A41-8BBB-EB908804A795}" presName="node" presStyleLbl="node1" presStyleIdx="2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4B2A5219-E9A6-0248-A959-C5985561A1B1}" type="pres">
      <dgm:prSet presAssocID="{FE01FBF7-5FCC-2247-856C-1108B0A52A57}" presName="sibTrans" presStyleLbl="sibTrans2D1" presStyleIdx="2" presStyleCnt="5"/>
      <dgm:spPr/>
    </dgm:pt>
    <dgm:pt modelId="{3C7DCF6A-EBA8-7C41-99D2-E6ADE9EF8FDC}" type="pres">
      <dgm:prSet presAssocID="{FE01FBF7-5FCC-2247-856C-1108B0A52A57}" presName="connectorText" presStyleLbl="sibTrans2D1" presStyleIdx="2" presStyleCnt="5"/>
      <dgm:spPr/>
    </dgm:pt>
    <dgm:pt modelId="{2BEE6D37-FACF-2A43-97D3-1ED310E129FA}" type="pres">
      <dgm:prSet presAssocID="{12DB8ACD-A1D6-844E-A5D4-6CB7ED29B6DF}" presName="node" presStyleLbl="node1" presStyleIdx="3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AC4FAD5B-8E9C-3F4C-B52F-678A503990AC}" type="pres">
      <dgm:prSet presAssocID="{61701492-569F-F044-933B-6D33ADCECE4A}" presName="sibTrans" presStyleLbl="sibTrans2D1" presStyleIdx="3" presStyleCnt="5"/>
      <dgm:spPr/>
    </dgm:pt>
    <dgm:pt modelId="{3A164907-B361-3D49-B726-956148C8F042}" type="pres">
      <dgm:prSet presAssocID="{61701492-569F-F044-933B-6D33ADCECE4A}" presName="connectorText" presStyleLbl="sibTrans2D1" presStyleIdx="3" presStyleCnt="5"/>
      <dgm:spPr/>
    </dgm:pt>
    <dgm:pt modelId="{72153497-8EFF-2140-A223-1F165551CC9A}" type="pres">
      <dgm:prSet presAssocID="{E9C43BFF-5110-1C44-A78C-B3E6D8F541BD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</dgm:pt>
    <dgm:pt modelId="{E859BA24-2853-1942-BD83-1633BE5DDC37}" type="pres">
      <dgm:prSet presAssocID="{D31ED8C8-C0EF-A342-A64A-6391608038EF}" presName="sibTrans" presStyleLbl="sibTrans2D1" presStyleIdx="4" presStyleCnt="5"/>
      <dgm:spPr/>
    </dgm:pt>
    <dgm:pt modelId="{545075DF-F2F5-A147-9342-B2725F88E421}" type="pres">
      <dgm:prSet presAssocID="{D31ED8C8-C0EF-A342-A64A-6391608038EF}" presName="connectorText" presStyleLbl="sibTrans2D1" presStyleIdx="4" presStyleCnt="5"/>
      <dgm:spPr/>
    </dgm:pt>
    <dgm:pt modelId="{B546BDBB-808E-514A-8284-0BFD6AFC57CA}" type="pres">
      <dgm:prSet presAssocID="{9A3EB83B-BEA4-AB47-B441-8C9D6F5DF1CA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86CC200-CAC4-EB40-89DB-5BFDFDDA3BB2}" type="presOf" srcId="{F954FFAF-DFC2-1844-8C8F-9101992C0BD3}" destId="{EDD15C6B-C919-C749-8088-9EC2E3329C81}" srcOrd="0" destOrd="0" presId="urn:microsoft.com/office/officeart/2005/8/layout/process2"/>
    <dgm:cxn modelId="{A52C7E02-1509-6247-B886-B042C6025EC3}" type="presOf" srcId="{9AC46843-9FA8-8A4B-9BAF-122F0AC2B0F3}" destId="{A66A7814-030C-FF41-8235-CA1A8998B462}" srcOrd="0" destOrd="0" presId="urn:microsoft.com/office/officeart/2005/8/layout/process2"/>
    <dgm:cxn modelId="{B9E6BF07-2907-914B-8BC6-125657C8FC60}" type="presOf" srcId="{E9C43BFF-5110-1C44-A78C-B3E6D8F541BD}" destId="{72153497-8EFF-2140-A223-1F165551CC9A}" srcOrd="0" destOrd="0" presId="urn:microsoft.com/office/officeart/2005/8/layout/process2"/>
    <dgm:cxn modelId="{9F638911-FA97-2C4B-B158-2EDAF5E3303B}" srcId="{F954FFAF-DFC2-1844-8C8F-9101992C0BD3}" destId="{12DB8ACD-A1D6-844E-A5D4-6CB7ED29B6DF}" srcOrd="3" destOrd="0" parTransId="{0B7E82BD-853D-A746-A7AC-9290AE15C010}" sibTransId="{61701492-569F-F044-933B-6D33ADCECE4A}"/>
    <dgm:cxn modelId="{C363DF15-8985-CD49-B999-9DC82853D49C}" type="presOf" srcId="{E16BD0E7-61F1-F44C-9244-B47A5115DE9B}" destId="{D98BCF8F-E5D5-644D-B299-B3B8B22398C1}" srcOrd="1" destOrd="0" presId="urn:microsoft.com/office/officeart/2005/8/layout/process2"/>
    <dgm:cxn modelId="{1946D81F-2D29-6148-A893-BFE65F2F3633}" srcId="{F954FFAF-DFC2-1844-8C8F-9101992C0BD3}" destId="{E9C43BFF-5110-1C44-A78C-B3E6D8F541BD}" srcOrd="4" destOrd="0" parTransId="{D73E0BD9-6ACA-E841-8667-D071594DD179}" sibTransId="{D31ED8C8-C0EF-A342-A64A-6391608038EF}"/>
    <dgm:cxn modelId="{DDB2A425-8034-7A45-AD7A-8B7EADE417D6}" type="presOf" srcId="{12DB8ACD-A1D6-844E-A5D4-6CB7ED29B6DF}" destId="{2BEE6D37-FACF-2A43-97D3-1ED310E129FA}" srcOrd="0" destOrd="0" presId="urn:microsoft.com/office/officeart/2005/8/layout/process2"/>
    <dgm:cxn modelId="{2681C525-35AF-1542-A6C2-525B1CD00B28}" type="presOf" srcId="{9A3EB83B-BEA4-AB47-B441-8C9D6F5DF1CA}" destId="{B546BDBB-808E-514A-8284-0BFD6AFC57CA}" srcOrd="0" destOrd="0" presId="urn:microsoft.com/office/officeart/2005/8/layout/process2"/>
    <dgm:cxn modelId="{C9C5144D-49E2-2E40-A678-E63BE5598A20}" srcId="{F954FFAF-DFC2-1844-8C8F-9101992C0BD3}" destId="{9AC46843-9FA8-8A4B-9BAF-122F0AC2B0F3}" srcOrd="1" destOrd="0" parTransId="{66537E1D-5A7A-B140-8D3A-D48F4B15B6A4}" sibTransId="{E16BD0E7-61F1-F44C-9244-B47A5115DE9B}"/>
    <dgm:cxn modelId="{6923BE67-2ECF-1F42-BB36-4F51C4151B39}" type="presOf" srcId="{96A5026D-6491-C849-A063-D3AF5729AA10}" destId="{C94B2B47-DFD8-7547-9CE7-A234131BD769}" srcOrd="1" destOrd="0" presId="urn:microsoft.com/office/officeart/2005/8/layout/process2"/>
    <dgm:cxn modelId="{51F92C6D-B6B8-D343-9EB3-A2CFDC78920A}" type="presOf" srcId="{FE01FBF7-5FCC-2247-856C-1108B0A52A57}" destId="{4B2A5219-E9A6-0248-A959-C5985561A1B1}" srcOrd="0" destOrd="0" presId="urn:microsoft.com/office/officeart/2005/8/layout/process2"/>
    <dgm:cxn modelId="{6C971373-212B-6841-A30D-FEE5A93715AF}" type="presOf" srcId="{5B73735E-049F-D445-9F84-4FC8A160D794}" destId="{E3860EFA-BDD0-6444-9F32-B31F754544D6}" srcOrd="0" destOrd="0" presId="urn:microsoft.com/office/officeart/2005/8/layout/process2"/>
    <dgm:cxn modelId="{AE0B8184-F89B-394B-A5BE-5DB20C296F67}" type="presOf" srcId="{FE01FBF7-5FCC-2247-856C-1108B0A52A57}" destId="{3C7DCF6A-EBA8-7C41-99D2-E6ADE9EF8FDC}" srcOrd="1" destOrd="0" presId="urn:microsoft.com/office/officeart/2005/8/layout/process2"/>
    <dgm:cxn modelId="{CEB293A2-4823-F148-AA4E-D1163ED405A6}" type="presOf" srcId="{96A5026D-6491-C849-A063-D3AF5729AA10}" destId="{A82520FD-2731-254A-991D-A58F246F2512}" srcOrd="0" destOrd="0" presId="urn:microsoft.com/office/officeart/2005/8/layout/process2"/>
    <dgm:cxn modelId="{1C324BA8-B399-1448-BB99-E8B2894F56FA}" srcId="{F954FFAF-DFC2-1844-8C8F-9101992C0BD3}" destId="{9A3EB83B-BEA4-AB47-B441-8C9D6F5DF1CA}" srcOrd="5" destOrd="0" parTransId="{D0F68FBA-207D-F04D-9224-D422FAC46BD6}" sibTransId="{35F5ABAE-BBDF-5047-B730-EFECA41DED0B}"/>
    <dgm:cxn modelId="{99EC8AB4-2EF8-DB42-9DC7-7D7949A8D5E3}" type="presOf" srcId="{E16BD0E7-61F1-F44C-9244-B47A5115DE9B}" destId="{B72A160D-679B-7546-B9C4-53E8E46912FC}" srcOrd="0" destOrd="0" presId="urn:microsoft.com/office/officeart/2005/8/layout/process2"/>
    <dgm:cxn modelId="{8C17E1CB-5F91-DA4D-80B4-B7CAA2668EF2}" type="presOf" srcId="{D31ED8C8-C0EF-A342-A64A-6391608038EF}" destId="{545075DF-F2F5-A147-9342-B2725F88E421}" srcOrd="1" destOrd="0" presId="urn:microsoft.com/office/officeart/2005/8/layout/process2"/>
    <dgm:cxn modelId="{630561D0-67FF-FA43-BB43-76AD318BE879}" srcId="{F954FFAF-DFC2-1844-8C8F-9101992C0BD3}" destId="{083DF5A7-3B47-1A41-8BBB-EB908804A795}" srcOrd="2" destOrd="0" parTransId="{DD1118CF-7A22-EC44-A0FD-304139677004}" sibTransId="{FE01FBF7-5FCC-2247-856C-1108B0A52A57}"/>
    <dgm:cxn modelId="{EA6972D5-BEAB-6748-9809-0CA03E12EFF9}" type="presOf" srcId="{61701492-569F-F044-933B-6D33ADCECE4A}" destId="{AC4FAD5B-8E9C-3F4C-B52F-678A503990AC}" srcOrd="0" destOrd="0" presId="urn:microsoft.com/office/officeart/2005/8/layout/process2"/>
    <dgm:cxn modelId="{DD5DEEE5-B729-5040-937D-D4759454FBC7}" type="presOf" srcId="{083DF5A7-3B47-1A41-8BBB-EB908804A795}" destId="{DE18A66B-DCA0-6B4F-9034-7CC5EEE2F090}" srcOrd="0" destOrd="0" presId="urn:microsoft.com/office/officeart/2005/8/layout/process2"/>
    <dgm:cxn modelId="{86F50AE7-584E-E04E-8EDA-44BB467BBE8E}" type="presOf" srcId="{D31ED8C8-C0EF-A342-A64A-6391608038EF}" destId="{E859BA24-2853-1942-BD83-1633BE5DDC37}" srcOrd="0" destOrd="0" presId="urn:microsoft.com/office/officeart/2005/8/layout/process2"/>
    <dgm:cxn modelId="{CFDE27F2-4E03-9F40-983D-E81C4FDD1D56}" type="presOf" srcId="{61701492-569F-F044-933B-6D33ADCECE4A}" destId="{3A164907-B361-3D49-B726-956148C8F042}" srcOrd="1" destOrd="0" presId="urn:microsoft.com/office/officeart/2005/8/layout/process2"/>
    <dgm:cxn modelId="{957FF5F8-E4FC-7442-991A-F54F82D7DBB5}" srcId="{F954FFAF-DFC2-1844-8C8F-9101992C0BD3}" destId="{5B73735E-049F-D445-9F84-4FC8A160D794}" srcOrd="0" destOrd="0" parTransId="{F19C8577-95C5-0847-820A-B5A412B4DBCC}" sibTransId="{96A5026D-6491-C849-A063-D3AF5729AA10}"/>
    <dgm:cxn modelId="{86F7A908-7796-AF41-BB09-7966D5D4521A}" type="presParOf" srcId="{EDD15C6B-C919-C749-8088-9EC2E3329C81}" destId="{E3860EFA-BDD0-6444-9F32-B31F754544D6}" srcOrd="0" destOrd="0" presId="urn:microsoft.com/office/officeart/2005/8/layout/process2"/>
    <dgm:cxn modelId="{A5D6712E-0561-E644-8BBC-45CAFA63726E}" type="presParOf" srcId="{EDD15C6B-C919-C749-8088-9EC2E3329C81}" destId="{A82520FD-2731-254A-991D-A58F246F2512}" srcOrd="1" destOrd="0" presId="urn:microsoft.com/office/officeart/2005/8/layout/process2"/>
    <dgm:cxn modelId="{7B14F953-5D3A-5846-BFA9-EB08B7025CEE}" type="presParOf" srcId="{A82520FD-2731-254A-991D-A58F246F2512}" destId="{C94B2B47-DFD8-7547-9CE7-A234131BD769}" srcOrd="0" destOrd="0" presId="urn:microsoft.com/office/officeart/2005/8/layout/process2"/>
    <dgm:cxn modelId="{CD28FC8C-F6F9-0447-8746-BADAC063CE4C}" type="presParOf" srcId="{EDD15C6B-C919-C749-8088-9EC2E3329C81}" destId="{A66A7814-030C-FF41-8235-CA1A8998B462}" srcOrd="2" destOrd="0" presId="urn:microsoft.com/office/officeart/2005/8/layout/process2"/>
    <dgm:cxn modelId="{F411A0B6-8B39-804E-98B8-EFDAE3F109C4}" type="presParOf" srcId="{EDD15C6B-C919-C749-8088-9EC2E3329C81}" destId="{B72A160D-679B-7546-B9C4-53E8E46912FC}" srcOrd="3" destOrd="0" presId="urn:microsoft.com/office/officeart/2005/8/layout/process2"/>
    <dgm:cxn modelId="{D7A1B7F6-6847-8149-A5A8-AE5D405103BC}" type="presParOf" srcId="{B72A160D-679B-7546-B9C4-53E8E46912FC}" destId="{D98BCF8F-E5D5-644D-B299-B3B8B22398C1}" srcOrd="0" destOrd="0" presId="urn:microsoft.com/office/officeart/2005/8/layout/process2"/>
    <dgm:cxn modelId="{8E4CD943-F04F-6D4B-B0CF-CBA8634C40AF}" type="presParOf" srcId="{EDD15C6B-C919-C749-8088-9EC2E3329C81}" destId="{DE18A66B-DCA0-6B4F-9034-7CC5EEE2F090}" srcOrd="4" destOrd="0" presId="urn:microsoft.com/office/officeart/2005/8/layout/process2"/>
    <dgm:cxn modelId="{A059DC3C-5546-F544-B935-5F2ECF4B68E7}" type="presParOf" srcId="{EDD15C6B-C919-C749-8088-9EC2E3329C81}" destId="{4B2A5219-E9A6-0248-A959-C5985561A1B1}" srcOrd="5" destOrd="0" presId="urn:microsoft.com/office/officeart/2005/8/layout/process2"/>
    <dgm:cxn modelId="{EA3DD78C-7F5F-2B40-B28D-996D355CFFEB}" type="presParOf" srcId="{4B2A5219-E9A6-0248-A959-C5985561A1B1}" destId="{3C7DCF6A-EBA8-7C41-99D2-E6ADE9EF8FDC}" srcOrd="0" destOrd="0" presId="urn:microsoft.com/office/officeart/2005/8/layout/process2"/>
    <dgm:cxn modelId="{67CFD73E-4830-F444-81E1-4B2D17FDBAAD}" type="presParOf" srcId="{EDD15C6B-C919-C749-8088-9EC2E3329C81}" destId="{2BEE6D37-FACF-2A43-97D3-1ED310E129FA}" srcOrd="6" destOrd="0" presId="urn:microsoft.com/office/officeart/2005/8/layout/process2"/>
    <dgm:cxn modelId="{DD99A877-AE32-8B41-88BF-399FD3EA7712}" type="presParOf" srcId="{EDD15C6B-C919-C749-8088-9EC2E3329C81}" destId="{AC4FAD5B-8E9C-3F4C-B52F-678A503990AC}" srcOrd="7" destOrd="0" presId="urn:microsoft.com/office/officeart/2005/8/layout/process2"/>
    <dgm:cxn modelId="{B8D845B8-83D7-924E-BD37-3D30EBE8EA29}" type="presParOf" srcId="{AC4FAD5B-8E9C-3F4C-B52F-678A503990AC}" destId="{3A164907-B361-3D49-B726-956148C8F042}" srcOrd="0" destOrd="0" presId="urn:microsoft.com/office/officeart/2005/8/layout/process2"/>
    <dgm:cxn modelId="{FEC91925-403B-874B-A159-B9739F26FB22}" type="presParOf" srcId="{EDD15C6B-C919-C749-8088-9EC2E3329C81}" destId="{72153497-8EFF-2140-A223-1F165551CC9A}" srcOrd="8" destOrd="0" presId="urn:microsoft.com/office/officeart/2005/8/layout/process2"/>
    <dgm:cxn modelId="{0A91F430-9444-6D4C-90E8-18BC40696DC2}" type="presParOf" srcId="{EDD15C6B-C919-C749-8088-9EC2E3329C81}" destId="{E859BA24-2853-1942-BD83-1633BE5DDC37}" srcOrd="9" destOrd="0" presId="urn:microsoft.com/office/officeart/2005/8/layout/process2"/>
    <dgm:cxn modelId="{65F9F770-EE0E-DD45-AD76-7D537CE7F108}" type="presParOf" srcId="{E859BA24-2853-1942-BD83-1633BE5DDC37}" destId="{545075DF-F2F5-A147-9342-B2725F88E421}" srcOrd="0" destOrd="0" presId="urn:microsoft.com/office/officeart/2005/8/layout/process2"/>
    <dgm:cxn modelId="{B9A8114B-6852-1741-BFD6-0B7923F18199}" type="presParOf" srcId="{EDD15C6B-C919-C749-8088-9EC2E3329C81}" destId="{B546BDBB-808E-514A-8284-0BFD6AFC57CA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1719D2-A7E9-5A41-B597-B9A7FC5D44A6}">
      <dsp:nvSpPr>
        <dsp:cNvPr id="0" name=""/>
        <dsp:cNvSpPr/>
      </dsp:nvSpPr>
      <dsp:spPr>
        <a:xfrm>
          <a:off x="1441579" y="666699"/>
          <a:ext cx="1019928" cy="1770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506"/>
              </a:lnTo>
              <a:lnTo>
                <a:pt x="1019928" y="88506"/>
              </a:lnTo>
              <a:lnTo>
                <a:pt x="1019928" y="1770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0B8902-FE81-CE40-808B-B038FE253D2D}">
      <dsp:nvSpPr>
        <dsp:cNvPr id="0" name=""/>
        <dsp:cNvSpPr/>
      </dsp:nvSpPr>
      <dsp:spPr>
        <a:xfrm>
          <a:off x="1395859" y="666699"/>
          <a:ext cx="91440" cy="1770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70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A37006-6150-0C41-A618-5F44A0D0E610}">
      <dsp:nvSpPr>
        <dsp:cNvPr id="0" name=""/>
        <dsp:cNvSpPr/>
      </dsp:nvSpPr>
      <dsp:spPr>
        <a:xfrm>
          <a:off x="421651" y="666699"/>
          <a:ext cx="1019928" cy="177012"/>
        </a:xfrm>
        <a:custGeom>
          <a:avLst/>
          <a:gdLst/>
          <a:ahLst/>
          <a:cxnLst/>
          <a:rect l="0" t="0" r="0" b="0"/>
          <a:pathLst>
            <a:path>
              <a:moveTo>
                <a:pt x="1019928" y="0"/>
              </a:moveTo>
              <a:lnTo>
                <a:pt x="1019928" y="88506"/>
              </a:lnTo>
              <a:lnTo>
                <a:pt x="0" y="88506"/>
              </a:lnTo>
              <a:lnTo>
                <a:pt x="0" y="1770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5F0E33-1104-E245-9EBA-9C1637F826D8}">
      <dsp:nvSpPr>
        <dsp:cNvPr id="0" name=""/>
        <dsp:cNvSpPr/>
      </dsp:nvSpPr>
      <dsp:spPr>
        <a:xfrm>
          <a:off x="1020121" y="245241"/>
          <a:ext cx="842915" cy="4214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 dirty="0"/>
            <a:t>Levende wezens</a:t>
          </a:r>
        </a:p>
      </dsp:txBody>
      <dsp:txXfrm>
        <a:off x="1020121" y="245241"/>
        <a:ext cx="842915" cy="421457"/>
      </dsp:txXfrm>
    </dsp:sp>
    <dsp:sp modelId="{DC682906-9E07-1E4C-BBF0-6464FC915F3E}">
      <dsp:nvSpPr>
        <dsp:cNvPr id="0" name=""/>
        <dsp:cNvSpPr/>
      </dsp:nvSpPr>
      <dsp:spPr>
        <a:xfrm>
          <a:off x="193" y="843711"/>
          <a:ext cx="842915" cy="4214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/>
            <a:t>Omnivoor</a:t>
          </a:r>
        </a:p>
      </dsp:txBody>
      <dsp:txXfrm>
        <a:off x="193" y="843711"/>
        <a:ext cx="842915" cy="421457"/>
      </dsp:txXfrm>
    </dsp:sp>
    <dsp:sp modelId="{7AA4C603-CBBF-9848-99FA-2C38F4659CD7}">
      <dsp:nvSpPr>
        <dsp:cNvPr id="0" name=""/>
        <dsp:cNvSpPr/>
      </dsp:nvSpPr>
      <dsp:spPr>
        <a:xfrm>
          <a:off x="1020121" y="843711"/>
          <a:ext cx="842915" cy="4214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/>
            <a:t>Carnivoor</a:t>
          </a:r>
        </a:p>
      </dsp:txBody>
      <dsp:txXfrm>
        <a:off x="1020121" y="843711"/>
        <a:ext cx="842915" cy="421457"/>
      </dsp:txXfrm>
    </dsp:sp>
    <dsp:sp modelId="{F5FE8AE0-BE1D-D544-A269-0E2BE783E898}">
      <dsp:nvSpPr>
        <dsp:cNvPr id="0" name=""/>
        <dsp:cNvSpPr/>
      </dsp:nvSpPr>
      <dsp:spPr>
        <a:xfrm>
          <a:off x="2040049" y="843711"/>
          <a:ext cx="842915" cy="4214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/>
            <a:t>Herbivoor</a:t>
          </a:r>
        </a:p>
      </dsp:txBody>
      <dsp:txXfrm>
        <a:off x="2040049" y="843711"/>
        <a:ext cx="842915" cy="42145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4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4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4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4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4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5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5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5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5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5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3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60EFA-BDD0-6444-9F32-B31F754544D6}">
      <dsp:nvSpPr>
        <dsp:cNvPr id="0" name=""/>
        <dsp:cNvSpPr/>
      </dsp:nvSpPr>
      <dsp:spPr>
        <a:xfrm>
          <a:off x="90552" y="1753"/>
          <a:ext cx="1323845" cy="639985"/>
        </a:xfrm>
        <a:prstGeom prst="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Lesopening</a:t>
          </a:r>
        </a:p>
      </dsp:txBody>
      <dsp:txXfrm>
        <a:off x="90552" y="1753"/>
        <a:ext cx="1323845" cy="639985"/>
      </dsp:txXfrm>
    </dsp:sp>
    <dsp:sp modelId="{A82520FD-2731-254A-991D-A58F246F2512}">
      <dsp:nvSpPr>
        <dsp:cNvPr id="0" name=""/>
        <dsp:cNvSpPr/>
      </dsp:nvSpPr>
      <dsp:spPr>
        <a:xfrm rot="5400000">
          <a:off x="632477" y="65773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681737"/>
        <a:ext cx="172795" cy="167996"/>
      </dsp:txXfrm>
    </dsp:sp>
    <dsp:sp modelId="{A66A7814-030C-FF41-8235-CA1A8998B462}">
      <dsp:nvSpPr>
        <dsp:cNvPr id="0" name=""/>
        <dsp:cNvSpPr/>
      </dsp:nvSpPr>
      <dsp:spPr>
        <a:xfrm>
          <a:off x="90552" y="961731"/>
          <a:ext cx="1323845" cy="640798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Leerdoelen</a:t>
          </a:r>
        </a:p>
      </dsp:txBody>
      <dsp:txXfrm>
        <a:off x="90552" y="961731"/>
        <a:ext cx="1323845" cy="640798"/>
      </dsp:txXfrm>
    </dsp:sp>
    <dsp:sp modelId="{B72A160D-679B-7546-B9C4-53E8E46912FC}">
      <dsp:nvSpPr>
        <dsp:cNvPr id="0" name=""/>
        <dsp:cNvSpPr/>
      </dsp:nvSpPr>
      <dsp:spPr>
        <a:xfrm rot="5400000">
          <a:off x="632477" y="1618529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1642528"/>
        <a:ext cx="172795" cy="167996"/>
      </dsp:txXfrm>
    </dsp:sp>
    <dsp:sp modelId="{DE18A66B-DCA0-6B4F-9034-7CC5EEE2F090}">
      <dsp:nvSpPr>
        <dsp:cNvPr id="0" name=""/>
        <dsp:cNvSpPr/>
      </dsp:nvSpPr>
      <dsp:spPr>
        <a:xfrm>
          <a:off x="90552" y="1922522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Uitleg + Aantekening</a:t>
          </a:r>
        </a:p>
      </dsp:txBody>
      <dsp:txXfrm>
        <a:off x="90552" y="1922522"/>
        <a:ext cx="1323845" cy="639985"/>
      </dsp:txXfrm>
    </dsp:sp>
    <dsp:sp modelId="{4B2A5219-E9A6-0248-A959-C5985561A1B1}">
      <dsp:nvSpPr>
        <dsp:cNvPr id="0" name=""/>
        <dsp:cNvSpPr/>
      </dsp:nvSpPr>
      <dsp:spPr>
        <a:xfrm rot="5400000">
          <a:off x="632477" y="2578508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2602507"/>
        <a:ext cx="172795" cy="167996"/>
      </dsp:txXfrm>
    </dsp:sp>
    <dsp:sp modelId="{2BEE6D37-FACF-2A43-97D3-1ED310E129FA}">
      <dsp:nvSpPr>
        <dsp:cNvPr id="0" name=""/>
        <dsp:cNvSpPr/>
      </dsp:nvSpPr>
      <dsp:spPr>
        <a:xfrm>
          <a:off x="90552" y="2882501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Aan de slag</a:t>
          </a:r>
        </a:p>
      </dsp:txBody>
      <dsp:txXfrm>
        <a:off x="90552" y="2882501"/>
        <a:ext cx="1323845" cy="639985"/>
      </dsp:txXfrm>
    </dsp:sp>
    <dsp:sp modelId="{AC4FAD5B-8E9C-3F4C-B52F-678A503990AC}">
      <dsp:nvSpPr>
        <dsp:cNvPr id="0" name=""/>
        <dsp:cNvSpPr/>
      </dsp:nvSpPr>
      <dsp:spPr>
        <a:xfrm rot="5400000">
          <a:off x="632477" y="3538486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3562485"/>
        <a:ext cx="172795" cy="167996"/>
      </dsp:txXfrm>
    </dsp:sp>
    <dsp:sp modelId="{72153497-8EFF-2140-A223-1F165551CC9A}">
      <dsp:nvSpPr>
        <dsp:cNvPr id="0" name=""/>
        <dsp:cNvSpPr/>
      </dsp:nvSpPr>
      <dsp:spPr>
        <a:xfrm>
          <a:off x="90552" y="3842479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Terugblik</a:t>
          </a:r>
        </a:p>
      </dsp:txBody>
      <dsp:txXfrm>
        <a:off x="90552" y="3842479"/>
        <a:ext cx="1323845" cy="639985"/>
      </dsp:txXfrm>
    </dsp:sp>
    <dsp:sp modelId="{E859BA24-2853-1942-BD83-1633BE5DDC37}">
      <dsp:nvSpPr>
        <dsp:cNvPr id="0" name=""/>
        <dsp:cNvSpPr/>
      </dsp:nvSpPr>
      <dsp:spPr>
        <a:xfrm rot="5400000">
          <a:off x="632477" y="4498464"/>
          <a:ext cx="239994" cy="2879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/>
        </a:p>
      </dsp:txBody>
      <dsp:txXfrm rot="-5400000">
        <a:off x="666077" y="4522463"/>
        <a:ext cx="172795" cy="167996"/>
      </dsp:txXfrm>
    </dsp:sp>
    <dsp:sp modelId="{B546BDBB-808E-514A-8284-0BFD6AFC57CA}">
      <dsp:nvSpPr>
        <dsp:cNvPr id="0" name=""/>
        <dsp:cNvSpPr/>
      </dsp:nvSpPr>
      <dsp:spPr>
        <a:xfrm>
          <a:off x="90552" y="4802457"/>
          <a:ext cx="1323845" cy="639985"/>
        </a:xfrm>
        <a:prstGeom prst="rect">
          <a:avLst/>
        </a:prstGeom>
        <a:solidFill>
          <a:schemeClr val="accent4">
            <a:lumMod val="50000"/>
            <a:alpha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Afsluiting</a:t>
          </a:r>
        </a:p>
      </dsp:txBody>
      <dsp:txXfrm>
        <a:off x="90552" y="4802457"/>
        <a:ext cx="1323845" cy="6399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2/6/20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6332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2/6/20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825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2/6/20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282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2/6/20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04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2/6/20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5733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2/6/20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095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smtClean="0"/>
              <a:t>2/6/20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05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2/6/20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543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2/6/20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774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smtClean="0"/>
              <a:t>2/6/20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083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smtClean="0"/>
              <a:t>2/6/20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189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2/6/20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052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hyperlink" Target="https://biologiepagina.nl/Oefeningen/Voedingsstoffen/functiesvoedingsstoffen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oltv.nl/link/spijsvertering/#q=voeding%20en%20vertering" TargetMode="External"/><Relationship Id="rId2" Type="http://schemas.openxmlformats.org/officeDocument/2006/relationships/hyperlink" Target="https://schooltv.nl/video/spijsvertering-spijs-is-voedsel-vertering-is-klein-maken/#q=vertering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biologiepagina.nl/Oefeningen/Verteringsstelsel/verteringsstelsel.htm" TargetMode="External"/><Relationship Id="rId3" Type="http://schemas.openxmlformats.org/officeDocument/2006/relationships/diagramLayout" Target="../diagrams/layout28.xml"/><Relationship Id="rId7" Type="http://schemas.openxmlformats.org/officeDocument/2006/relationships/image" Target="../media/image2.png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7" Type="http://schemas.openxmlformats.org/officeDocument/2006/relationships/hyperlink" Target="https://biologiepagina.nl/Oefeningen/Verteringssappen/verteringssappen.htm" TargetMode="Externa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6.xml"/><Relationship Id="rId7" Type="http://schemas.openxmlformats.org/officeDocument/2006/relationships/image" Target="../media/image5.png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6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7.xml"/><Relationship Id="rId7" Type="http://schemas.openxmlformats.org/officeDocument/2006/relationships/image" Target="../media/image6.png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7.xml"/><Relationship Id="rId5" Type="http://schemas.openxmlformats.org/officeDocument/2006/relationships/diagramColors" Target="../diagrams/colors37.xml"/><Relationship Id="rId4" Type="http://schemas.openxmlformats.org/officeDocument/2006/relationships/diagramQuickStyle" Target="../diagrams/quickStyle3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8.xml"/><Relationship Id="rId7" Type="http://schemas.openxmlformats.org/officeDocument/2006/relationships/image" Target="../media/image7.png"/><Relationship Id="rId2" Type="http://schemas.openxmlformats.org/officeDocument/2006/relationships/diagramData" Target="../diagrams/data3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8.xml"/><Relationship Id="rId5" Type="http://schemas.openxmlformats.org/officeDocument/2006/relationships/diagramColors" Target="../diagrams/colors38.xml"/><Relationship Id="rId4" Type="http://schemas.openxmlformats.org/officeDocument/2006/relationships/diagramQuickStyle" Target="../diagrams/quickStyle3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9.xml"/><Relationship Id="rId2" Type="http://schemas.openxmlformats.org/officeDocument/2006/relationships/diagramData" Target="../diagrams/data3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9.xml"/><Relationship Id="rId5" Type="http://schemas.openxmlformats.org/officeDocument/2006/relationships/diagramColors" Target="../diagrams/colors39.xml"/><Relationship Id="rId4" Type="http://schemas.openxmlformats.org/officeDocument/2006/relationships/diagramQuickStyle" Target="../diagrams/quickStyle39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hyperlink" Target="https://schooltv.nl/video/de-lever-en-de-gal-belangrijk-voor-een-goede-spijsvertering/#q=vertering" TargetMode="External"/><Relationship Id="rId3" Type="http://schemas.openxmlformats.org/officeDocument/2006/relationships/diagramLayout" Target="../diagrams/layout40.xml"/><Relationship Id="rId7" Type="http://schemas.openxmlformats.org/officeDocument/2006/relationships/image" Target="../media/image8.png"/><Relationship Id="rId2" Type="http://schemas.openxmlformats.org/officeDocument/2006/relationships/diagramData" Target="../diagrams/data4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0.xml"/><Relationship Id="rId5" Type="http://schemas.openxmlformats.org/officeDocument/2006/relationships/diagramColors" Target="../diagrams/colors40.xml"/><Relationship Id="rId4" Type="http://schemas.openxmlformats.org/officeDocument/2006/relationships/diagramQuickStyle" Target="../diagrams/quickStyle40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hyperlink" Target="https://biologiepagina.nl/Flashfiles/Ispring/enzymenvmbo.htm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1.xml"/><Relationship Id="rId7" Type="http://schemas.openxmlformats.org/officeDocument/2006/relationships/image" Target="../media/image9.png"/><Relationship Id="rId2" Type="http://schemas.openxmlformats.org/officeDocument/2006/relationships/diagramData" Target="../diagrams/data4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1.xml"/><Relationship Id="rId5" Type="http://schemas.openxmlformats.org/officeDocument/2006/relationships/diagramColors" Target="../diagrams/colors41.xml"/><Relationship Id="rId4" Type="http://schemas.openxmlformats.org/officeDocument/2006/relationships/diagramQuickStyle" Target="../diagrams/quickStyle4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2.xml"/><Relationship Id="rId7" Type="http://schemas.openxmlformats.org/officeDocument/2006/relationships/image" Target="../media/image10.png"/><Relationship Id="rId2" Type="http://schemas.openxmlformats.org/officeDocument/2006/relationships/diagramData" Target="../diagrams/data4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2.xml"/><Relationship Id="rId5" Type="http://schemas.openxmlformats.org/officeDocument/2006/relationships/diagramColors" Target="../diagrams/colors42.xml"/><Relationship Id="rId4" Type="http://schemas.openxmlformats.org/officeDocument/2006/relationships/diagramQuickStyle" Target="../diagrams/quickStyle4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3.xml"/><Relationship Id="rId2" Type="http://schemas.openxmlformats.org/officeDocument/2006/relationships/diagramData" Target="../diagrams/data4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3.xml"/><Relationship Id="rId5" Type="http://schemas.openxmlformats.org/officeDocument/2006/relationships/diagramColors" Target="../diagrams/colors43.xml"/><Relationship Id="rId4" Type="http://schemas.openxmlformats.org/officeDocument/2006/relationships/diagramQuickStyle" Target="../diagrams/quickStyle4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4.xml"/><Relationship Id="rId2" Type="http://schemas.openxmlformats.org/officeDocument/2006/relationships/diagramData" Target="../diagrams/data4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4.xml"/><Relationship Id="rId5" Type="http://schemas.openxmlformats.org/officeDocument/2006/relationships/diagramColors" Target="../diagrams/colors44.xml"/><Relationship Id="rId4" Type="http://schemas.openxmlformats.org/officeDocument/2006/relationships/diagramQuickStyle" Target="../diagrams/quickStyle4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5.xml"/><Relationship Id="rId2" Type="http://schemas.openxmlformats.org/officeDocument/2006/relationships/diagramData" Target="../diagrams/data4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5.xml"/><Relationship Id="rId5" Type="http://schemas.openxmlformats.org/officeDocument/2006/relationships/diagramColors" Target="../diagrams/colors45.xml"/><Relationship Id="rId4" Type="http://schemas.openxmlformats.org/officeDocument/2006/relationships/diagramQuickStyle" Target="../diagrams/quickStyle4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6.xml"/><Relationship Id="rId2" Type="http://schemas.openxmlformats.org/officeDocument/2006/relationships/diagramData" Target="../diagrams/data4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6.xml"/><Relationship Id="rId5" Type="http://schemas.openxmlformats.org/officeDocument/2006/relationships/diagramColors" Target="../diagrams/colors46.xml"/><Relationship Id="rId4" Type="http://schemas.openxmlformats.org/officeDocument/2006/relationships/diagramQuickStyle" Target="../diagrams/quickStyle4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7.xml"/><Relationship Id="rId7" Type="http://schemas.openxmlformats.org/officeDocument/2006/relationships/image" Target="../media/image11.png"/><Relationship Id="rId2" Type="http://schemas.openxmlformats.org/officeDocument/2006/relationships/diagramData" Target="../diagrams/data4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7.xml"/><Relationship Id="rId5" Type="http://schemas.openxmlformats.org/officeDocument/2006/relationships/diagramColors" Target="../diagrams/colors47.xml"/><Relationship Id="rId4" Type="http://schemas.openxmlformats.org/officeDocument/2006/relationships/diagramQuickStyle" Target="../diagrams/quickStyle4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8.xml"/><Relationship Id="rId7" Type="http://schemas.microsoft.com/office/2007/relationships/diagramDrawing" Target="../diagrams/drawing48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8.xml"/><Relationship Id="rId5" Type="http://schemas.openxmlformats.org/officeDocument/2006/relationships/diagramQuickStyle" Target="../diagrams/quickStyle48.xml"/><Relationship Id="rId4" Type="http://schemas.openxmlformats.org/officeDocument/2006/relationships/diagramLayout" Target="../diagrams/layout4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9.xml"/><Relationship Id="rId7" Type="http://schemas.openxmlformats.org/officeDocument/2006/relationships/image" Target="../media/image13.png"/><Relationship Id="rId2" Type="http://schemas.openxmlformats.org/officeDocument/2006/relationships/diagramData" Target="../diagrams/data4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9.xml"/><Relationship Id="rId5" Type="http://schemas.openxmlformats.org/officeDocument/2006/relationships/diagramColors" Target="../diagrams/colors49.xml"/><Relationship Id="rId4" Type="http://schemas.openxmlformats.org/officeDocument/2006/relationships/diagramQuickStyle" Target="../diagrams/quickStyle49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0.xml"/><Relationship Id="rId7" Type="http://schemas.openxmlformats.org/officeDocument/2006/relationships/image" Target="../media/image14.png"/><Relationship Id="rId2" Type="http://schemas.openxmlformats.org/officeDocument/2006/relationships/diagramData" Target="../diagrams/data50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0.xml"/><Relationship Id="rId5" Type="http://schemas.openxmlformats.org/officeDocument/2006/relationships/diagramColors" Target="../diagrams/colors50.xml"/><Relationship Id="rId4" Type="http://schemas.openxmlformats.org/officeDocument/2006/relationships/diagramQuickStyle" Target="../diagrams/quickStyle50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1.xml"/><Relationship Id="rId2" Type="http://schemas.openxmlformats.org/officeDocument/2006/relationships/diagramData" Target="../diagrams/data5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1.xml"/><Relationship Id="rId5" Type="http://schemas.openxmlformats.org/officeDocument/2006/relationships/diagramColors" Target="../diagrams/colors51.xml"/><Relationship Id="rId4" Type="http://schemas.openxmlformats.org/officeDocument/2006/relationships/diagramQuickStyle" Target="../diagrams/quickStyle5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2.xml"/><Relationship Id="rId2" Type="http://schemas.openxmlformats.org/officeDocument/2006/relationships/diagramData" Target="../diagrams/data5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2.xml"/><Relationship Id="rId5" Type="http://schemas.openxmlformats.org/officeDocument/2006/relationships/diagramColors" Target="../diagrams/colors52.xml"/><Relationship Id="rId4" Type="http://schemas.openxmlformats.org/officeDocument/2006/relationships/diagramQuickStyle" Target="../diagrams/quickStyle5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3.xml"/><Relationship Id="rId2" Type="http://schemas.openxmlformats.org/officeDocument/2006/relationships/diagramData" Target="../diagrams/data5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3.xml"/><Relationship Id="rId5" Type="http://schemas.openxmlformats.org/officeDocument/2006/relationships/diagramColors" Target="../diagrams/colors53.xml"/><Relationship Id="rId4" Type="http://schemas.openxmlformats.org/officeDocument/2006/relationships/diagramQuickStyle" Target="../diagrams/quickStyle5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4.xml"/><Relationship Id="rId2" Type="http://schemas.openxmlformats.org/officeDocument/2006/relationships/diagramData" Target="../diagrams/data5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4.xml"/><Relationship Id="rId5" Type="http://schemas.openxmlformats.org/officeDocument/2006/relationships/diagramColors" Target="../diagrams/colors54.xml"/><Relationship Id="rId4" Type="http://schemas.openxmlformats.org/officeDocument/2006/relationships/diagramQuickStyle" Target="../diagrams/quickStyle5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9425AB-13A5-8B44-A467-7BC1517EEC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984664"/>
            <a:ext cx="8991600" cy="1645920"/>
          </a:xfrm>
        </p:spPr>
        <p:txBody>
          <a:bodyPr/>
          <a:lstStyle/>
          <a:p>
            <a:r>
              <a:rPr lang="nl-NL" dirty="0"/>
              <a:t>H4 Voeding &amp; vertering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95126E5-99F6-7E4F-8515-8DF3270192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3047999"/>
            <a:ext cx="6956806" cy="3512457"/>
          </a:xfrm>
        </p:spPr>
        <p:txBody>
          <a:bodyPr>
            <a:normAutofit/>
          </a:bodyPr>
          <a:lstStyle/>
          <a:p>
            <a:r>
              <a:rPr lang="nl-NL" sz="2800" dirty="0"/>
              <a:t>BS 1: Voeding</a:t>
            </a:r>
          </a:p>
          <a:p>
            <a:r>
              <a:rPr lang="nl-NL" sz="2800" dirty="0"/>
              <a:t>BS 2: Voedingsmiddelen &amp; voedingsstoffen</a:t>
            </a:r>
          </a:p>
          <a:p>
            <a:r>
              <a:rPr lang="nl-NL" sz="2800" dirty="0"/>
              <a:t>BS 3: Voeding &amp; Leefstijl</a:t>
            </a:r>
          </a:p>
          <a:p>
            <a:r>
              <a:rPr lang="nl-NL" sz="2800" dirty="0"/>
              <a:t>BS 4: Het verteringsstelsel</a:t>
            </a:r>
          </a:p>
          <a:p>
            <a:r>
              <a:rPr lang="nl-NL" sz="2800" dirty="0"/>
              <a:t>BS 5: De organen voor vertering</a:t>
            </a:r>
          </a:p>
          <a:p>
            <a:r>
              <a:rPr lang="nl-NL" sz="2800" dirty="0"/>
              <a:t>BS 6: Planteneters, vleeseters en alleseters</a:t>
            </a:r>
          </a:p>
        </p:txBody>
      </p:sp>
    </p:spTree>
    <p:extLst>
      <p:ext uri="{BB962C8B-B14F-4D97-AF65-F5344CB8AC3E}">
        <p14:creationId xmlns:p14="http://schemas.microsoft.com/office/powerpoint/2010/main" val="809456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D28DBC-9E51-D04F-9CBD-A867D242D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F7BC3C-424E-4844-9A0A-99447F833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24840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b="1" dirty="0"/>
              <a:t>Maken </a:t>
            </a:r>
          </a:p>
          <a:p>
            <a:pPr marL="0" indent="0">
              <a:buNone/>
            </a:pPr>
            <a:r>
              <a:rPr lang="nl-NL" dirty="0"/>
              <a:t>BS 1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Klaar?</a:t>
            </a:r>
          </a:p>
          <a:p>
            <a:pPr marL="342900" indent="-342900">
              <a:buFont typeface="+mj-lt"/>
              <a:buAutoNum type="arabicParenR"/>
            </a:pPr>
            <a:r>
              <a:rPr lang="nl-NL" dirty="0"/>
              <a:t>Nakijken BS 1</a:t>
            </a:r>
          </a:p>
          <a:p>
            <a:pPr marL="342900" indent="-342900">
              <a:buFont typeface="+mj-lt"/>
              <a:buAutoNum type="arabicParenR"/>
            </a:pPr>
            <a:r>
              <a:rPr lang="nl-NL" dirty="0"/>
              <a:t>Flitskaarten maken BS 1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61B62F4-981A-B74D-92CA-F44F38CBB1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1254687"/>
              </p:ext>
            </p:extLst>
          </p:nvPr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3864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880653-4992-F548-B364-7CF3D5C5E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hebben we vandaag geleerd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F58FB6-4FE6-954B-BF6E-A2987882E6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81476"/>
          </a:xfrm>
        </p:spPr>
        <p:txBody>
          <a:bodyPr>
            <a:normAutofit/>
          </a:bodyPr>
          <a:lstStyle/>
          <a:p>
            <a:r>
              <a:rPr lang="nl-NL" dirty="0"/>
              <a:t>Aan het einde van de les, kun je de werking van enzymen uitleggen.</a:t>
            </a:r>
          </a:p>
          <a:p>
            <a:endParaRPr lang="nl-NL" dirty="0"/>
          </a:p>
          <a:p>
            <a:r>
              <a:rPr lang="nl-NL" dirty="0"/>
              <a:t>Aan het einde van de les kun je uitleggen wat conserveren is en op welke manieren je dit kunt doen.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8E36789-BEBC-E347-B642-AF3571A7A3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8413139"/>
              </p:ext>
            </p:extLst>
          </p:nvPr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2770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534986-36A1-BF45-95A3-384E8DA24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de volgende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0E34C5-6A49-7442-9196-58F2A8DCF5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Maken BS 1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Leren BS 1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Lezen BS 2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408AD8E-54A1-B344-8062-E8D32B5A3D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7715403"/>
              </p:ext>
            </p:extLst>
          </p:nvPr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29414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98DA2CF-124A-5B4A-9A35-6C79F253E4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</p:spPr>
        <p:txBody>
          <a:bodyPr/>
          <a:lstStyle/>
          <a:p>
            <a:r>
              <a:rPr lang="nl-NL" dirty="0"/>
              <a:t>BS 2: </a:t>
            </a:r>
            <a:r>
              <a:rPr lang="nl-NL" sz="4000" dirty="0"/>
              <a:t>Voedingsmiddelen &amp; voedingsstoffen</a:t>
            </a:r>
            <a:endParaRPr lang="nl-NL" dirty="0"/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451A8166-6852-FD4E-A765-04C4140213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</p:spPr>
        <p:txBody>
          <a:bodyPr/>
          <a:lstStyle/>
          <a:p>
            <a:endParaRPr lang="nl-NL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B0019CF0-1D57-6645-81C8-8EC3FC50BA96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97875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A1ECA4-CBA9-DC47-9B71-AD00B8D8F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53691B-93E2-CE42-AE3B-123A2113B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762756"/>
          </a:xfrm>
        </p:spPr>
        <p:txBody>
          <a:bodyPr>
            <a:normAutofit/>
          </a:bodyPr>
          <a:lstStyle/>
          <a:p>
            <a:r>
              <a:rPr lang="nl-NL" dirty="0"/>
              <a:t>Aan het einde van de les, ken je het verschil tussen een voedingsmiddel en een voedingsstof</a:t>
            </a:r>
          </a:p>
          <a:p>
            <a:endParaRPr lang="nl-NL" dirty="0"/>
          </a:p>
          <a:p>
            <a:r>
              <a:rPr lang="nl-NL" dirty="0"/>
              <a:t>Aan het einde van de les, ken je de 6 voedingsstoffen.</a:t>
            </a:r>
          </a:p>
          <a:p>
            <a:endParaRPr lang="nl-NL" dirty="0"/>
          </a:p>
          <a:p>
            <a:r>
              <a:rPr lang="nl-NL" dirty="0"/>
              <a:t>Aan het einde van de les, ken je de functies van de 6 voedingsstoffen.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B26CEFD-B6AA-8A49-9C65-97804045C132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36608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32A5E1-7A1C-5C43-A806-B5BB0FE2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aantekeningen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F97808-4AEF-A14E-9860-098F168963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b="1" dirty="0"/>
              <a:t>Voedingsmiddel</a:t>
            </a:r>
            <a:r>
              <a:rPr lang="nl-NL" dirty="0"/>
              <a:t> = Producten die je eet of drinkt</a:t>
            </a:r>
          </a:p>
          <a:p>
            <a:r>
              <a:rPr lang="nl-NL" b="1" dirty="0"/>
              <a:t>Voedingsstof</a:t>
            </a:r>
            <a:r>
              <a:rPr lang="nl-NL" dirty="0"/>
              <a:t> = Bruikbare bestandsdelen waaruit voedingsmiddelen bestaan</a:t>
            </a:r>
          </a:p>
          <a:p>
            <a:pPr marL="342900" lvl="0" indent="-342900">
              <a:buFont typeface="+mj-lt"/>
              <a:buAutoNum type="arabicParenR"/>
            </a:pPr>
            <a:r>
              <a:rPr lang="nl-NL" i="1" dirty="0">
                <a:solidFill>
                  <a:schemeClr val="bg1">
                    <a:lumMod val="95000"/>
                  </a:schemeClr>
                </a:solidFill>
              </a:rPr>
              <a:t>Eiwitten</a:t>
            </a:r>
            <a:endParaRPr lang="nl-NL" dirty="0">
              <a:solidFill>
                <a:schemeClr val="bg1">
                  <a:lumMod val="95000"/>
                </a:schemeClr>
              </a:solidFill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nl-NL" i="1" dirty="0">
                <a:solidFill>
                  <a:schemeClr val="bg1">
                    <a:lumMod val="95000"/>
                  </a:schemeClr>
                </a:solidFill>
              </a:rPr>
              <a:t>Koolhydraten</a:t>
            </a:r>
            <a:endParaRPr lang="nl-NL" dirty="0">
              <a:solidFill>
                <a:schemeClr val="bg1">
                  <a:lumMod val="95000"/>
                </a:schemeClr>
              </a:solidFill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nl-NL" i="1" dirty="0">
                <a:solidFill>
                  <a:schemeClr val="bg1">
                    <a:lumMod val="95000"/>
                  </a:schemeClr>
                </a:solidFill>
              </a:rPr>
              <a:t>Vetten</a:t>
            </a:r>
            <a:endParaRPr lang="nl-NL" dirty="0">
              <a:solidFill>
                <a:schemeClr val="bg1">
                  <a:lumMod val="95000"/>
                </a:schemeClr>
              </a:solidFill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nl-NL" i="1" dirty="0">
                <a:solidFill>
                  <a:schemeClr val="bg1">
                    <a:lumMod val="95000"/>
                  </a:schemeClr>
                </a:solidFill>
              </a:rPr>
              <a:t>Water</a:t>
            </a:r>
            <a:endParaRPr lang="nl-NL" dirty="0">
              <a:solidFill>
                <a:schemeClr val="bg1">
                  <a:lumMod val="95000"/>
                </a:schemeClr>
              </a:solidFill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nl-NL" i="1" dirty="0">
                <a:solidFill>
                  <a:schemeClr val="bg1">
                    <a:lumMod val="95000"/>
                  </a:schemeClr>
                </a:solidFill>
              </a:rPr>
              <a:t>Mineralen (zouten)</a:t>
            </a:r>
            <a:endParaRPr lang="nl-NL" dirty="0">
              <a:solidFill>
                <a:schemeClr val="bg1">
                  <a:lumMod val="95000"/>
                </a:schemeClr>
              </a:solidFill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nl-NL" i="1" dirty="0">
                <a:solidFill>
                  <a:schemeClr val="bg1">
                    <a:lumMod val="95000"/>
                  </a:schemeClr>
                </a:solidFill>
              </a:rPr>
              <a:t>Vitamine</a:t>
            </a:r>
            <a:endParaRPr lang="nl-NL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71F7E4A-5082-914F-9038-26BF902C3EA9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85806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D28DBC-9E51-D04F-9CBD-A867D242D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F7BC3C-424E-4844-9A0A-99447F833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5"/>
            <a:ext cx="7729728" cy="3391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dirty="0"/>
              <a:t>Lezen BS 2 </a:t>
            </a:r>
            <a:r>
              <a:rPr lang="nl-NL" b="1" dirty="0"/>
              <a:t>Voedingsstoffen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Opdracht Kapstok</a:t>
            </a:r>
          </a:p>
          <a:p>
            <a:pPr marL="0" indent="0">
              <a:buNone/>
            </a:pPr>
            <a:r>
              <a:rPr lang="nl-NL" altLang="nl-NL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verdeelt de begrippen in groepjes woorden die bij elkaar horen</a:t>
            </a: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Schrijf voor jezelf de betekenissen onder de begrippen</a:t>
            </a:r>
            <a:endParaRPr lang="nl-NL" dirty="0"/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Klaar?</a:t>
            </a:r>
          </a:p>
          <a:p>
            <a:pPr marL="342900" indent="-342900">
              <a:buFont typeface="+mj-lt"/>
              <a:buAutoNum type="arabicParenR"/>
            </a:pPr>
            <a:r>
              <a:rPr lang="nl-NL" dirty="0"/>
              <a:t>Maken BS 2</a:t>
            </a:r>
          </a:p>
          <a:p>
            <a:pPr marL="342900" indent="-342900">
              <a:buFont typeface="+mj-lt"/>
              <a:buAutoNum type="arabicParenR"/>
            </a:pPr>
            <a:endParaRPr lang="nl-NL" dirty="0"/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endParaRPr lang="nl-NL" b="1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61B62F4-981A-B74D-92CA-F44F38CBB113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389985044"/>
              </p:ext>
            </p:extLst>
          </p:nvPr>
        </p:nvGraphicFramePr>
        <p:xfrm>
          <a:off x="7259216" y="4665306"/>
          <a:ext cx="2883159" cy="1510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11525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60607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32A5E1-7A1C-5C43-A806-B5BB0FE2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aantekeningen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F97808-4AEF-A14E-9860-098F168963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b="1" dirty="0"/>
              <a:t>Voedingsmiddel</a:t>
            </a:r>
            <a:r>
              <a:rPr lang="nl-NL" dirty="0"/>
              <a:t> = Producten die je eet of drinkt</a:t>
            </a:r>
          </a:p>
          <a:p>
            <a:r>
              <a:rPr lang="nl-NL" b="1" dirty="0"/>
              <a:t>Voedingsstof</a:t>
            </a:r>
            <a:r>
              <a:rPr lang="nl-NL" dirty="0"/>
              <a:t> = Bruikbare bestandsdelen waaruit voedingsmiddelen bestaan</a:t>
            </a:r>
          </a:p>
          <a:p>
            <a:pPr marL="342900" lvl="0" indent="-342900">
              <a:buFont typeface="+mj-lt"/>
              <a:buAutoNum type="arabicParenR"/>
            </a:pPr>
            <a:r>
              <a:rPr lang="nl-NL" i="1" dirty="0">
                <a:solidFill>
                  <a:srgbClr val="50543F"/>
                </a:solidFill>
              </a:rPr>
              <a:t>Eiwitten</a:t>
            </a:r>
            <a:endParaRPr lang="nl-NL" dirty="0">
              <a:solidFill>
                <a:srgbClr val="50543F"/>
              </a:solidFill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nl-NL" i="1" dirty="0">
                <a:solidFill>
                  <a:srgbClr val="50543F"/>
                </a:solidFill>
              </a:rPr>
              <a:t>Koolhydraten</a:t>
            </a:r>
            <a:endParaRPr lang="nl-NL" dirty="0">
              <a:solidFill>
                <a:srgbClr val="50543F"/>
              </a:solidFill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nl-NL" i="1" dirty="0">
                <a:solidFill>
                  <a:srgbClr val="50543F"/>
                </a:solidFill>
              </a:rPr>
              <a:t>Vetten</a:t>
            </a:r>
            <a:endParaRPr lang="nl-NL" dirty="0">
              <a:solidFill>
                <a:srgbClr val="50543F"/>
              </a:solidFill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nl-NL" i="1" dirty="0">
                <a:solidFill>
                  <a:srgbClr val="50543F"/>
                </a:solidFill>
              </a:rPr>
              <a:t>Water</a:t>
            </a:r>
            <a:endParaRPr lang="nl-NL" dirty="0">
              <a:solidFill>
                <a:srgbClr val="50543F"/>
              </a:solidFill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nl-NL" i="1" dirty="0">
                <a:solidFill>
                  <a:srgbClr val="50543F"/>
                </a:solidFill>
              </a:rPr>
              <a:t>Mineralen (zouten)</a:t>
            </a:r>
            <a:endParaRPr lang="nl-NL" dirty="0">
              <a:solidFill>
                <a:srgbClr val="50543F"/>
              </a:solidFill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nl-NL" i="1" dirty="0">
                <a:solidFill>
                  <a:srgbClr val="50543F"/>
                </a:solidFill>
              </a:rPr>
              <a:t>Vitamine</a:t>
            </a:r>
            <a:endParaRPr lang="nl-NL" dirty="0">
              <a:solidFill>
                <a:srgbClr val="50543F"/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71F7E4A-5082-914F-9038-26BF902C3EA9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11183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32A5E1-7A1C-5C43-A806-B5BB0FE2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aantekeningen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F97808-4AEF-A14E-9860-098F16896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101983"/>
          </a:xfrm>
        </p:spPr>
        <p:txBody>
          <a:bodyPr>
            <a:normAutofit/>
          </a:bodyPr>
          <a:lstStyle/>
          <a:p>
            <a:r>
              <a:rPr lang="nl-NL" b="1" dirty="0"/>
              <a:t>Beschermende</a:t>
            </a:r>
            <a:r>
              <a:rPr lang="nl-NL" dirty="0"/>
              <a:t> </a:t>
            </a:r>
            <a:r>
              <a:rPr lang="nl-NL" b="1" dirty="0"/>
              <a:t>stoffen</a:t>
            </a:r>
            <a:r>
              <a:rPr lang="nl-NL" dirty="0"/>
              <a:t>  = Mineralen &amp; vitamine, ze helpen ziekten te voorkomen.</a:t>
            </a:r>
          </a:p>
          <a:p>
            <a:endParaRPr lang="nl-NL" dirty="0"/>
          </a:p>
          <a:p>
            <a:r>
              <a:rPr lang="nl-NL" b="1" dirty="0"/>
              <a:t>Voedingsvezels</a:t>
            </a:r>
            <a:r>
              <a:rPr lang="nl-NL" dirty="0"/>
              <a:t> = </a:t>
            </a:r>
            <a:r>
              <a:rPr lang="nl-NL" b="1" i="1" u="sng" dirty="0"/>
              <a:t>GEEN</a:t>
            </a:r>
            <a:r>
              <a:rPr lang="nl-NL" dirty="0"/>
              <a:t> voedingsstof, helpt bij het bevorderen van de darmbeweging en de stoelgang (poepen)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hlinkClick r:id="rId2"/>
              </a:rPr>
              <a:t>Extra oefening voedingsstoffen</a:t>
            </a:r>
            <a:endParaRPr lang="nl-NL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71F7E4A-5082-914F-9038-26BF902C3EA9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175854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32A5E1-7A1C-5C43-A806-B5BB0FE2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aantekeningen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F97808-4AEF-A14E-9860-098F16896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063" y="2328863"/>
            <a:ext cx="10029825" cy="4529137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nl-NL" b="1" dirty="0"/>
              <a:t>Eiwitten</a:t>
            </a:r>
            <a:r>
              <a:rPr lang="nl-NL" dirty="0"/>
              <a:t> = Belangrijke bouwstof. Cellen en enzymen bestaan hieruit. Kunnen niet opgeslagen worden. </a:t>
            </a:r>
          </a:p>
          <a:p>
            <a:pPr marL="342900" indent="-342900">
              <a:buFont typeface="+mj-lt"/>
              <a:buAutoNum type="arabicParenR"/>
            </a:pPr>
            <a:r>
              <a:rPr lang="nl-NL" b="1" dirty="0"/>
              <a:t>Koolhydraten</a:t>
            </a:r>
            <a:r>
              <a:rPr lang="nl-NL" dirty="0"/>
              <a:t> = Belangrijke brandstof, ze leveren energie. Maar ook bouwstoffen &amp; reservestoffen.  Glucose, suiker en zetmeel. Glucose kan omgezet worden in glycogeen (reservestof), dit kan opgeslagen worden.</a:t>
            </a:r>
          </a:p>
          <a:p>
            <a:pPr marL="342900" indent="-342900">
              <a:buFont typeface="+mj-lt"/>
              <a:buAutoNum type="arabicParenR"/>
            </a:pPr>
            <a:r>
              <a:rPr lang="nl-NL" b="1" dirty="0"/>
              <a:t>Vetten</a:t>
            </a:r>
            <a:r>
              <a:rPr lang="nl-NL" dirty="0"/>
              <a:t> = Vooral brandstoffen, maar ook een bouwstof. Teveel vet wordt opgeslagen als reservestof. Onderhuidse vetlaag wordt dikker </a:t>
            </a:r>
            <a:r>
              <a:rPr lang="nl-NL" dirty="0">
                <a:sym typeface="Wingdings" pitchFamily="2" charset="2"/>
              </a:rPr>
              <a:t></a:t>
            </a:r>
            <a:r>
              <a:rPr lang="nl-NL" dirty="0"/>
              <a:t> gevolg; meer kans op hart &amp; vaatziekte 	       </a:t>
            </a:r>
            <a:r>
              <a:rPr lang="nl-NL" i="1" dirty="0"/>
              <a:t>Onverzadigde vetten</a:t>
            </a:r>
            <a:r>
              <a:rPr lang="nl-NL" dirty="0"/>
              <a:t> = meestal plantaardige vetten, zijn gezond. Je lichaam gebruikt dit als bouwstof </a:t>
            </a:r>
            <a:r>
              <a:rPr lang="nl-NL" i="1" dirty="0"/>
              <a:t>Verzadigde</a:t>
            </a:r>
            <a:r>
              <a:rPr lang="nl-NL" dirty="0"/>
              <a:t> </a:t>
            </a:r>
            <a:r>
              <a:rPr lang="nl-NL" i="1" dirty="0"/>
              <a:t>vetten</a:t>
            </a:r>
            <a:r>
              <a:rPr lang="nl-NL" dirty="0"/>
              <a:t> = meestal dierlijke vetten, zijn minder gezond. Je lichaam gebruikt dit als brandstof. </a:t>
            </a:r>
          </a:p>
          <a:p>
            <a:pPr marL="342900" indent="-342900">
              <a:buFont typeface="+mj-lt"/>
              <a:buAutoNum type="arabicParenR"/>
            </a:pPr>
            <a:r>
              <a:rPr lang="nl-NL" b="1" dirty="0"/>
              <a:t>Water</a:t>
            </a:r>
            <a:r>
              <a:rPr lang="nl-NL" dirty="0"/>
              <a:t> = een bouwstof. Helpt bij het vervoeren van stoffen in je lichaam. </a:t>
            </a:r>
          </a:p>
          <a:p>
            <a:pPr marL="342900" indent="-342900">
              <a:buFont typeface="+mj-lt"/>
              <a:buAutoNum type="arabicParenR"/>
            </a:pPr>
            <a:r>
              <a:rPr lang="nl-NL" b="1" dirty="0"/>
              <a:t>Mineralen</a:t>
            </a:r>
            <a:r>
              <a:rPr lang="nl-NL" dirty="0"/>
              <a:t> = Bouwstoffen &amp; beschermende stoffen. Helpt bij het opbouwen van verschillende cellen &amp; weefsels</a:t>
            </a:r>
          </a:p>
          <a:p>
            <a:pPr marL="342900" indent="-342900">
              <a:buFont typeface="+mj-lt"/>
              <a:buAutoNum type="arabicParenR"/>
            </a:pPr>
            <a:r>
              <a:rPr lang="nl-NL" b="1" dirty="0"/>
              <a:t>Vitamine</a:t>
            </a:r>
            <a:r>
              <a:rPr lang="nl-NL" dirty="0"/>
              <a:t> = Bouwstoffen &amp; beschermende stoffen. Bij tekort kan je ziek worden. Bij teveel kan dit ook weer schadelijk zijn.</a:t>
            </a:r>
          </a:p>
          <a:p>
            <a:pPr marL="0" indent="0">
              <a:buNone/>
            </a:pPr>
            <a:endParaRPr lang="nl-NL" sz="16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71F7E4A-5082-914F-9038-26BF902C3EA9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9521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E4550A-7A75-074C-B51C-DB36DE938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Introductie hoofdstuk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3D8DC4-86C2-DE40-91EE-E7F5EF017C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>
                <a:hlinkClick r:id="rId2"/>
              </a:rPr>
              <a:t>Spijsvertering Biotbits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>
                <a:hlinkClick r:id="rId3"/>
              </a:rPr>
              <a:t>Quiz spijsvertering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40791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D28DBC-9E51-D04F-9CBD-A867D242D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F7BC3C-424E-4844-9A0A-99447F833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5"/>
            <a:ext cx="7729728" cy="3391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b="1" dirty="0"/>
              <a:t>BS 2</a:t>
            </a:r>
          </a:p>
          <a:p>
            <a:pPr marL="342900" indent="-342900">
              <a:buFont typeface="+mj-lt"/>
              <a:buAutoNum type="arabicParenR"/>
            </a:pPr>
            <a:r>
              <a:rPr lang="nl-NL" dirty="0"/>
              <a:t>Lezen blz. 13 t/m 17</a:t>
            </a:r>
          </a:p>
          <a:p>
            <a:pPr marL="342900" indent="-342900">
              <a:buFont typeface="+mj-lt"/>
              <a:buAutoNum type="arabicParenR"/>
            </a:pPr>
            <a:r>
              <a:rPr lang="nl-NL" dirty="0"/>
              <a:t>Maken Opdracht ….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Klaar?</a:t>
            </a:r>
          </a:p>
          <a:p>
            <a:pPr marL="342900" indent="-342900">
              <a:buFont typeface="+mj-lt"/>
              <a:buAutoNum type="arabicParenR"/>
            </a:pPr>
            <a:r>
              <a:rPr lang="nl-NL" dirty="0"/>
              <a:t>Nakijken BS 2</a:t>
            </a:r>
          </a:p>
          <a:p>
            <a:pPr marL="342900" indent="-342900">
              <a:buFont typeface="+mj-lt"/>
              <a:buAutoNum type="arabicParenR"/>
            </a:pPr>
            <a:r>
              <a:rPr lang="nl-NL" dirty="0"/>
              <a:t>”Leren BS 2”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endParaRPr lang="nl-NL" b="1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61B62F4-981A-B74D-92CA-F44F38CBB113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14569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880653-4992-F548-B364-7CF3D5C5E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hebben we vandaag geleerd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F58FB6-4FE6-954B-BF6E-A2987882E6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81476"/>
          </a:xfrm>
        </p:spPr>
        <p:txBody>
          <a:bodyPr>
            <a:normAutofit/>
          </a:bodyPr>
          <a:lstStyle/>
          <a:p>
            <a:r>
              <a:rPr lang="nl-NL" dirty="0"/>
              <a:t>Aan het einde van de les, Aan het einde van de les, ken je het verschil tussen een voedingsmiddel en een voedingsstof</a:t>
            </a:r>
          </a:p>
          <a:p>
            <a:endParaRPr lang="nl-NL" dirty="0"/>
          </a:p>
          <a:p>
            <a:r>
              <a:rPr lang="nl-NL" dirty="0"/>
              <a:t>Aan het einde van de les, ken je de 6 voedingsstoffen.</a:t>
            </a:r>
          </a:p>
          <a:p>
            <a:endParaRPr lang="nl-NL" dirty="0"/>
          </a:p>
          <a:p>
            <a:r>
              <a:rPr lang="nl-NL" dirty="0"/>
              <a:t>Aan het einde van de les, ken je de functies van de 6 voedingsstoffen.</a:t>
            </a:r>
          </a:p>
          <a:p>
            <a:endParaRPr lang="nl-NL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8E36789-BEBC-E347-B642-AF3571A7A3FB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62454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534986-36A1-BF45-95A3-384E8DA24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de volgende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0E34C5-6A49-7442-9196-58F2A8DCF5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Maken BS 2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Leren BS 1 + 2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Lezen BS 3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408AD8E-54A1-B344-8062-E8D32B5A3D8E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50557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98DA2CF-124A-5B4A-9A35-6C79F253E4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</p:spPr>
        <p:txBody>
          <a:bodyPr/>
          <a:lstStyle/>
          <a:p>
            <a:r>
              <a:rPr lang="nl-NL" dirty="0"/>
              <a:t>BS 3: Voeding &amp; leefstijl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451A8166-6852-FD4E-A765-04C4140213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</p:spPr>
        <p:txBody>
          <a:bodyPr/>
          <a:lstStyle/>
          <a:p>
            <a:endParaRPr lang="nl-NL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B0019CF0-1D57-6645-81C8-8EC3FC50BA96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43649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A1ECA4-CBA9-DC47-9B71-AD00B8D8F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53691B-93E2-CE42-AE3B-123A2113B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762756"/>
          </a:xfrm>
        </p:spPr>
        <p:txBody>
          <a:bodyPr>
            <a:normAutofit/>
          </a:bodyPr>
          <a:lstStyle/>
          <a:p>
            <a:r>
              <a:rPr lang="nl-NL" dirty="0"/>
              <a:t>Aan het einde van de les, kun je uitleggen wat de schijf van 5 is.</a:t>
            </a:r>
          </a:p>
          <a:p>
            <a:endParaRPr lang="nl-NL" dirty="0"/>
          </a:p>
          <a:p>
            <a:r>
              <a:rPr lang="nl-NL" dirty="0"/>
              <a:t>Aan het einde van de les, kun je adviezen geven over gezonde voeding en levensstijl.</a:t>
            </a:r>
          </a:p>
          <a:p>
            <a:endParaRPr lang="nl-NL" dirty="0"/>
          </a:p>
          <a:p>
            <a:r>
              <a:rPr lang="nl-NL" dirty="0"/>
              <a:t>Aan het einde van de les, ken je 2 verschillende soorten eetstoornissen en de gevolgen hiervan.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B26CEFD-B6AA-8A49-9C65-97804045C132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85432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32A5E1-7A1C-5C43-A806-B5BB0FE2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aantekeningen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F97808-4AEF-A14E-9860-098F16896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101983"/>
          </a:xfrm>
        </p:spPr>
        <p:txBody>
          <a:bodyPr>
            <a:normAutofit/>
          </a:bodyPr>
          <a:lstStyle/>
          <a:p>
            <a:r>
              <a:rPr lang="nl-NL" b="1" dirty="0"/>
              <a:t>Grondstofwisseling</a:t>
            </a:r>
            <a:r>
              <a:rPr lang="nl-NL" dirty="0"/>
              <a:t> = Stofwisseling van een lichaam in rust.</a:t>
            </a:r>
          </a:p>
          <a:p>
            <a:endParaRPr lang="nl-NL" dirty="0"/>
          </a:p>
          <a:p>
            <a:r>
              <a:rPr lang="nl-NL" b="1" dirty="0"/>
              <a:t>Kilocalorie</a:t>
            </a:r>
            <a:r>
              <a:rPr lang="nl-NL" dirty="0"/>
              <a:t> (</a:t>
            </a:r>
            <a:r>
              <a:rPr lang="nl-NL" b="1" dirty="0"/>
              <a:t>kcal</a:t>
            </a:r>
            <a:r>
              <a:rPr lang="nl-NL" dirty="0"/>
              <a:t>)=  De hoeveelheid energie. </a:t>
            </a:r>
          </a:p>
          <a:p>
            <a:endParaRPr lang="nl-NL" dirty="0"/>
          </a:p>
          <a:p>
            <a:r>
              <a:rPr lang="nl-NL" b="1" dirty="0"/>
              <a:t>Anorexia</a:t>
            </a:r>
            <a:r>
              <a:rPr lang="nl-NL" dirty="0"/>
              <a:t> = Eetstoornis, weinig tot niks eten.</a:t>
            </a:r>
          </a:p>
          <a:p>
            <a:endParaRPr lang="nl-NL" dirty="0"/>
          </a:p>
          <a:p>
            <a:r>
              <a:rPr lang="nl-NL" b="1" dirty="0"/>
              <a:t>Boulimia</a:t>
            </a:r>
            <a:r>
              <a:rPr lang="nl-NL" dirty="0"/>
              <a:t> = Eetstoornis, vreetbuien en braken.</a:t>
            </a: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71F7E4A-5082-914F-9038-26BF902C3EA9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82015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D28DBC-9E51-D04F-9CBD-A867D242D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F7BC3C-424E-4844-9A0A-99447F833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5"/>
            <a:ext cx="7729728" cy="3391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b="1" dirty="0"/>
              <a:t>BS 3</a:t>
            </a:r>
          </a:p>
          <a:p>
            <a:pPr marL="342900" indent="-342900">
              <a:buFont typeface="+mj-lt"/>
              <a:buAutoNum type="arabicParenR"/>
            </a:pPr>
            <a:r>
              <a:rPr lang="nl-NL" dirty="0"/>
              <a:t>Lezen </a:t>
            </a:r>
          </a:p>
          <a:p>
            <a:pPr marL="342900" indent="-342900">
              <a:buFont typeface="+mj-lt"/>
              <a:buAutoNum type="arabicParenR"/>
            </a:pPr>
            <a:r>
              <a:rPr lang="nl-NL" dirty="0"/>
              <a:t>Maken Opdracht ….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Klaar?</a:t>
            </a:r>
          </a:p>
          <a:p>
            <a:pPr marL="342900" indent="-342900">
              <a:buFont typeface="+mj-lt"/>
              <a:buAutoNum type="arabicParenR"/>
            </a:pPr>
            <a:r>
              <a:rPr lang="nl-NL" dirty="0"/>
              <a:t>Nakijken BS 3</a:t>
            </a:r>
          </a:p>
          <a:p>
            <a:pPr marL="342900" indent="-342900">
              <a:buFont typeface="+mj-lt"/>
              <a:buAutoNum type="arabicParenR"/>
            </a:pPr>
            <a:r>
              <a:rPr lang="nl-NL" dirty="0"/>
              <a:t>”Leren BS 3”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endParaRPr lang="nl-NL" b="1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61B62F4-981A-B74D-92CA-F44F38CBB113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65108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880653-4992-F548-B364-7CF3D5C5E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hebben we vandaag geleerd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F58FB6-4FE6-954B-BF6E-A2987882E6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81476"/>
          </a:xfrm>
        </p:spPr>
        <p:txBody>
          <a:bodyPr>
            <a:normAutofit/>
          </a:bodyPr>
          <a:lstStyle/>
          <a:p>
            <a:r>
              <a:rPr lang="nl-NL" dirty="0"/>
              <a:t>Aan het einde van de les, kun je uitleggen wat de schijf van 5 is.</a:t>
            </a:r>
          </a:p>
          <a:p>
            <a:endParaRPr lang="nl-NL" dirty="0"/>
          </a:p>
          <a:p>
            <a:r>
              <a:rPr lang="nl-NL" dirty="0"/>
              <a:t>Aan het einde van de les, kun je adviezen geven over gezonde voeding en levensstijl.</a:t>
            </a:r>
          </a:p>
          <a:p>
            <a:endParaRPr lang="nl-NL" dirty="0"/>
          </a:p>
          <a:p>
            <a:r>
              <a:rPr lang="nl-NL" dirty="0"/>
              <a:t>Aan het einde van de les, ken je 2 verschillende soorten eetstoornissen en de gevolgen hiervan.</a:t>
            </a:r>
          </a:p>
          <a:p>
            <a:endParaRPr lang="nl-NL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8E36789-BEBC-E347-B642-AF3571A7A3FB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59031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534986-36A1-BF45-95A3-384E8DA24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de volgende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0E34C5-6A49-7442-9196-58F2A8DCF5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Houdt een week lang je voeding bij.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Maken BS 3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408AD8E-54A1-B344-8062-E8D32B5A3D8E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19487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98DA2CF-124A-5B4A-9A35-6C79F253E4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</p:spPr>
        <p:txBody>
          <a:bodyPr/>
          <a:lstStyle/>
          <a:p>
            <a:r>
              <a:rPr lang="nl-NL" dirty="0"/>
              <a:t>BS 4:Het verteringsstelsel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451A8166-6852-FD4E-A765-04C4140213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</p:spPr>
        <p:txBody>
          <a:bodyPr/>
          <a:lstStyle/>
          <a:p>
            <a:endParaRPr lang="nl-NL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B0019CF0-1D57-6645-81C8-8EC3FC50BA96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2516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98DA2CF-124A-5B4A-9A35-6C79F253E4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</p:spPr>
        <p:txBody>
          <a:bodyPr/>
          <a:lstStyle/>
          <a:p>
            <a:r>
              <a:rPr lang="nl-NL" dirty="0"/>
              <a:t>BS 1: Voeding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451A8166-6852-FD4E-A765-04C4140213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</p:spPr>
        <p:txBody>
          <a:bodyPr/>
          <a:lstStyle/>
          <a:p>
            <a:endParaRPr lang="nl-NL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B0019CF0-1D57-6645-81C8-8EC3FC50BA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4170451"/>
              </p:ext>
            </p:extLst>
          </p:nvPr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45794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A1ECA4-CBA9-DC47-9B71-AD00B8D8F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53691B-93E2-CE42-AE3B-123A2113B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762756"/>
          </a:xfrm>
        </p:spPr>
        <p:txBody>
          <a:bodyPr>
            <a:normAutofit/>
          </a:bodyPr>
          <a:lstStyle/>
          <a:p>
            <a:r>
              <a:rPr lang="nl-NL" dirty="0"/>
              <a:t>Aan het einde van de les, kun je de functie van het verteringsstelsel uitleggen.</a:t>
            </a:r>
          </a:p>
          <a:p>
            <a:endParaRPr lang="nl-NL" dirty="0"/>
          </a:p>
          <a:p>
            <a:r>
              <a:rPr lang="nl-NL" dirty="0"/>
              <a:t>Aan het einde van de les, ken je de verschillende soorten verteringssappen en kun je uitleggen wat de functies per sap zijn.</a:t>
            </a:r>
          </a:p>
          <a:p>
            <a:endParaRPr lang="nl-NL" dirty="0"/>
          </a:p>
          <a:p>
            <a:r>
              <a:rPr lang="nl-NL" dirty="0"/>
              <a:t>Aan het einde van de les, kun je het begrip “peristaltische beweging” in eigen woorden uitleggen.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B26CEFD-B6AA-8A49-9C65-97804045C132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55101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32A5E1-7A1C-5C43-A806-B5BB0FE2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aantekeningen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F97808-4AEF-A14E-9860-098F16896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3355277" cy="37770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Mond </a:t>
            </a:r>
            <a:r>
              <a:rPr lang="nl-NL" dirty="0">
                <a:sym typeface="Wingdings" pitchFamily="2" charset="2"/>
              </a:rPr>
              <a:t></a:t>
            </a: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slokdarm </a:t>
            </a:r>
            <a:r>
              <a:rPr lang="nl-NL" dirty="0">
                <a:sym typeface="Wingdings" pitchFamily="2" charset="2"/>
              </a:rPr>
              <a:t></a:t>
            </a: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maag </a:t>
            </a:r>
            <a:r>
              <a:rPr lang="nl-NL" dirty="0">
                <a:sym typeface="Wingdings" pitchFamily="2" charset="2"/>
              </a:rPr>
              <a:t></a:t>
            </a: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twaalfvingerige darm </a:t>
            </a:r>
            <a:r>
              <a:rPr lang="nl-NL" dirty="0">
                <a:sym typeface="Wingdings" pitchFamily="2" charset="2"/>
              </a:rPr>
              <a:t></a:t>
            </a: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dunne darm </a:t>
            </a:r>
            <a:r>
              <a:rPr lang="nl-NL" dirty="0">
                <a:sym typeface="Wingdings" pitchFamily="2" charset="2"/>
              </a:rPr>
              <a:t></a:t>
            </a: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dikke darm </a:t>
            </a:r>
            <a:r>
              <a:rPr lang="nl-NL" dirty="0">
                <a:sym typeface="Wingdings" pitchFamily="2" charset="2"/>
              </a:rPr>
              <a:t></a:t>
            </a: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endeldarm </a:t>
            </a:r>
            <a:r>
              <a:rPr lang="nl-NL" dirty="0">
                <a:sym typeface="Wingdings" pitchFamily="2" charset="2"/>
              </a:rPr>
              <a:t></a:t>
            </a: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anus</a:t>
            </a: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71F7E4A-5082-914F-9038-26BF902C3EA9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>
            <a:extLst>
              <a:ext uri="{FF2B5EF4-FFF2-40B4-BE49-F238E27FC236}">
                <a16:creationId xmlns:a16="http://schemas.microsoft.com/office/drawing/2014/main" id="{CF520C7A-2EE8-AE40-8C1A-719053DBFC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02782" y="2357108"/>
            <a:ext cx="3058082" cy="405798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4A1CCE8E-AABA-1A41-969C-E9091820CFBF}"/>
              </a:ext>
            </a:extLst>
          </p:cNvPr>
          <p:cNvSpPr txBox="1"/>
          <p:nvPr/>
        </p:nvSpPr>
        <p:spPr>
          <a:xfrm>
            <a:off x="2422358" y="6175717"/>
            <a:ext cx="2518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linkClick r:id="rId8"/>
              </a:rPr>
              <a:t>Extra oefenen organen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83115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90E9E211-9D20-B244-8D5E-E488B844A2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9248" y="0"/>
            <a:ext cx="5129561" cy="6816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9528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32A5E1-7A1C-5C43-A806-B5BB0FE2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aantekeningen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F97808-4AEF-A14E-9860-098F16896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100" y="2400300"/>
            <a:ext cx="9160764" cy="4243388"/>
          </a:xfrm>
        </p:spPr>
        <p:txBody>
          <a:bodyPr>
            <a:normAutofit lnSpcReduction="10000"/>
          </a:bodyPr>
          <a:lstStyle/>
          <a:p>
            <a:r>
              <a:rPr lang="nl-NL" b="1" dirty="0"/>
              <a:t>Vertering</a:t>
            </a:r>
            <a:r>
              <a:rPr lang="nl-NL" dirty="0"/>
              <a:t> = Het afbreken van voedingsstoffen die niet door de darmwand heen kunnen, tot stoffen die wel door de darmwand heen kunnen. De stoffen worden dan in het bloed opgenomen.</a:t>
            </a:r>
          </a:p>
          <a:p>
            <a:endParaRPr lang="nl-NL" dirty="0"/>
          </a:p>
          <a:p>
            <a:r>
              <a:rPr lang="nl-NL" b="1" dirty="0"/>
              <a:t>Verteringssappen</a:t>
            </a:r>
            <a:r>
              <a:rPr lang="nl-NL" dirty="0"/>
              <a:t> = Die helpen bij de vertering. Bevat enzymen waardoor de vertering snel verloopt. Speeksel, maagsap, alvleessap &amp; darmsap.</a:t>
            </a:r>
          </a:p>
          <a:p>
            <a:endParaRPr lang="nl-NL" dirty="0"/>
          </a:p>
          <a:p>
            <a:r>
              <a:rPr lang="nl-NL" b="1" dirty="0"/>
              <a:t>Verteringklieren</a:t>
            </a:r>
            <a:r>
              <a:rPr lang="nl-NL" dirty="0"/>
              <a:t> = Maken verteringssappen. Speekselklieren, maagsapklieren, alvleesklier &amp; darmsapklieren.</a:t>
            </a:r>
          </a:p>
          <a:p>
            <a:endParaRPr lang="nl-NL" dirty="0"/>
          </a:p>
          <a:p>
            <a:r>
              <a:rPr lang="nl-NL" b="1" dirty="0"/>
              <a:t>Darmperistaltiek</a:t>
            </a:r>
            <a:r>
              <a:rPr lang="nl-NL" dirty="0"/>
              <a:t> = Het afwisselend samentrekken van de kringspieren en lengtespieren, waardoor peristaltische bewegingen ontstaan. Hierdoor wordt de voedselbrij voortgeduwd, gekneed en gemengd met verteringssappen.</a:t>
            </a: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71F7E4A-5082-914F-9038-26BF902C3EA9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kstvak 3">
            <a:extLst>
              <a:ext uri="{FF2B5EF4-FFF2-40B4-BE49-F238E27FC236}">
                <a16:creationId xmlns:a16="http://schemas.microsoft.com/office/drawing/2014/main" id="{126566A3-0154-1044-B563-F643FDC1380B}"/>
              </a:ext>
            </a:extLst>
          </p:cNvPr>
          <p:cNvSpPr txBox="1"/>
          <p:nvPr/>
        </p:nvSpPr>
        <p:spPr>
          <a:xfrm>
            <a:off x="7475621" y="6400800"/>
            <a:ext cx="2485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linkClick r:id="rId7"/>
              </a:rPr>
              <a:t>Extra oefenen sappen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60563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C7575299-0DD3-2740-BB1A-54A469C5E1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7226" y="787400"/>
            <a:ext cx="3797729" cy="5648401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16F97B9-23C6-4EF1-AED7-D5E3C26A64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6096000" y="1142999"/>
            <a:ext cx="0" cy="4572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Afbeelding 6">
            <a:extLst>
              <a:ext uri="{FF2B5EF4-FFF2-40B4-BE49-F238E27FC236}">
                <a16:creationId xmlns:a16="http://schemas.microsoft.com/office/drawing/2014/main" id="{EA37D444-FFEC-3F40-A52C-A41A9131EB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6222" y="787400"/>
            <a:ext cx="5547876" cy="529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431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D28DBC-9E51-D04F-9CBD-A867D242D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F7BC3C-424E-4844-9A0A-99447F833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5"/>
            <a:ext cx="7729728" cy="29152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b="1" dirty="0"/>
              <a:t>Maken </a:t>
            </a:r>
          </a:p>
          <a:p>
            <a:pPr marL="0" indent="0">
              <a:buNone/>
            </a:pPr>
            <a:r>
              <a:rPr lang="nl-NL" b="1" dirty="0"/>
              <a:t>BS 4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Klaar?</a:t>
            </a:r>
          </a:p>
          <a:p>
            <a:pPr marL="0" indent="0">
              <a:buNone/>
            </a:pPr>
            <a:r>
              <a:rPr lang="nl-NL" b="1" dirty="0"/>
              <a:t>Nakijken BS 3 + 4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61B62F4-981A-B74D-92CA-F44F38CBB113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86328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880653-4992-F548-B364-7CF3D5C5E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hebben we vandaag geleerd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F58FB6-4FE6-954B-BF6E-A2987882E6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81476"/>
          </a:xfrm>
        </p:spPr>
        <p:txBody>
          <a:bodyPr>
            <a:normAutofit/>
          </a:bodyPr>
          <a:lstStyle/>
          <a:p>
            <a:r>
              <a:rPr lang="nl-NL" dirty="0"/>
              <a:t>Aan het einde van de les, kun je de functie van het verteringsstelsel uitleggen.</a:t>
            </a:r>
          </a:p>
          <a:p>
            <a:endParaRPr lang="nl-NL" dirty="0"/>
          </a:p>
          <a:p>
            <a:r>
              <a:rPr lang="nl-NL" dirty="0"/>
              <a:t>Aan het einde van de les, ken je de verschillende soorten verteringssappen en kun je uitleggen wat de functies per sap zijn.</a:t>
            </a:r>
          </a:p>
          <a:p>
            <a:endParaRPr lang="nl-NL" dirty="0"/>
          </a:p>
          <a:p>
            <a:r>
              <a:rPr lang="nl-NL" dirty="0"/>
              <a:t>Aan het einde van de les, kun je het begrip “peristaltische beweging” in eigen woorden uitleggen.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8E36789-BEBC-E347-B642-AF3571A7A3FB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84502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534986-36A1-BF45-95A3-384E8DA24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de volgende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0E34C5-6A49-7442-9196-58F2A8DCF5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Maken BS 4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Leren BS 4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Lezen BS 5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408AD8E-54A1-B344-8062-E8D32B5A3D8E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29098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98DA2CF-124A-5B4A-9A35-6C79F253E4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</p:spPr>
        <p:txBody>
          <a:bodyPr/>
          <a:lstStyle/>
          <a:p>
            <a:r>
              <a:rPr lang="nl-NL" dirty="0"/>
              <a:t>BS 5: De organen van de vertering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451A8166-6852-FD4E-A765-04C4140213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</p:spPr>
        <p:txBody>
          <a:bodyPr/>
          <a:lstStyle/>
          <a:p>
            <a:endParaRPr lang="nl-NL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B0019CF0-1D57-6645-81C8-8EC3FC50BA96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65877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A1ECA4-CBA9-DC47-9B71-AD00B8D8F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53691B-93E2-CE42-AE3B-123A2113B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762756"/>
          </a:xfrm>
        </p:spPr>
        <p:txBody>
          <a:bodyPr>
            <a:normAutofit/>
          </a:bodyPr>
          <a:lstStyle/>
          <a:p>
            <a:r>
              <a:rPr lang="nl-NL" dirty="0"/>
              <a:t>Aan het einde van de les, kun je alle organen van het verteringsstelsel benoemen en aanwijzen op een tekening.</a:t>
            </a:r>
          </a:p>
          <a:p>
            <a:endParaRPr lang="nl-NL" dirty="0"/>
          </a:p>
          <a:p>
            <a:r>
              <a:rPr lang="nl-NL" dirty="0"/>
              <a:t>Aan het einde van de les, kun je van alle organen van het verteringsstelsel de functies beschrijven.</a:t>
            </a:r>
          </a:p>
          <a:p>
            <a:endParaRPr lang="nl-NL" dirty="0"/>
          </a:p>
          <a:p>
            <a:r>
              <a:rPr lang="nl-NL" dirty="0"/>
              <a:t>Aan het einde van de les, kun je de werking van enzymen uitleggen.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B26CEFD-B6AA-8A49-9C65-97804045C132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2474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A1ECA4-CBA9-DC47-9B71-AD00B8D8F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53691B-93E2-CE42-AE3B-123A2113B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762756"/>
          </a:xfrm>
        </p:spPr>
        <p:txBody>
          <a:bodyPr>
            <a:normAutofit/>
          </a:bodyPr>
          <a:lstStyle/>
          <a:p>
            <a:r>
              <a:rPr lang="nl-NL" dirty="0"/>
              <a:t>Aan het einde van de les, kun je de werking van enzymen uitleggen.</a:t>
            </a:r>
          </a:p>
          <a:p>
            <a:endParaRPr lang="nl-NL" dirty="0"/>
          </a:p>
          <a:p>
            <a:r>
              <a:rPr lang="nl-NL" dirty="0"/>
              <a:t>Aan het einde van de les kun je uitleggen wat conserveren is en op welke manieren je dit kunt doen.</a:t>
            </a:r>
          </a:p>
          <a:p>
            <a:endParaRPr lang="nl-NL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B26CEFD-B6AA-8A49-9C65-97804045C1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52081183"/>
              </p:ext>
            </p:extLst>
          </p:nvPr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73708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32A5E1-7A1C-5C43-A806-B5BB0FE2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aantekeningen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F97808-4AEF-A14E-9860-098F168963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Mondholte</a:t>
            </a:r>
            <a:r>
              <a:rPr lang="nl-NL" dirty="0"/>
              <a:t> = Hier kauw je het voedsel m.b.v. het gebit. </a:t>
            </a:r>
          </a:p>
          <a:p>
            <a:endParaRPr lang="nl-NL" dirty="0"/>
          </a:p>
          <a:p>
            <a:r>
              <a:rPr lang="nl-NL" b="1" dirty="0"/>
              <a:t>Speekselklieren</a:t>
            </a:r>
            <a:r>
              <a:rPr lang="nl-NL" dirty="0"/>
              <a:t> = maken speeksel, liggen in de mond</a:t>
            </a:r>
          </a:p>
          <a:p>
            <a:endParaRPr lang="nl-NL" dirty="0"/>
          </a:p>
          <a:p>
            <a:r>
              <a:rPr lang="nl-NL" b="1" dirty="0"/>
              <a:t>Speeksel</a:t>
            </a:r>
            <a:r>
              <a:rPr lang="nl-NL" dirty="0"/>
              <a:t> = Verteert </a:t>
            </a:r>
            <a:r>
              <a:rPr lang="nl-NL" u="sng" dirty="0"/>
              <a:t>zetmeel</a:t>
            </a:r>
            <a:r>
              <a:rPr lang="nl-NL" dirty="0"/>
              <a:t>, door het slijm kan je beter slikken. Het dood bacteriën. </a:t>
            </a: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71F7E4A-5082-914F-9038-26BF902C3EA9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76748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32A5E1-7A1C-5C43-A806-B5BB0FE2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aantekeningen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F97808-4AEF-A14E-9860-098F16896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6600630" cy="3956677"/>
          </a:xfrm>
        </p:spPr>
        <p:txBody>
          <a:bodyPr/>
          <a:lstStyle/>
          <a:p>
            <a:r>
              <a:rPr lang="nl-NL" b="1" dirty="0"/>
              <a:t>Mondholte</a:t>
            </a:r>
            <a:r>
              <a:rPr lang="nl-NL" dirty="0"/>
              <a:t> = Hier kauw je het voedsel m.b.v. het gebit. </a:t>
            </a:r>
          </a:p>
          <a:p>
            <a:endParaRPr lang="nl-NL" dirty="0"/>
          </a:p>
          <a:p>
            <a:r>
              <a:rPr lang="nl-NL" b="1" dirty="0"/>
              <a:t>Speekselklieren</a:t>
            </a:r>
            <a:r>
              <a:rPr lang="nl-NL" dirty="0"/>
              <a:t> = maken speeksel, liggen in de mond</a:t>
            </a:r>
          </a:p>
          <a:p>
            <a:endParaRPr lang="nl-NL" dirty="0"/>
          </a:p>
          <a:p>
            <a:r>
              <a:rPr lang="nl-NL" b="1" dirty="0"/>
              <a:t>Speeksel</a:t>
            </a:r>
            <a:r>
              <a:rPr lang="nl-NL" dirty="0"/>
              <a:t> = Verteert </a:t>
            </a:r>
            <a:r>
              <a:rPr lang="nl-NL" u="sng" dirty="0"/>
              <a:t>zetmeel</a:t>
            </a:r>
            <a:r>
              <a:rPr lang="nl-NL" dirty="0"/>
              <a:t>, door het slijm kan je beter slikken. Het dood bacteriën. </a:t>
            </a: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71F7E4A-5082-914F-9038-26BF902C3EA9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>
            <a:extLst>
              <a:ext uri="{FF2B5EF4-FFF2-40B4-BE49-F238E27FC236}">
                <a16:creationId xmlns:a16="http://schemas.microsoft.com/office/drawing/2014/main" id="{D0534BF3-25E8-4849-B8C3-7554B35499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97469" y="4885332"/>
            <a:ext cx="1963395" cy="170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5206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Tijdelijke aanduiding voor inhoud 4">
            <a:extLst>
              <a:ext uri="{FF2B5EF4-FFF2-40B4-BE49-F238E27FC236}">
                <a16:creationId xmlns:a16="http://schemas.microsoft.com/office/drawing/2014/main" id="{9057CE5E-77EB-B947-9935-36C2D0D892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478" y="470090"/>
            <a:ext cx="6958362" cy="6058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9854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32A5E1-7A1C-5C43-A806-B5BB0FE2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aantekeningen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F97808-4AEF-A14E-9860-098F16896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6600630" cy="3956677"/>
          </a:xfrm>
        </p:spPr>
        <p:txBody>
          <a:bodyPr>
            <a:normAutofit/>
          </a:bodyPr>
          <a:lstStyle/>
          <a:p>
            <a:r>
              <a:rPr lang="nl-NL" b="1" dirty="0"/>
              <a:t>Keelholte</a:t>
            </a:r>
            <a:r>
              <a:rPr lang="nl-NL" dirty="0"/>
              <a:t> = Hier wordt voedsel heen geduwd d.m.v. het slikreflex.</a:t>
            </a:r>
          </a:p>
          <a:p>
            <a:endParaRPr lang="nl-NL" dirty="0"/>
          </a:p>
          <a:p>
            <a:r>
              <a:rPr lang="nl-NL" b="1" dirty="0"/>
              <a:t>Huig</a:t>
            </a:r>
            <a:r>
              <a:rPr lang="nl-NL" dirty="0"/>
              <a:t> = Sluit neusholte af.</a:t>
            </a:r>
          </a:p>
          <a:p>
            <a:endParaRPr lang="nl-NL" dirty="0"/>
          </a:p>
          <a:p>
            <a:r>
              <a:rPr lang="nl-NL" b="1" dirty="0"/>
              <a:t>Strotklepje</a:t>
            </a:r>
            <a:r>
              <a:rPr lang="nl-NL" dirty="0"/>
              <a:t> = Sluit keelholte af.</a:t>
            </a:r>
          </a:p>
          <a:p>
            <a:endParaRPr lang="nl-NL" dirty="0"/>
          </a:p>
          <a:p>
            <a:r>
              <a:rPr lang="nl-NL" b="1" dirty="0"/>
              <a:t>Slokdarm</a:t>
            </a:r>
            <a:r>
              <a:rPr lang="nl-NL" dirty="0"/>
              <a:t> = Brengt voedsel d.m.v. peristaltische             bewegingen van mond naar maag. Er komen geen                  sappen bij.</a:t>
            </a: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71F7E4A-5082-914F-9038-26BF902C3EA9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Afbeelding 6">
            <a:extLst>
              <a:ext uri="{FF2B5EF4-FFF2-40B4-BE49-F238E27FC236}">
                <a16:creationId xmlns:a16="http://schemas.microsoft.com/office/drawing/2014/main" id="{64B9BB73-885E-7741-974E-865EDCF0C0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26139" y="4105521"/>
            <a:ext cx="2710085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3199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5476C64A-473E-7841-A139-7326175D3C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5502" y="369954"/>
            <a:ext cx="6614570" cy="607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0710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32A5E1-7A1C-5C43-A806-B5BB0FE2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aantekeningen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F97808-4AEF-A14E-9860-098F16896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5" y="2638044"/>
            <a:ext cx="8027289" cy="4062794"/>
          </a:xfrm>
        </p:spPr>
        <p:txBody>
          <a:bodyPr>
            <a:normAutofit lnSpcReduction="10000"/>
          </a:bodyPr>
          <a:lstStyle/>
          <a:p>
            <a:r>
              <a:rPr lang="nl-NL" b="1" dirty="0"/>
              <a:t>Maag</a:t>
            </a:r>
            <a:r>
              <a:rPr lang="nl-NL" dirty="0"/>
              <a:t> = Kringspieren &amp; lengtespieren zijn afwisselend aan het samentrekken en ontspannen. Tijdelijke opslagplaats van voedsel. </a:t>
            </a:r>
          </a:p>
          <a:p>
            <a:endParaRPr lang="nl-NL" dirty="0"/>
          </a:p>
          <a:p>
            <a:r>
              <a:rPr lang="nl-NL" b="1" dirty="0"/>
              <a:t>Maagportier</a:t>
            </a:r>
            <a:r>
              <a:rPr lang="nl-NL" dirty="0"/>
              <a:t> = Kringspier die de uitgang van de maag afsluit.</a:t>
            </a:r>
          </a:p>
          <a:p>
            <a:endParaRPr lang="nl-NL" dirty="0"/>
          </a:p>
          <a:p>
            <a:r>
              <a:rPr lang="nl-NL" b="1" dirty="0"/>
              <a:t>Maagsapklieren</a:t>
            </a:r>
            <a:r>
              <a:rPr lang="nl-NL" dirty="0"/>
              <a:t> = Zitten in de wand van de maag, produceren maagsap. </a:t>
            </a:r>
          </a:p>
          <a:p>
            <a:endParaRPr lang="nl-NL" dirty="0"/>
          </a:p>
          <a:p>
            <a:r>
              <a:rPr lang="nl-NL" b="1" dirty="0"/>
              <a:t>Maagsap</a:t>
            </a:r>
            <a:r>
              <a:rPr lang="nl-NL" dirty="0"/>
              <a:t> = bestaat uit water, maagzuur &amp; enzymen. De enzymen verteren </a:t>
            </a:r>
            <a:r>
              <a:rPr lang="nl-NL" u="sng" dirty="0"/>
              <a:t>eiwitten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b="1" dirty="0"/>
              <a:t>Maagzuur</a:t>
            </a:r>
            <a:r>
              <a:rPr lang="nl-NL" dirty="0"/>
              <a:t> = lage pH, dood bacteriën. </a:t>
            </a: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71F7E4A-5082-914F-9038-26BF902C3EA9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>
            <a:extLst>
              <a:ext uri="{FF2B5EF4-FFF2-40B4-BE49-F238E27FC236}">
                <a16:creationId xmlns:a16="http://schemas.microsoft.com/office/drawing/2014/main" id="{5A0530F5-9FCD-D842-8C7C-7BC1E9B476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15922" y="5582858"/>
            <a:ext cx="2808035" cy="1117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01111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65BA93D3-BDAE-234D-92BF-673B63FA6D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334" y="1325562"/>
            <a:ext cx="10583332" cy="420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3882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D28DBC-9E51-D04F-9CBD-A867D242D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F7BC3C-424E-4844-9A0A-99447F833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205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b="1" dirty="0"/>
              <a:t>Maken</a:t>
            </a:r>
          </a:p>
          <a:p>
            <a:pPr marL="0" indent="0">
              <a:buNone/>
            </a:pPr>
            <a:r>
              <a:rPr lang="nl-NL" dirty="0"/>
              <a:t>Opdracht 35, 38, 40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Klaar?</a:t>
            </a:r>
          </a:p>
          <a:p>
            <a:pPr marL="342900" indent="-342900">
              <a:buFont typeface="+mj-lt"/>
              <a:buAutoNum type="arabicParenR"/>
            </a:pPr>
            <a:r>
              <a:rPr lang="nl-NL" dirty="0"/>
              <a:t>Uitleg en/of Lezen blz. 26, 27 + 28</a:t>
            </a:r>
          </a:p>
          <a:p>
            <a:pPr marL="342900" indent="-342900">
              <a:buFont typeface="+mj-lt"/>
              <a:buAutoNum type="arabicParenR"/>
            </a:pPr>
            <a:r>
              <a:rPr lang="nl-NL" dirty="0"/>
              <a:t>Afmaken BS 5</a:t>
            </a:r>
          </a:p>
          <a:p>
            <a:pPr marL="342900" indent="-342900">
              <a:buFont typeface="+mj-lt"/>
              <a:buAutoNum type="arabicParenR"/>
            </a:pPr>
            <a:r>
              <a:rPr lang="nl-NL" dirty="0"/>
              <a:t>Controleren docent</a:t>
            </a:r>
          </a:p>
          <a:p>
            <a:pPr marL="342900" indent="-342900">
              <a:buFont typeface="+mj-lt"/>
              <a:buAutoNum type="arabicParenR"/>
            </a:pPr>
            <a:r>
              <a:rPr lang="nl-NL" dirty="0"/>
              <a:t>Nakijken BS 5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61B62F4-981A-B74D-92CA-F44F38CBB113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855460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32A5E1-7A1C-5C43-A806-B5BB0FE2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aantekeningen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F97808-4AEF-A14E-9860-098F16896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5" y="2638044"/>
            <a:ext cx="8027289" cy="4062794"/>
          </a:xfrm>
        </p:spPr>
        <p:txBody>
          <a:bodyPr>
            <a:normAutofit/>
          </a:bodyPr>
          <a:lstStyle/>
          <a:p>
            <a:r>
              <a:rPr lang="nl-NL" b="1" dirty="0"/>
              <a:t>Twaalfvingerige</a:t>
            </a:r>
            <a:r>
              <a:rPr lang="nl-NL" dirty="0"/>
              <a:t> </a:t>
            </a:r>
            <a:r>
              <a:rPr lang="nl-NL" b="1" dirty="0"/>
              <a:t>darm</a:t>
            </a:r>
            <a:r>
              <a:rPr lang="nl-NL" dirty="0"/>
              <a:t> = Hier komen de afvoerbuizen van de lever en de alvleesklier in uit.</a:t>
            </a:r>
          </a:p>
          <a:p>
            <a:r>
              <a:rPr lang="nl-NL" b="1" dirty="0"/>
              <a:t>Lever</a:t>
            </a:r>
            <a:r>
              <a:rPr lang="nl-NL" dirty="0"/>
              <a:t> = Produceert gal.</a:t>
            </a:r>
          </a:p>
          <a:p>
            <a:r>
              <a:rPr lang="nl-NL" b="1" dirty="0"/>
              <a:t>Galblaas = </a:t>
            </a:r>
            <a:r>
              <a:rPr lang="nl-NL" dirty="0"/>
              <a:t>Tijdelijke opslagplaats van gal</a:t>
            </a:r>
            <a:r>
              <a:rPr lang="nl-NL" b="1" dirty="0"/>
              <a:t>.</a:t>
            </a:r>
            <a:r>
              <a:rPr lang="nl-NL" dirty="0"/>
              <a:t> (is geen klier)</a:t>
            </a:r>
          </a:p>
          <a:p>
            <a:endParaRPr lang="nl-NL" dirty="0"/>
          </a:p>
          <a:p>
            <a:r>
              <a:rPr lang="nl-NL" b="1" dirty="0"/>
              <a:t>Gal</a:t>
            </a:r>
            <a:r>
              <a:rPr lang="nl-NL" dirty="0"/>
              <a:t> = Emulgeert vetten. Zorgt er dus voor dat grote vetdruppels kleiner worden, maar worden dus </a:t>
            </a:r>
            <a:r>
              <a:rPr lang="nl-NL" u="sng" dirty="0"/>
              <a:t>NIET</a:t>
            </a:r>
            <a:r>
              <a:rPr lang="nl-NL" dirty="0"/>
              <a:t> verteert. </a:t>
            </a:r>
            <a:r>
              <a:rPr lang="nl-NL" b="1" u="sng" dirty="0">
                <a:solidFill>
                  <a:srgbClr val="FF0000"/>
                </a:solidFill>
              </a:rPr>
              <a:t>GAL IS DUS GEEN VERTERINGSSAP</a:t>
            </a:r>
          </a:p>
          <a:p>
            <a:endParaRPr lang="nl-NL" dirty="0"/>
          </a:p>
          <a:p>
            <a:r>
              <a:rPr lang="nl-NL" b="1" dirty="0"/>
              <a:t>Alvleesklier</a:t>
            </a:r>
            <a:r>
              <a:rPr lang="nl-NL" dirty="0"/>
              <a:t> = Maakt alvleessap.</a:t>
            </a:r>
          </a:p>
          <a:p>
            <a:r>
              <a:rPr lang="nl-NL" b="1" dirty="0"/>
              <a:t>Alvleessap</a:t>
            </a:r>
            <a:r>
              <a:rPr lang="nl-NL" dirty="0"/>
              <a:t> = Verteert </a:t>
            </a:r>
            <a:r>
              <a:rPr lang="nl-NL" u="sng" dirty="0"/>
              <a:t>eiwitten</a:t>
            </a:r>
            <a:r>
              <a:rPr lang="nl-NL" dirty="0"/>
              <a:t>, </a:t>
            </a:r>
            <a:r>
              <a:rPr lang="nl-NL" u="sng" dirty="0"/>
              <a:t>koolhydraten</a:t>
            </a:r>
            <a:r>
              <a:rPr lang="nl-NL" dirty="0"/>
              <a:t> en                                                  </a:t>
            </a:r>
            <a:r>
              <a:rPr lang="nl-NL" u="sng" dirty="0"/>
              <a:t>vetten</a:t>
            </a:r>
            <a:r>
              <a:rPr lang="nl-NL" dirty="0"/>
              <a:t>.</a:t>
            </a: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71F7E4A-5082-914F-9038-26BF902C3EA9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Afbeelding 6">
            <a:extLst>
              <a:ext uri="{FF2B5EF4-FFF2-40B4-BE49-F238E27FC236}">
                <a16:creationId xmlns:a16="http://schemas.microsoft.com/office/drawing/2014/main" id="{07AC372A-9A7C-174A-A339-08FA66AA00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72039" y="5232400"/>
            <a:ext cx="2651918" cy="1488454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F0A5EE15-9468-1C41-BD23-7A7F0C0C4020}"/>
              </a:ext>
            </a:extLst>
          </p:cNvPr>
          <p:cNvSpPr txBox="1"/>
          <p:nvPr/>
        </p:nvSpPr>
        <p:spPr>
          <a:xfrm rot="5400000">
            <a:off x="-318701" y="3967711"/>
            <a:ext cx="3028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linkClick r:id="rId8"/>
              </a:rPr>
              <a:t>Lever &amp; Gal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132208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2F2B8942-F163-FE45-8ADB-AE233F140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927" y="804334"/>
            <a:ext cx="9332145" cy="524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3862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1D32A0-5E8A-0740-9BEE-B432A275F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Aantekeningen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D72054-1416-1B44-972F-F43B20E074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Bacteriën &amp; Schimmels</a:t>
            </a:r>
            <a:r>
              <a:rPr lang="nl-NL" dirty="0"/>
              <a:t> = Kunnen koolhydraten omzetten in stoffen die nuttig zijn bij de productie van voedingsmiddelen. (melkzuurbacteriën / gisting)</a:t>
            </a:r>
          </a:p>
          <a:p>
            <a:endParaRPr lang="nl-NL" dirty="0"/>
          </a:p>
          <a:p>
            <a:r>
              <a:rPr lang="nl-NL" b="1" dirty="0"/>
              <a:t>Enzymen</a:t>
            </a:r>
            <a:r>
              <a:rPr lang="nl-NL" dirty="0"/>
              <a:t> = Stoffen die reacties versnellen (in het lichaam). Speciale eiwitten, werken specifiek. Dus 1 enzym voor 1 type reactie.</a:t>
            </a:r>
          </a:p>
          <a:p>
            <a:endParaRPr lang="nl-NL" dirty="0"/>
          </a:p>
          <a:p>
            <a:r>
              <a:rPr lang="nl-NL" b="1" dirty="0"/>
              <a:t>Enzymactiviteit</a:t>
            </a:r>
            <a:r>
              <a:rPr lang="nl-NL" dirty="0"/>
              <a:t>= De snelheid waarmee een enzym een reactie versneld. Afhankelijk van temperatuur &amp; zuurgraad.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63A1236-A59C-3540-BEF7-C92D283F40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659270"/>
              </p:ext>
            </p:extLst>
          </p:nvPr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kstvak 4">
            <a:extLst>
              <a:ext uri="{FF2B5EF4-FFF2-40B4-BE49-F238E27FC236}">
                <a16:creationId xmlns:a16="http://schemas.microsoft.com/office/drawing/2014/main" id="{2A2E50E3-66D1-E148-93BF-9F40F3E1E3FF}"/>
              </a:ext>
            </a:extLst>
          </p:cNvPr>
          <p:cNvSpPr txBox="1"/>
          <p:nvPr/>
        </p:nvSpPr>
        <p:spPr>
          <a:xfrm>
            <a:off x="2550695" y="6175717"/>
            <a:ext cx="3224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linkClick r:id="rId7"/>
              </a:rPr>
              <a:t>Extra informatie Enzymen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08077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32A5E1-7A1C-5C43-A806-B5BB0FE2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aantekeningen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F97808-4AEF-A14E-9860-098F16896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5" y="2638044"/>
            <a:ext cx="8027289" cy="4062794"/>
          </a:xfrm>
        </p:spPr>
        <p:txBody>
          <a:bodyPr>
            <a:normAutofit/>
          </a:bodyPr>
          <a:lstStyle/>
          <a:p>
            <a:r>
              <a:rPr lang="nl-NL" b="1" dirty="0"/>
              <a:t>Dunne</a:t>
            </a:r>
            <a:r>
              <a:rPr lang="nl-NL" dirty="0"/>
              <a:t> </a:t>
            </a:r>
            <a:r>
              <a:rPr lang="nl-NL" b="1" dirty="0"/>
              <a:t>darm</a:t>
            </a:r>
            <a:r>
              <a:rPr lang="nl-NL" dirty="0"/>
              <a:t> = </a:t>
            </a:r>
            <a:r>
              <a:rPr lang="nl-NL" dirty="0" err="1"/>
              <a:t>Ong</a:t>
            </a:r>
            <a:r>
              <a:rPr lang="nl-NL" dirty="0"/>
              <a:t> 6 meter lang. Heeft een sterk geplooide wand, waardoor er een groot oppervlakte ontstaat. Via de wand gaan voedingsstoffen uit de voedselbrij naar het bloed. </a:t>
            </a:r>
          </a:p>
          <a:p>
            <a:endParaRPr lang="nl-NL" dirty="0"/>
          </a:p>
          <a:p>
            <a:r>
              <a:rPr lang="nl-NL" b="1" dirty="0"/>
              <a:t>Darmsapklieren</a:t>
            </a:r>
            <a:r>
              <a:rPr lang="nl-NL" dirty="0"/>
              <a:t> = liggen in de darmwand, produceren darmsap</a:t>
            </a:r>
          </a:p>
          <a:p>
            <a:r>
              <a:rPr lang="nl-NL" b="1" dirty="0"/>
              <a:t>Darmsap</a:t>
            </a:r>
            <a:r>
              <a:rPr lang="nl-NL" dirty="0"/>
              <a:t> = verteert </a:t>
            </a:r>
            <a:r>
              <a:rPr lang="nl-NL" u="sng" dirty="0"/>
              <a:t>eiwitten</a:t>
            </a:r>
            <a:r>
              <a:rPr lang="nl-NL" dirty="0"/>
              <a:t> en </a:t>
            </a:r>
            <a:r>
              <a:rPr lang="nl-NL" u="sng" dirty="0"/>
              <a:t>koolhydraten</a:t>
            </a:r>
            <a:r>
              <a:rPr lang="nl-NL" dirty="0"/>
              <a:t>.</a:t>
            </a:r>
          </a:p>
          <a:p>
            <a:r>
              <a:rPr lang="nl-NL" b="1" dirty="0"/>
              <a:t>Darmplooien</a:t>
            </a:r>
            <a:r>
              <a:rPr lang="nl-NL" dirty="0"/>
              <a:t> = de sterk geplooide darmwand</a:t>
            </a:r>
          </a:p>
          <a:p>
            <a:r>
              <a:rPr lang="nl-NL" b="1" dirty="0"/>
              <a:t>Darmvlokken</a:t>
            </a:r>
            <a:r>
              <a:rPr lang="nl-NL" dirty="0"/>
              <a:t> = uitstulpingen van de darmplooien, wand is erg dun. Voedingsstoffen kunnen makkelijk door de wand richting het bloed.</a:t>
            </a: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71F7E4A-5082-914F-9038-26BF902C3EA9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>
            <a:extLst>
              <a:ext uri="{FF2B5EF4-FFF2-40B4-BE49-F238E27FC236}">
                <a16:creationId xmlns:a16="http://schemas.microsoft.com/office/drawing/2014/main" id="{D3D24F0E-8D64-AD40-8114-21C1E21CCD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50446" y="5862799"/>
            <a:ext cx="2810418" cy="99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73011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326CA05C-DCB5-154F-8B3B-DC6AD71213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334" y="1550458"/>
            <a:ext cx="10583332" cy="3757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4043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32A5E1-7A1C-5C43-A806-B5BB0FE2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aantekeningen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F97808-4AEF-A14E-9860-098F16896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5" y="2638044"/>
            <a:ext cx="8027289" cy="4062794"/>
          </a:xfrm>
        </p:spPr>
        <p:txBody>
          <a:bodyPr>
            <a:normAutofit/>
          </a:bodyPr>
          <a:lstStyle/>
          <a:p>
            <a:r>
              <a:rPr lang="nl-NL" b="1" dirty="0"/>
              <a:t>Blindedarm</a:t>
            </a:r>
            <a:r>
              <a:rPr lang="nl-NL" dirty="0"/>
              <a:t> = Tussen de dunne &amp; dikke darm. Aan de onderkant van de blindedarm zit het wormvormige aanhangsel. Als dit ontstoken is, heb je een blindedarmontsteking.</a:t>
            </a:r>
          </a:p>
          <a:p>
            <a:r>
              <a:rPr lang="nl-NL" b="1" dirty="0"/>
              <a:t>Dikke darm</a:t>
            </a:r>
            <a:r>
              <a:rPr lang="nl-NL" dirty="0"/>
              <a:t> = Ong. 1,5 meter lang. Hier komt de onverteerde voedselresten als waterige brij aan. Water wordt grotendeels door de dikke darm uit het voedsel gehaald, waardoor de voedselbrij indikt.</a:t>
            </a:r>
          </a:p>
          <a:p>
            <a:r>
              <a:rPr lang="nl-NL" b="1" dirty="0"/>
              <a:t>Endeldarm</a:t>
            </a:r>
            <a:r>
              <a:rPr lang="nl-NL" dirty="0"/>
              <a:t> = Opslagplaats van de ingedikte, onverteerde                     voedselresten. Vanaf nu heet dit ontlasting.</a:t>
            </a:r>
          </a:p>
          <a:p>
            <a:r>
              <a:rPr lang="nl-NL" b="1" dirty="0"/>
              <a:t>Anus</a:t>
            </a:r>
            <a:r>
              <a:rPr lang="nl-NL" dirty="0"/>
              <a:t> = Een kringspier die de endeldarm afsluit.</a:t>
            </a: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71F7E4A-5082-914F-9038-26BF902C3EA9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Afbeelding 6">
            <a:extLst>
              <a:ext uri="{FF2B5EF4-FFF2-40B4-BE49-F238E27FC236}">
                <a16:creationId xmlns:a16="http://schemas.microsoft.com/office/drawing/2014/main" id="{762C3526-3920-C643-BAD2-6DB80CA4C3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51056" y="4383458"/>
            <a:ext cx="2221681" cy="224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09238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293BF56-78BD-3542-A534-D5ED464F9B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7016" y="182965"/>
            <a:ext cx="6423102" cy="647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350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880653-4992-F548-B364-7CF3D5C5E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hebben we vandaag geleerd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F58FB6-4FE6-954B-BF6E-A2987882E6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81476"/>
          </a:xfrm>
        </p:spPr>
        <p:txBody>
          <a:bodyPr>
            <a:normAutofit/>
          </a:bodyPr>
          <a:lstStyle/>
          <a:p>
            <a:r>
              <a:rPr lang="nl-NL" dirty="0"/>
              <a:t>Aan het einde van de les, kun je alle organen van het verteringsstelsel benoemen en aanwijzen op een tekening.</a:t>
            </a:r>
          </a:p>
          <a:p>
            <a:endParaRPr lang="nl-NL" dirty="0"/>
          </a:p>
          <a:p>
            <a:r>
              <a:rPr lang="nl-NL" dirty="0"/>
              <a:t>Aan het einde van de les, kun je van alle organen van het verteringsstelsel de functies beschrijven.</a:t>
            </a:r>
          </a:p>
          <a:p>
            <a:endParaRPr lang="nl-NL" dirty="0"/>
          </a:p>
          <a:p>
            <a:r>
              <a:rPr lang="nl-NL" dirty="0"/>
              <a:t>Aan het einde van de les, kun je de werking van enzymen uitleggen.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8E36789-BEBC-E347-B642-AF3571A7A3FB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533973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534986-36A1-BF45-95A3-384E8DA24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de volgende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0E34C5-6A49-7442-9196-58F2A8DCF5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Afmaken BS 5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Leren BS 5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Lezen BS 6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408AD8E-54A1-B344-8062-E8D32B5A3D8E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910010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98DA2CF-124A-5B4A-9A35-6C79F253E4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</p:spPr>
        <p:txBody>
          <a:bodyPr/>
          <a:lstStyle/>
          <a:p>
            <a:r>
              <a:rPr lang="nl-NL" dirty="0"/>
              <a:t>BS 6: Planteneters, vleeseters &amp; alleseters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451A8166-6852-FD4E-A765-04C4140213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</p:spPr>
        <p:txBody>
          <a:bodyPr/>
          <a:lstStyle/>
          <a:p>
            <a:endParaRPr lang="nl-NL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B0019CF0-1D57-6645-81C8-8EC3FC50BA96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9339768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A1ECA4-CBA9-DC47-9B71-AD00B8D8F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53691B-93E2-CE42-AE3B-123A2113B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762756"/>
          </a:xfrm>
        </p:spPr>
        <p:txBody>
          <a:bodyPr>
            <a:normAutofit/>
          </a:bodyPr>
          <a:lstStyle/>
          <a:p>
            <a:r>
              <a:rPr lang="nl-NL" dirty="0"/>
              <a:t>Aan het einde van de les, kun je uitleggen wat de functie van het gebit van de mens is.</a:t>
            </a:r>
          </a:p>
          <a:p>
            <a:endParaRPr lang="nl-NL" dirty="0"/>
          </a:p>
          <a:p>
            <a:r>
              <a:rPr lang="nl-NL" dirty="0"/>
              <a:t>Aan het einde van de les, kun je uitleggen wat de functie van het gebit is van verschillende soorten ”eters”.</a:t>
            </a:r>
          </a:p>
          <a:p>
            <a:endParaRPr lang="nl-NL" dirty="0"/>
          </a:p>
          <a:p>
            <a:r>
              <a:rPr lang="nl-NL" dirty="0"/>
              <a:t>Aan het einde van de les, kun je uitleggen wat er gebeurd als het gebit niet goed onderhouden wordt.</a:t>
            </a:r>
          </a:p>
          <a:p>
            <a:endParaRPr lang="nl-NL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B26CEFD-B6AA-8A49-9C65-97804045C132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267358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32A5E1-7A1C-5C43-A806-B5BB0FE2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aantekeningen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F97808-4AEF-A14E-9860-098F168963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Tand/Kies</a:t>
            </a:r>
            <a:r>
              <a:rPr lang="nl-NL" dirty="0"/>
              <a:t> = Bestaat uit de wortel (in de kaak) en kroon. </a:t>
            </a:r>
          </a:p>
          <a:p>
            <a:r>
              <a:rPr lang="nl-NL" b="1" dirty="0"/>
              <a:t>Tandbeen</a:t>
            </a:r>
            <a:r>
              <a:rPr lang="nl-NL" dirty="0"/>
              <a:t> = Hieruit bestaat het grootste deel van een tand</a:t>
            </a:r>
          </a:p>
          <a:p>
            <a:r>
              <a:rPr lang="nl-NL" b="1" dirty="0"/>
              <a:t>Glazuur</a:t>
            </a:r>
            <a:r>
              <a:rPr lang="nl-NL" dirty="0"/>
              <a:t> = Bovenste laag, dekt het tandbeen af. Is zeer hard en beschermd</a:t>
            </a:r>
          </a:p>
          <a:p>
            <a:r>
              <a:rPr lang="nl-NL" b="1" dirty="0"/>
              <a:t>Cement</a:t>
            </a:r>
            <a:r>
              <a:rPr lang="nl-NL" dirty="0"/>
              <a:t> = Dunne laag rondom de wortel, beschermd.</a:t>
            </a:r>
          </a:p>
          <a:p>
            <a:r>
              <a:rPr lang="nl-NL" b="1" dirty="0"/>
              <a:t>Tandholte</a:t>
            </a:r>
            <a:r>
              <a:rPr lang="nl-NL" dirty="0"/>
              <a:t> = Holte in het tandbeen, hierin liggen zenuwen en bloedvaten.</a:t>
            </a:r>
          </a:p>
          <a:p>
            <a:r>
              <a:rPr lang="nl-NL" b="1" dirty="0"/>
              <a:t>Tandvlees</a:t>
            </a:r>
            <a:r>
              <a:rPr lang="nl-NL" dirty="0"/>
              <a:t> = Hiermee is de kaak bedekt.</a:t>
            </a: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71F7E4A-5082-914F-9038-26BF902C3EA9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Afbeelding 7">
            <a:extLst>
              <a:ext uri="{FF2B5EF4-FFF2-40B4-BE49-F238E27FC236}">
                <a16:creationId xmlns:a16="http://schemas.microsoft.com/office/drawing/2014/main" id="{098B642B-4700-D94F-9C49-FFCC673AF5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66611" y="4879886"/>
            <a:ext cx="3857010" cy="172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76869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01E2971A-B65A-AA47-9793-9595561815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334" y="1074209"/>
            <a:ext cx="10583332" cy="4709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9013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65EF3A74-9EE6-C247-8A10-D11C8345F5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6924" y="379141"/>
            <a:ext cx="9222852" cy="615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54926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32A5E1-7A1C-5C43-A806-B5BB0FE2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aantekeningen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F97808-4AEF-A14E-9860-098F1689632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b="1" dirty="0"/>
              <a:t>Planteneters</a:t>
            </a:r>
            <a:r>
              <a:rPr lang="nl-NL" dirty="0"/>
              <a:t> (</a:t>
            </a:r>
            <a:r>
              <a:rPr lang="nl-NL" i="1" dirty="0"/>
              <a:t>herbivoren</a:t>
            </a:r>
            <a:r>
              <a:rPr lang="nl-NL" dirty="0"/>
              <a:t>) = Hebben een lang darmkanaal (omdat plantaardig voedsel moeilijker te verteren is). Soms wordt het voedsel herkauwt. </a:t>
            </a:r>
          </a:p>
          <a:p>
            <a:endParaRPr lang="nl-NL" dirty="0"/>
          </a:p>
          <a:p>
            <a:r>
              <a:rPr lang="nl-NL" b="1" dirty="0"/>
              <a:t>Plooikiezen</a:t>
            </a:r>
            <a:r>
              <a:rPr lang="nl-NL" dirty="0"/>
              <a:t> = Kiezen van planteneters, hebben harde richels waardoor voedsel wordt fijngemalen. Hoektanden ontbreken vaak.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0" name="Tijdelijke aanduiding voor inhoud 9">
            <a:extLst>
              <a:ext uri="{FF2B5EF4-FFF2-40B4-BE49-F238E27FC236}">
                <a16:creationId xmlns:a16="http://schemas.microsoft.com/office/drawing/2014/main" id="{5E9162AB-833F-4A43-8306-E5DFBFFFD5B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31831" y="2638044"/>
            <a:ext cx="4270103" cy="3278059"/>
          </a:xfrm>
        </p:spPr>
      </p:pic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71F7E4A-5082-914F-9038-26BF902C3EA9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5545748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32A5E1-7A1C-5C43-A806-B5BB0FE2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aantekeningen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F97808-4AEF-A14E-9860-098F1689632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b="1" dirty="0"/>
              <a:t>Vleeseters</a:t>
            </a:r>
            <a:r>
              <a:rPr lang="nl-NL" dirty="0"/>
              <a:t> (</a:t>
            </a:r>
            <a:r>
              <a:rPr lang="nl-NL" i="1" dirty="0"/>
              <a:t>carnivoren</a:t>
            </a:r>
            <a:r>
              <a:rPr lang="nl-NL" dirty="0"/>
              <a:t>) = Hebben een kort darmkanaal. </a:t>
            </a:r>
          </a:p>
          <a:p>
            <a:endParaRPr lang="nl-NL" dirty="0"/>
          </a:p>
          <a:p>
            <a:r>
              <a:rPr lang="nl-NL" b="1" dirty="0"/>
              <a:t>Knipkiezen</a:t>
            </a:r>
            <a:r>
              <a:rPr lang="nl-NL" dirty="0"/>
              <a:t> = Scherpe kiezen waarmee ze voedsel in stukken knippen (als een schaar). Hoektanden zijn groot, spits en scherp. Is om te doden en stukken vlees los te scheuren.</a:t>
            </a: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71F7E4A-5082-914F-9038-26BF902C3EA9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BA4E4807-65FD-AD46-ABC4-21433255A29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7"/>
          <a:stretch>
            <a:fillRect/>
          </a:stretch>
        </p:blipFill>
        <p:spPr>
          <a:xfrm>
            <a:off x="6096000" y="2638044"/>
            <a:ext cx="4092133" cy="3385926"/>
          </a:xfrm>
        </p:spPr>
      </p:pic>
    </p:spTree>
    <p:extLst>
      <p:ext uri="{BB962C8B-B14F-4D97-AF65-F5344CB8AC3E}">
        <p14:creationId xmlns:p14="http://schemas.microsoft.com/office/powerpoint/2010/main" val="256846905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32A5E1-7A1C-5C43-A806-B5BB0FE2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aantekeningen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F97808-4AEF-A14E-9860-098F1689632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b="1" dirty="0"/>
              <a:t>Alleseters</a:t>
            </a:r>
            <a:r>
              <a:rPr lang="nl-NL" dirty="0"/>
              <a:t> (</a:t>
            </a:r>
            <a:r>
              <a:rPr lang="nl-NL" i="1" dirty="0"/>
              <a:t>omnivoren</a:t>
            </a:r>
            <a:r>
              <a:rPr lang="nl-NL" dirty="0"/>
              <a:t>) = Hebben een middellang darmkanaal.</a:t>
            </a:r>
          </a:p>
          <a:p>
            <a:endParaRPr lang="nl-NL" dirty="0"/>
          </a:p>
          <a:p>
            <a:r>
              <a:rPr lang="nl-NL" b="1" dirty="0"/>
              <a:t>Knobbelkiezen</a:t>
            </a:r>
            <a:r>
              <a:rPr lang="nl-NL" dirty="0"/>
              <a:t> = Kiezen van alleseters, hebben een knobbelig oppervlak waarmee voedsel wordt fijngemalen.  </a:t>
            </a:r>
          </a:p>
          <a:p>
            <a:endParaRPr lang="nl-NL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71F7E4A-5082-914F-9038-26BF902C3EA9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Tijdelijke aanduiding voor inhoud 8">
            <a:extLst>
              <a:ext uri="{FF2B5EF4-FFF2-40B4-BE49-F238E27FC236}">
                <a16:creationId xmlns:a16="http://schemas.microsoft.com/office/drawing/2014/main" id="{60BBF0C3-BDCC-E746-90B6-9E99F0E24B0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7"/>
          <a:stretch>
            <a:fillRect/>
          </a:stretch>
        </p:blipFill>
        <p:spPr>
          <a:xfrm>
            <a:off x="7168072" y="2638044"/>
            <a:ext cx="2792792" cy="3468305"/>
          </a:xfrm>
        </p:spPr>
      </p:pic>
    </p:spTree>
    <p:extLst>
      <p:ext uri="{BB962C8B-B14F-4D97-AF65-F5344CB8AC3E}">
        <p14:creationId xmlns:p14="http://schemas.microsoft.com/office/powerpoint/2010/main" val="321722834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32A5E1-7A1C-5C43-A806-B5BB0FE2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aantekeningen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F97808-4AEF-A14E-9860-098F168963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Tandbederf</a:t>
            </a:r>
            <a:r>
              <a:rPr lang="nl-NL" dirty="0"/>
              <a:t> = Aantasting van het gebit door tandplak</a:t>
            </a:r>
          </a:p>
          <a:p>
            <a:endParaRPr lang="nl-NL" dirty="0"/>
          </a:p>
          <a:p>
            <a:r>
              <a:rPr lang="nl-NL" b="1" dirty="0"/>
              <a:t>Tandplak</a:t>
            </a:r>
            <a:r>
              <a:rPr lang="nl-NL" dirty="0"/>
              <a:t> = dun laagje aanslag op je tanden dat bestaat uit; bacteriën, etensresten &amp; speeksel.</a:t>
            </a:r>
          </a:p>
          <a:p>
            <a:endParaRPr lang="nl-NL" dirty="0"/>
          </a:p>
          <a:p>
            <a:r>
              <a:rPr lang="nl-NL" b="1" dirty="0"/>
              <a:t>Tanderosie</a:t>
            </a:r>
            <a:r>
              <a:rPr lang="nl-NL" dirty="0"/>
              <a:t> = Aantasting van het gebit door zure voedingsstoffen.</a:t>
            </a: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71F7E4A-5082-914F-9038-26BF902C3EA9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978819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D28DBC-9E51-D04F-9CBD-A867D242D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F7BC3C-424E-4844-9A0A-99447F833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5"/>
            <a:ext cx="7729728" cy="38750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b="1" dirty="0"/>
              <a:t>Maken</a:t>
            </a:r>
          </a:p>
          <a:p>
            <a:pPr marL="0" indent="0">
              <a:buNone/>
            </a:pPr>
            <a:r>
              <a:rPr lang="nl-NL" dirty="0"/>
              <a:t>BS 6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Klaar?</a:t>
            </a:r>
          </a:p>
          <a:p>
            <a:pPr marL="342900" indent="-342900">
              <a:buFont typeface="+mj-lt"/>
              <a:buAutoNum type="arabicParenR"/>
            </a:pPr>
            <a:r>
              <a:rPr lang="nl-NL" dirty="0"/>
              <a:t>Nakijken (alles)</a:t>
            </a:r>
          </a:p>
          <a:p>
            <a:pPr marL="342900" indent="-342900">
              <a:buFont typeface="+mj-lt"/>
              <a:buAutoNum type="arabicParenR"/>
            </a:pPr>
            <a:r>
              <a:rPr lang="nl-NL" dirty="0"/>
              <a:t>Extra oefeningen via </a:t>
            </a:r>
            <a:r>
              <a:rPr lang="nl-NL" dirty="0" err="1"/>
              <a:t>Biologiepagina.nl</a:t>
            </a:r>
            <a:endParaRPr lang="nl-NL" dirty="0"/>
          </a:p>
          <a:p>
            <a:pPr marL="342900" indent="-342900">
              <a:buFont typeface="+mj-lt"/>
              <a:buAutoNum type="arabicParenR"/>
            </a:pPr>
            <a:r>
              <a:rPr lang="nl-NL" dirty="0"/>
              <a:t>D-toets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61B62F4-981A-B74D-92CA-F44F38CBB113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843262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880653-4992-F548-B364-7CF3D5C5E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hebben we vandaag geleerd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F58FB6-4FE6-954B-BF6E-A2987882E6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81476"/>
          </a:xfrm>
        </p:spPr>
        <p:txBody>
          <a:bodyPr>
            <a:normAutofit/>
          </a:bodyPr>
          <a:lstStyle/>
          <a:p>
            <a:r>
              <a:rPr lang="nl-NL" dirty="0"/>
              <a:t>Aan het einde van de les, kun je uitleggen wat de functie van het gebit van de mens is.</a:t>
            </a:r>
          </a:p>
          <a:p>
            <a:endParaRPr lang="nl-NL" dirty="0"/>
          </a:p>
          <a:p>
            <a:r>
              <a:rPr lang="nl-NL" dirty="0"/>
              <a:t>Aan het einde van de les, kun je uitleggen wat de functie van het gebit is van verschillende soorten ”eters”.</a:t>
            </a:r>
          </a:p>
          <a:p>
            <a:endParaRPr lang="nl-NL" dirty="0"/>
          </a:p>
          <a:p>
            <a:r>
              <a:rPr lang="nl-NL" dirty="0"/>
              <a:t>Aan het einde van de les, kun je uitleggen wat er gebeurd als het gebit niet goed onderhouden wordt.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8E36789-BEBC-E347-B642-AF3571A7A3FB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2580505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534986-36A1-BF45-95A3-384E8DA24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de volgende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0E34C5-6A49-7442-9196-58F2A8DCF5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D-toets maken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REP H4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408AD8E-54A1-B344-8062-E8D32B5A3D8E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79849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1D32A0-5E8A-0740-9BEE-B432A275F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Aantekeningen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D72054-1416-1B44-972F-F43B20E074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848481"/>
          </a:xfrm>
        </p:spPr>
        <p:txBody>
          <a:bodyPr>
            <a:normAutofit/>
          </a:bodyPr>
          <a:lstStyle/>
          <a:p>
            <a:r>
              <a:rPr lang="nl-NL" b="1" dirty="0"/>
              <a:t>Optimumkromme</a:t>
            </a:r>
            <a:r>
              <a:rPr lang="nl-NL" dirty="0"/>
              <a:t> = een diagram waarbij een minimum, optimum en maximum is aangegeven.</a:t>
            </a:r>
          </a:p>
          <a:p>
            <a:endParaRPr lang="nl-NL" dirty="0"/>
          </a:p>
          <a:p>
            <a:r>
              <a:rPr lang="nl-NL" b="1" dirty="0"/>
              <a:t>Optimumtemperatuur</a:t>
            </a:r>
            <a:r>
              <a:rPr lang="nl-NL" dirty="0"/>
              <a:t> = De reactie die door het enzym wordt versneld, vindt dan optimaal plaats. Stijgt temperatuur boven het optimum, neemt enzymactiviteit af. Door de hoge temperatuur is het enzym van vorm veranderd.</a:t>
            </a:r>
          </a:p>
          <a:p>
            <a:endParaRPr lang="nl-NL" dirty="0"/>
          </a:p>
          <a:p>
            <a:r>
              <a:rPr lang="nl-NL" b="1" dirty="0"/>
              <a:t>PH (zuurgraad)</a:t>
            </a:r>
            <a:r>
              <a:rPr lang="nl-NL" dirty="0"/>
              <a:t> = geeft aan hoe zuur een stof is. </a:t>
            </a:r>
          </a:p>
          <a:p>
            <a:pPr marL="0" indent="0">
              <a:buNone/>
            </a:pPr>
            <a:r>
              <a:rPr lang="nl-NL" i="1" dirty="0"/>
              <a:t>0-6 zuur		7 neutraal 		8-14 basisch</a:t>
            </a:r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63A1236-A59C-3540-BEF7-C92D283F407D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2480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23530FE0-C542-45A1-BCD8-935787009C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351" y="640080"/>
            <a:ext cx="8924024" cy="5200996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0543" y="825096"/>
            <a:ext cx="8549640" cy="483096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AC87F6E-526A-49B5-995D-42DB65659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76718" y="1443035"/>
            <a:ext cx="3971932" cy="3971930"/>
          </a:xfrm>
          <a:prstGeom prst="ellipse">
            <a:avLst/>
          </a:prstGeom>
          <a:solidFill>
            <a:srgbClr val="FFFFFF"/>
          </a:solidFill>
          <a:ln w="317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7CFF8B17-3DDF-B04E-9CE2-F460F8CF5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0168" y="1586484"/>
            <a:ext cx="3685032" cy="36850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lIns="182880" tIns="182880" rIns="182880" bIns="182880" rtlCol="0" anchor="ctr">
            <a:noAutofit/>
          </a:bodyPr>
          <a:lstStyle/>
          <a:p>
            <a:r>
              <a:rPr lang="nl-NL" sz="2400" b="1" dirty="0"/>
              <a:t>Conserveren</a:t>
            </a:r>
            <a:r>
              <a:rPr lang="nl-NL" sz="2400" dirty="0"/>
              <a:t> </a:t>
            </a:r>
            <a:br>
              <a:rPr lang="nl-NL" sz="1400" dirty="0"/>
            </a:br>
            <a:br>
              <a:rPr lang="nl-NL" sz="1400" dirty="0"/>
            </a:br>
            <a:r>
              <a:rPr lang="nl-NL" sz="1400" dirty="0"/>
              <a:t>Ervoor zorgen dat voedsel langer bewaart kan worden. </a:t>
            </a:r>
          </a:p>
        </p:txBody>
      </p:sp>
      <p:sp>
        <p:nvSpPr>
          <p:cNvPr id="9" name="Tijdelijke aanduiding voor inhoud 2">
            <a:extLst>
              <a:ext uri="{FF2B5EF4-FFF2-40B4-BE49-F238E27FC236}">
                <a16:creationId xmlns:a16="http://schemas.microsoft.com/office/drawing/2014/main" id="{695DB298-9A9F-EE41-B136-78EA76BFA37C}"/>
              </a:ext>
            </a:extLst>
          </p:cNvPr>
          <p:cNvSpPr txBox="1">
            <a:spLocks/>
          </p:cNvSpPr>
          <p:nvPr/>
        </p:nvSpPr>
        <p:spPr>
          <a:xfrm>
            <a:off x="830543" y="1394211"/>
            <a:ext cx="6889625" cy="406957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arenR"/>
            </a:pPr>
            <a:r>
              <a:rPr lang="nl-NL" i="1" dirty="0"/>
              <a:t>Koel bewaren</a:t>
            </a:r>
            <a:r>
              <a:rPr lang="nl-NL" dirty="0"/>
              <a:t> = Enzymen zijn niet actief door de kou.</a:t>
            </a:r>
          </a:p>
          <a:p>
            <a:pPr marL="342900" lvl="0" indent="-342900">
              <a:buFont typeface="+mj-lt"/>
              <a:buAutoNum type="arabicParenR"/>
            </a:pPr>
            <a:endParaRPr lang="nl-NL" dirty="0"/>
          </a:p>
          <a:p>
            <a:pPr marL="342900" lvl="0" indent="-342900">
              <a:buFont typeface="+mj-lt"/>
              <a:buAutoNum type="arabicParenR"/>
            </a:pPr>
            <a:r>
              <a:rPr lang="nl-NL" i="1" dirty="0"/>
              <a:t>Pasteuriseren</a:t>
            </a:r>
            <a:r>
              <a:rPr lang="nl-NL" dirty="0"/>
              <a:t> = korte tijd verhitten tot 72 graden. </a:t>
            </a:r>
          </a:p>
          <a:p>
            <a:pPr marL="342900" lvl="0" indent="-342900">
              <a:buFont typeface="+mj-lt"/>
              <a:buAutoNum type="arabicParenR"/>
            </a:pPr>
            <a:endParaRPr lang="nl-NL" dirty="0"/>
          </a:p>
          <a:p>
            <a:pPr marL="342900" lvl="0" indent="-342900">
              <a:buFont typeface="+mj-lt"/>
              <a:buAutoNum type="arabicParenR"/>
            </a:pPr>
            <a:r>
              <a:rPr lang="nl-NL" i="1" dirty="0"/>
              <a:t>Steriliseren</a:t>
            </a:r>
            <a:r>
              <a:rPr lang="nl-NL" dirty="0"/>
              <a:t> = Verhitten tot 130 – 140 graden. 		        </a:t>
            </a:r>
            <a:r>
              <a:rPr lang="nl-NL" dirty="0" err="1"/>
              <a:t>Bacterien</a:t>
            </a:r>
            <a:r>
              <a:rPr lang="nl-NL" dirty="0"/>
              <a:t> &amp; schimmels gaan dood.</a:t>
            </a:r>
          </a:p>
          <a:p>
            <a:pPr marL="342900" lvl="0" indent="-342900">
              <a:buFont typeface="+mj-lt"/>
              <a:buAutoNum type="arabicParenR"/>
            </a:pPr>
            <a:endParaRPr lang="nl-NL" dirty="0"/>
          </a:p>
          <a:p>
            <a:pPr marL="342900" lvl="0" indent="-342900">
              <a:buFont typeface="+mj-lt"/>
              <a:buAutoNum type="arabicParenR"/>
            </a:pPr>
            <a:r>
              <a:rPr lang="nl-NL" i="1" dirty="0"/>
              <a:t>Drogen</a:t>
            </a:r>
          </a:p>
          <a:p>
            <a:pPr marL="342900" lvl="0" indent="-342900">
              <a:buFont typeface="+mj-lt"/>
              <a:buAutoNum type="arabicParenR"/>
            </a:pPr>
            <a:endParaRPr lang="nl-NL" dirty="0"/>
          </a:p>
          <a:p>
            <a:pPr marL="342900" lvl="0" indent="-342900">
              <a:buFont typeface="+mj-lt"/>
              <a:buAutoNum type="arabicParenR"/>
            </a:pPr>
            <a:r>
              <a:rPr lang="nl-NL" i="1" dirty="0"/>
              <a:t>Luchtdicht</a:t>
            </a:r>
            <a:r>
              <a:rPr lang="nl-NL" dirty="0"/>
              <a:t> </a:t>
            </a:r>
            <a:r>
              <a:rPr lang="nl-NL" i="1" dirty="0"/>
              <a:t>verpakken</a:t>
            </a:r>
            <a:endParaRPr lang="nl-NL" dirty="0"/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2326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1D32A0-5E8A-0740-9BEE-B432A275F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Aantekeningen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D72054-1416-1B44-972F-F43B20E074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848481"/>
          </a:xfrm>
        </p:spPr>
        <p:txBody>
          <a:bodyPr>
            <a:normAutofit/>
          </a:bodyPr>
          <a:lstStyle/>
          <a:p>
            <a:r>
              <a:rPr lang="nl-NL" b="1" dirty="0"/>
              <a:t>Conserveermiddelen</a:t>
            </a:r>
            <a:r>
              <a:rPr lang="nl-NL" dirty="0"/>
              <a:t> = hulpmiddelen om voedsel langer houdbaar te maken, zoals zuur, suiker en/of zout. (natuurlijke conserveermiddelen).</a:t>
            </a:r>
          </a:p>
          <a:p>
            <a:endParaRPr lang="nl-NL" dirty="0"/>
          </a:p>
          <a:p>
            <a:r>
              <a:rPr lang="nl-NL" b="1" dirty="0"/>
              <a:t>Additieven (</a:t>
            </a:r>
            <a:r>
              <a:rPr lang="nl-NL" i="1" dirty="0"/>
              <a:t>Geurstoffen, kleurstoffen, smaakstoffen</a:t>
            </a:r>
            <a:r>
              <a:rPr lang="nl-NL" b="1" dirty="0"/>
              <a:t>)</a:t>
            </a:r>
            <a:r>
              <a:rPr lang="nl-NL" dirty="0"/>
              <a:t> = Maken het voedsel aantrekkelijker.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63A1236-A59C-3540-BEF7-C92D283F407D}"/>
              </a:ext>
            </a:extLst>
          </p:cNvPr>
          <p:cNvGraphicFramePr/>
          <p:nvPr/>
        </p:nvGraphicFramePr>
        <p:xfrm>
          <a:off x="10687050" y="731520"/>
          <a:ext cx="1504950" cy="544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1222800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kket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ke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{96FB4AB0-2CF5-C740-9155-164C17D46FF0}tf10001120</Template>
  <TotalTime>904</TotalTime>
  <Words>2849</Words>
  <Application>Microsoft Macintosh PowerPoint</Application>
  <PresentationFormat>Breedbeeld</PresentationFormat>
  <Paragraphs>666</Paragraphs>
  <Slides>66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66</vt:i4>
      </vt:variant>
    </vt:vector>
  </HeadingPairs>
  <TitlesOfParts>
    <vt:vector size="70" baseType="lpstr">
      <vt:lpstr>Arial</vt:lpstr>
      <vt:lpstr>Calibri</vt:lpstr>
      <vt:lpstr>Calibri Light</vt:lpstr>
      <vt:lpstr>Pakket</vt:lpstr>
      <vt:lpstr>H4 Voeding &amp; vertering</vt:lpstr>
      <vt:lpstr>Introductie hoofdstuk</vt:lpstr>
      <vt:lpstr>BS 1: Voeding</vt:lpstr>
      <vt:lpstr>Leerdoelen</vt:lpstr>
      <vt:lpstr>Aantekeningen</vt:lpstr>
      <vt:lpstr>PowerPoint-presentatie</vt:lpstr>
      <vt:lpstr>Aantekeningen</vt:lpstr>
      <vt:lpstr>Conserveren   Ervoor zorgen dat voedsel langer bewaart kan worden. </vt:lpstr>
      <vt:lpstr>Aantekeningen</vt:lpstr>
      <vt:lpstr>Aan de slag</vt:lpstr>
      <vt:lpstr>Wat hebben we vandaag geleerd</vt:lpstr>
      <vt:lpstr>Voor de volgende les</vt:lpstr>
      <vt:lpstr>BS 2: Voedingsmiddelen &amp; voedingsstoffen</vt:lpstr>
      <vt:lpstr>Leerdoelen</vt:lpstr>
      <vt:lpstr>aantekeningen</vt:lpstr>
      <vt:lpstr>Aan de slag</vt:lpstr>
      <vt:lpstr>aantekeningen</vt:lpstr>
      <vt:lpstr>aantekeningen</vt:lpstr>
      <vt:lpstr>aantekeningen</vt:lpstr>
      <vt:lpstr>Aan de slag</vt:lpstr>
      <vt:lpstr>Wat hebben we vandaag geleerd</vt:lpstr>
      <vt:lpstr>Voor de volgende les</vt:lpstr>
      <vt:lpstr>BS 3: Voeding &amp; leefstijl</vt:lpstr>
      <vt:lpstr>Leerdoelen</vt:lpstr>
      <vt:lpstr>aantekeningen</vt:lpstr>
      <vt:lpstr>Aan de slag</vt:lpstr>
      <vt:lpstr>Wat hebben we vandaag geleerd</vt:lpstr>
      <vt:lpstr>Voor de volgende les</vt:lpstr>
      <vt:lpstr>BS 4:Het verteringsstelsel</vt:lpstr>
      <vt:lpstr>Leerdoelen</vt:lpstr>
      <vt:lpstr>aantekeningen</vt:lpstr>
      <vt:lpstr>PowerPoint-presentatie</vt:lpstr>
      <vt:lpstr>aantekeningen</vt:lpstr>
      <vt:lpstr>PowerPoint-presentatie</vt:lpstr>
      <vt:lpstr>Aan de slag</vt:lpstr>
      <vt:lpstr>Wat hebben we vandaag geleerd</vt:lpstr>
      <vt:lpstr>Voor de volgende les</vt:lpstr>
      <vt:lpstr>BS 5: De organen van de vertering</vt:lpstr>
      <vt:lpstr>Leerdoelen</vt:lpstr>
      <vt:lpstr>aantekeningen</vt:lpstr>
      <vt:lpstr>aantekeningen</vt:lpstr>
      <vt:lpstr>PowerPoint-presentatie</vt:lpstr>
      <vt:lpstr>aantekeningen</vt:lpstr>
      <vt:lpstr>PowerPoint-presentatie</vt:lpstr>
      <vt:lpstr>aantekeningen</vt:lpstr>
      <vt:lpstr>PowerPoint-presentatie</vt:lpstr>
      <vt:lpstr>Aan de slag</vt:lpstr>
      <vt:lpstr>aantekeningen</vt:lpstr>
      <vt:lpstr>PowerPoint-presentatie</vt:lpstr>
      <vt:lpstr>aantekeningen</vt:lpstr>
      <vt:lpstr>PowerPoint-presentatie</vt:lpstr>
      <vt:lpstr>aantekeningen</vt:lpstr>
      <vt:lpstr>PowerPoint-presentatie</vt:lpstr>
      <vt:lpstr>Wat hebben we vandaag geleerd</vt:lpstr>
      <vt:lpstr>Voor de volgende les</vt:lpstr>
      <vt:lpstr>BS 6: Planteneters, vleeseters &amp; alleseters</vt:lpstr>
      <vt:lpstr>Leerdoelen</vt:lpstr>
      <vt:lpstr>aantekeningen</vt:lpstr>
      <vt:lpstr>PowerPoint-presentatie</vt:lpstr>
      <vt:lpstr>aantekeningen</vt:lpstr>
      <vt:lpstr>aantekeningen</vt:lpstr>
      <vt:lpstr>aantekeningen</vt:lpstr>
      <vt:lpstr>aantekeningen</vt:lpstr>
      <vt:lpstr>Aan de slag</vt:lpstr>
      <vt:lpstr>Wat hebben we vandaag geleerd</vt:lpstr>
      <vt:lpstr>Voor de volgende 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H1 Krachten</dc:title>
  <dc:creator>Marnies Warnaar</dc:creator>
  <cp:lastModifiedBy>Warnaar, Marnies</cp:lastModifiedBy>
  <cp:revision>60</cp:revision>
  <dcterms:created xsi:type="dcterms:W3CDTF">2019-05-29T20:03:33Z</dcterms:created>
  <dcterms:modified xsi:type="dcterms:W3CDTF">2020-02-06T10:23:41Z</dcterms:modified>
</cp:coreProperties>
</file>