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71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1572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123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974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235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248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361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14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0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40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359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68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26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479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36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6278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9A22D-7D32-4C3C-84D3-9D5F934084C3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2C369F-DD6F-4386-ABEE-C05FF7CDF8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98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H7:P4: Collectieve arbeidsovereenkomst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 </a:t>
            </a:r>
          </a:p>
          <a:p>
            <a:r>
              <a:rPr lang="nl-NL" dirty="0" smtClean="0"/>
              <a:t>Lesdoelen: </a:t>
            </a:r>
          </a:p>
          <a:p>
            <a:pPr>
              <a:buFontTx/>
              <a:buChar char="-"/>
            </a:pPr>
            <a:r>
              <a:rPr lang="nl-NL" dirty="0" smtClean="0"/>
              <a:t>CAO</a:t>
            </a:r>
          </a:p>
          <a:p>
            <a:pPr>
              <a:buFontTx/>
              <a:buChar char="-"/>
            </a:pPr>
            <a:r>
              <a:rPr lang="nl-NL" dirty="0" smtClean="0"/>
              <a:t>Loonschaal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423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49025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432852" y="149087"/>
            <a:ext cx="3150705" cy="9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CAO:</a:t>
            </a:r>
          </a:p>
          <a:p>
            <a:pPr algn="ctr"/>
            <a:r>
              <a:rPr lang="nl-NL" dirty="0" smtClean="0"/>
              <a:t>Collectieve arbeidsovereenkomst </a:t>
            </a:r>
            <a:endParaRPr lang="nl-NL" dirty="0"/>
          </a:p>
        </p:txBody>
      </p:sp>
      <p:sp>
        <p:nvSpPr>
          <p:cNvPr id="5" name="Pijl-omlaag 4"/>
          <p:cNvSpPr/>
          <p:nvPr/>
        </p:nvSpPr>
        <p:spPr>
          <a:xfrm>
            <a:off x="5953539" y="1113183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2126974" y="1570383"/>
            <a:ext cx="8110330" cy="944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Afspraken tussen werkgevers en vakbonden over de arbeidsvoorwaarden  van een grote groep werknemers.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10539" y="2862470"/>
            <a:ext cx="2375452" cy="894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Loonschaal</a:t>
            </a:r>
            <a:endParaRPr lang="nl-NL" dirty="0"/>
          </a:p>
        </p:txBody>
      </p:sp>
      <p:sp>
        <p:nvSpPr>
          <p:cNvPr id="8" name="Pijl-omlaag 7"/>
          <p:cNvSpPr/>
          <p:nvPr/>
        </p:nvSpPr>
        <p:spPr>
          <a:xfrm>
            <a:off x="5953539" y="3756991"/>
            <a:ext cx="228600" cy="4472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fgeronde rechthoek 8"/>
          <p:cNvSpPr/>
          <p:nvPr/>
        </p:nvSpPr>
        <p:spPr>
          <a:xfrm>
            <a:off x="3468757" y="4204252"/>
            <a:ext cx="5595730" cy="626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Tabel met de lonen die horen bij een functie in een bedrijf of instelling.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63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43</Words>
  <Application>Microsoft Office PowerPoint</Application>
  <PresentationFormat>Breedbeeld</PresentationFormat>
  <Paragraphs>10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H7:P4: Collectieve arbeidsovereenkomst 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H7:P4: Collectieve arbeidsovereenkomst </dc:title>
  <dc:creator>Jamal Salim</dc:creator>
  <cp:lastModifiedBy>Jamal Salim</cp:lastModifiedBy>
  <cp:revision>1</cp:revision>
  <dcterms:created xsi:type="dcterms:W3CDTF">2020-03-26T07:59:32Z</dcterms:created>
  <dcterms:modified xsi:type="dcterms:W3CDTF">2020-03-26T08:00:04Z</dcterms:modified>
</cp:coreProperties>
</file>