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50" r:id="rId2"/>
  </p:sldMasterIdLst>
  <p:notesMasterIdLst>
    <p:notesMasterId r:id="rId40"/>
  </p:notesMasterIdLst>
  <p:sldIdLst>
    <p:sldId id="256" r:id="rId3"/>
    <p:sldId id="269" r:id="rId4"/>
    <p:sldId id="270" r:id="rId5"/>
    <p:sldId id="285" r:id="rId6"/>
    <p:sldId id="271" r:id="rId7"/>
    <p:sldId id="272" r:id="rId8"/>
    <p:sldId id="273" r:id="rId9"/>
    <p:sldId id="274" r:id="rId10"/>
    <p:sldId id="277" r:id="rId11"/>
    <p:sldId id="275" r:id="rId12"/>
    <p:sldId id="302" r:id="rId13"/>
    <p:sldId id="278" r:id="rId14"/>
    <p:sldId id="303" r:id="rId15"/>
    <p:sldId id="297" r:id="rId16"/>
    <p:sldId id="291" r:id="rId17"/>
    <p:sldId id="293" r:id="rId18"/>
    <p:sldId id="299" r:id="rId19"/>
    <p:sldId id="292" r:id="rId20"/>
    <p:sldId id="294" r:id="rId21"/>
    <p:sldId id="298" r:id="rId22"/>
    <p:sldId id="295" r:id="rId23"/>
    <p:sldId id="296" r:id="rId24"/>
    <p:sldId id="288" r:id="rId25"/>
    <p:sldId id="286" r:id="rId26"/>
    <p:sldId id="287" r:id="rId27"/>
    <p:sldId id="289" r:id="rId28"/>
    <p:sldId id="304" r:id="rId29"/>
    <p:sldId id="276" r:id="rId30"/>
    <p:sldId id="301" r:id="rId31"/>
    <p:sldId id="279" r:id="rId32"/>
    <p:sldId id="300" r:id="rId33"/>
    <p:sldId id="280" r:id="rId34"/>
    <p:sldId id="281" r:id="rId35"/>
    <p:sldId id="282" r:id="rId36"/>
    <p:sldId id="283" r:id="rId37"/>
    <p:sldId id="284" r:id="rId38"/>
    <p:sldId id="290" r:id="rId39"/>
  </p:sldIdLst>
  <p:sldSz cx="9144000" cy="6858000" type="screen4x3"/>
  <p:notesSz cx="6858000" cy="9144000"/>
  <p:defaultTextStyle>
    <a:defPPr>
      <a:defRPr lang="en-GB"/>
    </a:defPPr>
    <a:lvl1pPr algn="l" defTabSz="457200"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n-ea"/>
        <a:cs typeface="Arial" charset="0"/>
      </a:defRPr>
    </a:lvl1pPr>
    <a:lvl2pPr marL="742950" indent="-285750" algn="l" defTabSz="457200"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n-ea"/>
        <a:cs typeface="Arial" charset="0"/>
      </a:defRPr>
    </a:lvl2pPr>
    <a:lvl3pPr marL="1143000" indent="-228600" algn="l" defTabSz="457200"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n-ea"/>
        <a:cs typeface="Arial" charset="0"/>
      </a:defRPr>
    </a:lvl3pPr>
    <a:lvl4pPr marL="1600200" indent="-228600" algn="l" defTabSz="457200"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n-ea"/>
        <a:cs typeface="Arial" charset="0"/>
      </a:defRPr>
    </a:lvl4pPr>
    <a:lvl5pPr marL="2057400" indent="-228600" algn="l" defTabSz="457200" rtl="0" fontAlgn="base" hangingPunct="0">
      <a:lnSpc>
        <a:spcPct val="93000"/>
      </a:lnSpc>
      <a:spcBef>
        <a:spcPct val="0"/>
      </a:spcBef>
      <a:spcAft>
        <a:spcPct val="0"/>
      </a:spcAft>
      <a:buClr>
        <a:srgbClr val="000000"/>
      </a:buClr>
      <a:buSzPct val="100000"/>
      <a:buFont typeface="Times New Roman" pitchFamily="18" charset="0"/>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94660"/>
  </p:normalViewPr>
  <p:slideViewPr>
    <p:cSldViewPr>
      <p:cViewPr varScale="1">
        <p:scale>
          <a:sx n="85" d="100"/>
          <a:sy n="85" d="100"/>
        </p:scale>
        <p:origin x="948" y="78"/>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7" name="Rectangle 1"/>
          <p:cNvSpPr>
            <a:spLocks noGrp="1" noRot="1" noChangeAspect="1" noChangeArrowheads="1"/>
          </p:cNvSpPr>
          <p:nvPr>
            <p:ph type="sldImg"/>
          </p:nvPr>
        </p:nvSpPr>
        <p:spPr bwMode="auto">
          <a:xfrm>
            <a:off x="1371600" y="763588"/>
            <a:ext cx="5027613" cy="3770312"/>
          </a:xfrm>
          <a:prstGeom prst="rect">
            <a:avLst/>
          </a:prstGeom>
          <a:noFill/>
          <a:ln w="9525">
            <a:noFill/>
            <a:round/>
            <a:headEnd/>
            <a:tailEnd/>
          </a:ln>
          <a:effectLst/>
        </p:spPr>
      </p:sp>
      <p:sp>
        <p:nvSpPr>
          <p:cNvPr id="4098" name="Rectangle 2"/>
          <p:cNvSpPr>
            <a:spLocks noGrp="1" noChangeArrowheads="1"/>
          </p:cNvSpPr>
          <p:nvPr>
            <p:ph type="body"/>
          </p:nvPr>
        </p:nvSpPr>
        <p:spPr bwMode="auto">
          <a:xfrm>
            <a:off x="777875" y="4776788"/>
            <a:ext cx="6216650" cy="4524375"/>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endParaRPr lang="nl-NL"/>
          </a:p>
        </p:txBody>
      </p:sp>
      <p:sp>
        <p:nvSpPr>
          <p:cNvPr id="4099" name="Rectangle 3"/>
          <p:cNvSpPr>
            <a:spLocks noGrp="1" noChangeArrowheads="1"/>
          </p:cNvSpPr>
          <p:nvPr>
            <p:ph type="hdr"/>
          </p:nvPr>
        </p:nvSpPr>
        <p:spPr bwMode="auto">
          <a:xfrm>
            <a:off x="0" y="0"/>
            <a:ext cx="3371850" cy="501650"/>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tabLst>
                <a:tab pos="723900" algn="l"/>
                <a:tab pos="1447800" algn="l"/>
                <a:tab pos="2171700" algn="l"/>
                <a:tab pos="2895600" algn="l"/>
              </a:tabLst>
              <a:defRPr sz="1400">
                <a:solidFill>
                  <a:srgbClr val="000000"/>
                </a:solidFill>
                <a:latin typeface="Times New Roman" pitchFamily="18" charset="0"/>
              </a:defRPr>
            </a:lvl1pPr>
          </a:lstStyle>
          <a:p>
            <a:endParaRPr lang="en-US" dirty="0"/>
          </a:p>
        </p:txBody>
      </p:sp>
      <p:sp>
        <p:nvSpPr>
          <p:cNvPr id="4100" name="Rectangle 4"/>
          <p:cNvSpPr>
            <a:spLocks noGrp="1" noChangeArrowheads="1"/>
          </p:cNvSpPr>
          <p:nvPr>
            <p:ph type="dt"/>
          </p:nvPr>
        </p:nvSpPr>
        <p:spPr bwMode="auto">
          <a:xfrm>
            <a:off x="4398963" y="0"/>
            <a:ext cx="3371850" cy="501650"/>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lgn="r">
              <a:tabLst>
                <a:tab pos="723900" algn="l"/>
                <a:tab pos="1447800" algn="l"/>
                <a:tab pos="2171700" algn="l"/>
                <a:tab pos="2895600" algn="l"/>
              </a:tabLst>
              <a:defRPr sz="1400">
                <a:solidFill>
                  <a:srgbClr val="000000"/>
                </a:solidFill>
                <a:latin typeface="Times New Roman" pitchFamily="18" charset="0"/>
              </a:defRPr>
            </a:lvl1pPr>
          </a:lstStyle>
          <a:p>
            <a:endParaRPr lang="en-US" dirty="0"/>
          </a:p>
        </p:txBody>
      </p:sp>
      <p:sp>
        <p:nvSpPr>
          <p:cNvPr id="4101" name="Rectangle 5"/>
          <p:cNvSpPr>
            <a:spLocks noGrp="1" noChangeArrowheads="1"/>
          </p:cNvSpPr>
          <p:nvPr>
            <p:ph type="ftr"/>
          </p:nvPr>
        </p:nvSpPr>
        <p:spPr bwMode="auto">
          <a:xfrm>
            <a:off x="0" y="9555163"/>
            <a:ext cx="3371850" cy="501650"/>
          </a:xfrm>
          <a:prstGeom prst="rect">
            <a:avLst/>
          </a:prstGeom>
          <a:noFill/>
          <a:ln w="9525">
            <a:noFill/>
            <a:round/>
            <a:headEnd/>
            <a:tailEnd/>
          </a:ln>
          <a:effectLst/>
        </p:spPr>
        <p:txBody>
          <a:bodyPr vert="horz" wrap="square" lIns="0" tIns="0" rIns="0" bIns="0" numCol="1" anchor="b" anchorCtr="0" compatLnSpc="1">
            <a:prstTxWarp prst="textNoShape">
              <a:avLst/>
            </a:prstTxWarp>
          </a:bodyPr>
          <a:lstStyle>
            <a:lvl1pPr>
              <a:tabLst>
                <a:tab pos="723900" algn="l"/>
                <a:tab pos="1447800" algn="l"/>
                <a:tab pos="2171700" algn="l"/>
                <a:tab pos="2895600" algn="l"/>
              </a:tabLst>
              <a:defRPr sz="1400">
                <a:solidFill>
                  <a:srgbClr val="000000"/>
                </a:solidFill>
                <a:latin typeface="Times New Roman" pitchFamily="18" charset="0"/>
              </a:defRPr>
            </a:lvl1pPr>
          </a:lstStyle>
          <a:p>
            <a:endParaRPr lang="en-US" dirty="0"/>
          </a:p>
        </p:txBody>
      </p:sp>
      <p:sp>
        <p:nvSpPr>
          <p:cNvPr id="4102" name="Rectangle 6"/>
          <p:cNvSpPr>
            <a:spLocks noGrp="1" noChangeArrowheads="1"/>
          </p:cNvSpPr>
          <p:nvPr>
            <p:ph type="sldNum"/>
          </p:nvPr>
        </p:nvSpPr>
        <p:spPr bwMode="auto">
          <a:xfrm>
            <a:off x="4398963" y="9555163"/>
            <a:ext cx="3371850" cy="501650"/>
          </a:xfrm>
          <a:prstGeom prst="rect">
            <a:avLst/>
          </a:prstGeom>
          <a:noFill/>
          <a:ln w="9525">
            <a:noFill/>
            <a:round/>
            <a:headEnd/>
            <a:tailEnd/>
          </a:ln>
          <a:effectLst/>
        </p:spPr>
        <p:txBody>
          <a:bodyPr vert="horz" wrap="square" lIns="0" tIns="0" rIns="0" bIns="0" numCol="1" anchor="b" anchorCtr="0" compatLnSpc="1">
            <a:prstTxWarp prst="textNoShape">
              <a:avLst/>
            </a:prstTxWarp>
          </a:bodyPr>
          <a:lstStyle>
            <a:lvl1pPr algn="r">
              <a:tabLst>
                <a:tab pos="723900" algn="l"/>
                <a:tab pos="1447800" algn="l"/>
                <a:tab pos="2171700" algn="l"/>
                <a:tab pos="2895600" algn="l"/>
              </a:tabLst>
              <a:defRPr sz="1400">
                <a:solidFill>
                  <a:srgbClr val="000000"/>
                </a:solidFill>
                <a:latin typeface="Times New Roman" pitchFamily="18" charset="0"/>
              </a:defRPr>
            </a:lvl1pPr>
          </a:lstStyle>
          <a:p>
            <a:fld id="{FB9F0699-8580-4841-BDDB-B3D981A57FA2}" type="slidenum">
              <a:rPr lang="en-US"/>
              <a:pPr/>
              <a:t>‹nr.›</a:t>
            </a:fld>
            <a:endParaRPr lang="en-US" dirty="0"/>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0D407B10-89DA-43CB-9189-4E23893735D7}" type="slidenum">
              <a:rPr lang="en-US"/>
              <a:pPr/>
              <a:t>1</a:t>
            </a:fld>
            <a:endParaRPr lang="en-US" dirty="0"/>
          </a:p>
        </p:txBody>
      </p:sp>
      <p:sp>
        <p:nvSpPr>
          <p:cNvPr id="19457" name="Rectangle 1"/>
          <p:cNvSpPr txBox="1">
            <a:spLocks noGrp="1" noRot="1" noChangeAspect="1" noChangeArrowheads="1"/>
          </p:cNvSpPr>
          <p:nvPr>
            <p:ph type="sldImg"/>
          </p:nvPr>
        </p:nvSpPr>
        <p:spPr bwMode="auto">
          <a:xfrm>
            <a:off x="1371600" y="763588"/>
            <a:ext cx="5029200" cy="3771900"/>
          </a:xfrm>
          <a:prstGeom prst="rect">
            <a:avLst/>
          </a:prstGeom>
          <a:solidFill>
            <a:srgbClr val="FFFFFF"/>
          </a:solidFill>
          <a:ln>
            <a:solidFill>
              <a:srgbClr val="000000"/>
            </a:solidFill>
            <a:miter lim="800000"/>
            <a:headEnd/>
            <a:tailEnd/>
          </a:ln>
        </p:spPr>
      </p:sp>
      <p:sp>
        <p:nvSpPr>
          <p:cNvPr id="19458" name="Rectangle 2"/>
          <p:cNvSpPr txBox="1">
            <a:spLocks noGrp="1" noChangeArrowheads="1"/>
          </p:cNvSpPr>
          <p:nvPr>
            <p:ph type="body" idx="1"/>
          </p:nvPr>
        </p:nvSpPr>
        <p:spPr bwMode="auto">
          <a:xfrm>
            <a:off x="777875" y="4776788"/>
            <a:ext cx="6218238" cy="4525962"/>
          </a:xfrm>
          <a:prstGeom prst="rect">
            <a:avLst/>
          </a:prstGeom>
          <a:noFill/>
          <a:ln>
            <a:round/>
            <a:headEnd/>
            <a:tailEnd/>
          </a:ln>
        </p:spPr>
        <p:txBody>
          <a:bodyPr wrap="none" anchor="ctr"/>
          <a:lstStyle/>
          <a:p>
            <a:endParaRPr lang="nl-NL"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 name="Rectangle 6"/>
          <p:cNvSpPr>
            <a:spLocks noGrp="1" noChangeArrowheads="1"/>
          </p:cNvSpPr>
          <p:nvPr>
            <p:ph type="sldNum"/>
          </p:nvPr>
        </p:nvSpPr>
        <p:spPr>
          <a:ln/>
        </p:spPr>
        <p:txBody>
          <a:bodyPr/>
          <a:lstStyle/>
          <a:p>
            <a:fld id="{04173CB9-9214-40EB-A2BC-6A663479DEEA}" type="slidenum">
              <a:rPr lang="en-US"/>
              <a:pPr/>
              <a:t>2</a:t>
            </a:fld>
            <a:endParaRPr lang="en-US"/>
          </a:p>
        </p:txBody>
      </p:sp>
      <p:sp>
        <p:nvSpPr>
          <p:cNvPr id="32769" name="Rectangle 1"/>
          <p:cNvSpPr txBox="1">
            <a:spLocks noGrp="1" noRot="1" noChangeAspect="1" noChangeArrowheads="1"/>
          </p:cNvSpPr>
          <p:nvPr>
            <p:ph type="sldImg"/>
          </p:nvPr>
        </p:nvSpPr>
        <p:spPr bwMode="auto">
          <a:xfrm>
            <a:off x="0" y="0"/>
            <a:ext cx="1588" cy="1588"/>
          </a:xfrm>
          <a:prstGeom prst="rect">
            <a:avLst/>
          </a:prstGeom>
          <a:solidFill>
            <a:srgbClr val="FFFFFF"/>
          </a:solidFill>
          <a:ln>
            <a:solidFill>
              <a:srgbClr val="000000"/>
            </a:solidFill>
            <a:miter lim="800000"/>
            <a:headEnd/>
            <a:tailEnd/>
          </a:ln>
        </p:spPr>
      </p:sp>
      <p:sp>
        <p:nvSpPr>
          <p:cNvPr id="32770" name="Text Box 2"/>
          <p:cNvSpPr txBox="1">
            <a:spLocks noGrp="1" noChangeArrowheads="1"/>
          </p:cNvSpPr>
          <p:nvPr>
            <p:ph type="body" idx="1"/>
          </p:nvPr>
        </p:nvSpPr>
        <p:spPr bwMode="auto">
          <a:xfrm>
            <a:off x="0" y="0"/>
            <a:ext cx="1588" cy="1588"/>
          </a:xfrm>
          <a:prstGeom prst="rect">
            <a:avLst/>
          </a:prstGeom>
          <a:noFill/>
          <a:ln>
            <a:round/>
            <a:headEnd/>
            <a:tailEnd/>
          </a:ln>
        </p:spPr>
        <p:txBody>
          <a:bodyPr lIns="90000" tIns="45000" rIns="90000" bIns="45000"/>
          <a:lstStyle/>
          <a:p>
            <a:pPr eaLnBrk="1">
              <a:spcBef>
                <a:spcPct val="0"/>
              </a:spcBef>
            </a:pPr>
            <a:endParaRPr lang="en-US" sz="2000" dirty="0">
              <a:latin typeface="Arial" charset="0"/>
              <a:cs typeface="Arial" charset="0"/>
            </a:endParaRPr>
          </a:p>
        </p:txBody>
      </p:sp>
      <p:sp>
        <p:nvSpPr>
          <p:cNvPr id="32771" name="Text Box 3"/>
          <p:cNvSpPr txBox="1">
            <a:spLocks noChangeArrowheads="1"/>
          </p:cNvSpPr>
          <p:nvPr/>
        </p:nvSpPr>
        <p:spPr bwMode="auto">
          <a:xfrm>
            <a:off x="0" y="0"/>
            <a:ext cx="1588" cy="1588"/>
          </a:xfrm>
          <a:prstGeom prst="rect">
            <a:avLst/>
          </a:prstGeom>
          <a:noFill/>
          <a:ln w="9525">
            <a:noFill/>
            <a:round/>
            <a:headEnd/>
            <a:tailEnd/>
          </a:ln>
          <a:effectLst/>
        </p:spPr>
        <p:txBody>
          <a:bodyPr lIns="90000" tIns="45000" rIns="90000" bIns="45000"/>
          <a:lstStyle/>
          <a:p>
            <a:pPr hangingPunct="1">
              <a:lnSpc>
                <a:spcPct val="100000"/>
              </a:lnSpc>
            </a:pPr>
            <a:fld id="{7A0A88F7-A469-4175-B5AD-55B15486C4B6}" type="slidenum">
              <a:rPr lang="en-US">
                <a:solidFill>
                  <a:srgbClr val="000000"/>
                </a:solidFill>
                <a:latin typeface="+mn-lt" charset="0"/>
              </a:rPr>
              <a:pPr hangingPunct="1">
                <a:lnSpc>
                  <a:spcPct val="100000"/>
                </a:lnSpc>
              </a:pPr>
              <a:t>2</a:t>
            </a:fld>
            <a:endParaRPr lang="en-US">
              <a:solidFill>
                <a:srgbClr val="000000"/>
              </a:solidFill>
              <a:latin typeface="+mn-lt"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nl-NL" smtClean="0"/>
              <a:t>Klik om de stijl te bewerken</a:t>
            </a:r>
            <a:endParaRPr lang="nl-NL"/>
          </a:p>
        </p:txBody>
      </p:sp>
      <p:sp>
        <p:nvSpPr>
          <p:cNvPr id="3" name="Ond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l-NL" smtClean="0"/>
              <a:t>Klik om de ondertitelstijl van het model te bewerken</a:t>
            </a:r>
            <a:endParaRPr lang="nl-N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verticale tekst 2"/>
          <p:cNvSpPr>
            <a:spLocks noGrp="1"/>
          </p:cNvSpPr>
          <p:nvPr>
            <p:ph type="body" orient="vert" idx="1"/>
          </p:nvPr>
        </p:nvSpPr>
        <p:spPr/>
        <p:txBody>
          <a:bodyPr vert="eaVert"/>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4103688" y="390525"/>
            <a:ext cx="827087" cy="4441825"/>
          </a:xfrm>
        </p:spPr>
        <p:txBody>
          <a:bodyPr vert="eaVert"/>
          <a:lstStyle/>
          <a:p>
            <a:r>
              <a:rPr lang="nl-NL" smtClean="0"/>
              <a:t>Klik om de stijl te bewerken</a:t>
            </a:r>
            <a:endParaRPr lang="nl-NL"/>
          </a:p>
        </p:txBody>
      </p:sp>
      <p:sp>
        <p:nvSpPr>
          <p:cNvPr id="3" name="Tijdelijke aanduiding voor verticale tekst 2"/>
          <p:cNvSpPr>
            <a:spLocks noGrp="1"/>
          </p:cNvSpPr>
          <p:nvPr>
            <p:ph type="body" orient="vert" idx="1"/>
          </p:nvPr>
        </p:nvSpPr>
        <p:spPr>
          <a:xfrm>
            <a:off x="1619250" y="390525"/>
            <a:ext cx="2332038" cy="4441825"/>
          </a:xfrm>
        </p:spPr>
        <p:txBody>
          <a:bodyPr vert="eaVert"/>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nl-NL"/>
              <a:t>Klik om de stijl te bewerken</a:t>
            </a:r>
          </a:p>
        </p:txBody>
      </p:sp>
      <p:sp>
        <p:nvSpPr>
          <p:cNvPr id="3" name="Ond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l-NL"/>
              <a:t>Klik om het opmaakprofiel van de modelondertitel te bewerken</a:t>
            </a:r>
          </a:p>
        </p:txBody>
      </p:sp>
      <p:sp>
        <p:nvSpPr>
          <p:cNvPr id="4" name="Tijdelijke aanduiding voor datum 3"/>
          <p:cNvSpPr>
            <a:spLocks noGrp="1"/>
          </p:cNvSpPr>
          <p:nvPr>
            <p:ph type="dt" idx="10"/>
          </p:nvPr>
        </p:nvSpPr>
        <p:spPr/>
        <p:txBody>
          <a:bodyPr/>
          <a:lstStyle>
            <a:lvl1pPr>
              <a:defRPr/>
            </a:lvl1pPr>
          </a:lstStyle>
          <a:p>
            <a:r>
              <a:rPr lang="en-US" dirty="0"/>
              <a:t>10/10/11</a:t>
            </a:r>
          </a:p>
        </p:txBody>
      </p:sp>
      <p:sp>
        <p:nvSpPr>
          <p:cNvPr id="5" name="Tijdelijke aanduiding voor dianummer 4"/>
          <p:cNvSpPr>
            <a:spLocks noGrp="1"/>
          </p:cNvSpPr>
          <p:nvPr>
            <p:ph type="sldNum" idx="11"/>
          </p:nvPr>
        </p:nvSpPr>
        <p:spPr/>
        <p:txBody>
          <a:bodyPr/>
          <a:lstStyle>
            <a:lvl1pPr>
              <a:defRPr/>
            </a:lvl1pPr>
          </a:lstStyle>
          <a:p>
            <a:fld id="{79F5EC4A-FDCA-4986-92D4-445A5DCCA186}" type="slidenum">
              <a:rPr lang="en-US"/>
              <a:pPr/>
              <a:t>‹nr.›</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idx="10"/>
          </p:nvPr>
        </p:nvSpPr>
        <p:spPr/>
        <p:txBody>
          <a:bodyPr/>
          <a:lstStyle>
            <a:lvl1pPr>
              <a:defRPr/>
            </a:lvl1pPr>
          </a:lstStyle>
          <a:p>
            <a:r>
              <a:rPr lang="en-US" dirty="0"/>
              <a:t>10/10/11</a:t>
            </a:r>
          </a:p>
        </p:txBody>
      </p:sp>
      <p:sp>
        <p:nvSpPr>
          <p:cNvPr id="5" name="Tijdelijke aanduiding voor dianummer 4"/>
          <p:cNvSpPr>
            <a:spLocks noGrp="1"/>
          </p:cNvSpPr>
          <p:nvPr>
            <p:ph type="sldNum" idx="11"/>
          </p:nvPr>
        </p:nvSpPr>
        <p:spPr/>
        <p:txBody>
          <a:bodyPr/>
          <a:lstStyle>
            <a:lvl1pPr>
              <a:defRPr/>
            </a:lvl1pPr>
          </a:lstStyle>
          <a:p>
            <a:fld id="{8A015BD8-4A26-424E-A100-017EE3693203}" type="slidenum">
              <a:rPr lang="en-US"/>
              <a:pPr/>
              <a:t>‹nr.›</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lstStyle>
            <a:lvl1pPr algn="l">
              <a:defRPr sz="4000" b="1" cap="all"/>
            </a:lvl1pPr>
          </a:lstStyle>
          <a:p>
            <a:r>
              <a:rPr lang="nl-NL"/>
              <a:t>Klik om de stijl te bewerken</a:t>
            </a:r>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a:t>Klik om de modelstijlen te bewerken</a:t>
            </a:r>
          </a:p>
        </p:txBody>
      </p:sp>
      <p:sp>
        <p:nvSpPr>
          <p:cNvPr id="4" name="Tijdelijke aanduiding voor datum 3"/>
          <p:cNvSpPr>
            <a:spLocks noGrp="1"/>
          </p:cNvSpPr>
          <p:nvPr>
            <p:ph type="dt" idx="10"/>
          </p:nvPr>
        </p:nvSpPr>
        <p:spPr/>
        <p:txBody>
          <a:bodyPr/>
          <a:lstStyle>
            <a:lvl1pPr>
              <a:defRPr/>
            </a:lvl1pPr>
          </a:lstStyle>
          <a:p>
            <a:r>
              <a:rPr lang="en-US" dirty="0"/>
              <a:t>10/10/11</a:t>
            </a:r>
          </a:p>
        </p:txBody>
      </p:sp>
      <p:sp>
        <p:nvSpPr>
          <p:cNvPr id="5" name="Tijdelijke aanduiding voor dianummer 4"/>
          <p:cNvSpPr>
            <a:spLocks noGrp="1"/>
          </p:cNvSpPr>
          <p:nvPr>
            <p:ph type="sldNum" idx="11"/>
          </p:nvPr>
        </p:nvSpPr>
        <p:spPr/>
        <p:txBody>
          <a:bodyPr/>
          <a:lstStyle>
            <a:lvl1pPr>
              <a:defRPr/>
            </a:lvl1pPr>
          </a:lstStyle>
          <a:p>
            <a:fld id="{43F8CF77-5401-4D58-B2AD-D2BB7750B3C9}" type="slidenum">
              <a:rPr lang="en-US"/>
              <a:pPr/>
              <a:t>‹nr.›</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sz="half" idx="1"/>
          </p:nvPr>
        </p:nvSpPr>
        <p:spPr>
          <a:xfrm>
            <a:off x="457200" y="1604963"/>
            <a:ext cx="4037013"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4646613" y="1604963"/>
            <a:ext cx="4038600"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p:cNvSpPr>
            <a:spLocks noGrp="1"/>
          </p:cNvSpPr>
          <p:nvPr>
            <p:ph type="dt" idx="10"/>
          </p:nvPr>
        </p:nvSpPr>
        <p:spPr/>
        <p:txBody>
          <a:bodyPr/>
          <a:lstStyle>
            <a:lvl1pPr>
              <a:defRPr/>
            </a:lvl1pPr>
          </a:lstStyle>
          <a:p>
            <a:r>
              <a:rPr lang="en-US" dirty="0"/>
              <a:t>10/10/11</a:t>
            </a:r>
          </a:p>
        </p:txBody>
      </p:sp>
      <p:sp>
        <p:nvSpPr>
          <p:cNvPr id="6" name="Tijdelijke aanduiding voor dianummer 5"/>
          <p:cNvSpPr>
            <a:spLocks noGrp="1"/>
          </p:cNvSpPr>
          <p:nvPr>
            <p:ph type="sldNum" idx="11"/>
          </p:nvPr>
        </p:nvSpPr>
        <p:spPr/>
        <p:txBody>
          <a:bodyPr/>
          <a:lstStyle>
            <a:lvl1pPr>
              <a:defRPr/>
            </a:lvl1pPr>
          </a:lstStyle>
          <a:p>
            <a:fld id="{88CB4C9C-A715-4E21-A763-A64403C2B59B}" type="slidenum">
              <a:rPr lang="en-US"/>
              <a:pPr/>
              <a:t>‹nr.›</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nl-NL"/>
              <a:t>Klik om de stijl te bewerken</a:t>
            </a:r>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p:cNvSpPr>
            <a:spLocks noGrp="1"/>
          </p:cNvSpPr>
          <p:nvPr>
            <p:ph type="dt" idx="10"/>
          </p:nvPr>
        </p:nvSpPr>
        <p:spPr/>
        <p:txBody>
          <a:bodyPr/>
          <a:lstStyle>
            <a:lvl1pPr>
              <a:defRPr/>
            </a:lvl1pPr>
          </a:lstStyle>
          <a:p>
            <a:r>
              <a:rPr lang="en-US" dirty="0"/>
              <a:t>10/10/11</a:t>
            </a:r>
          </a:p>
        </p:txBody>
      </p:sp>
      <p:sp>
        <p:nvSpPr>
          <p:cNvPr id="8" name="Tijdelijke aanduiding voor dianummer 7"/>
          <p:cNvSpPr>
            <a:spLocks noGrp="1"/>
          </p:cNvSpPr>
          <p:nvPr>
            <p:ph type="sldNum" idx="11"/>
          </p:nvPr>
        </p:nvSpPr>
        <p:spPr/>
        <p:txBody>
          <a:bodyPr/>
          <a:lstStyle>
            <a:lvl1pPr>
              <a:defRPr/>
            </a:lvl1pPr>
          </a:lstStyle>
          <a:p>
            <a:fld id="{00E27DFC-17DC-4FA9-B21F-AB9324BBD995}" type="slidenum">
              <a:rPr lang="en-US"/>
              <a:pPr/>
              <a:t>‹nr.›</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datum 2"/>
          <p:cNvSpPr>
            <a:spLocks noGrp="1"/>
          </p:cNvSpPr>
          <p:nvPr>
            <p:ph type="dt" idx="10"/>
          </p:nvPr>
        </p:nvSpPr>
        <p:spPr/>
        <p:txBody>
          <a:bodyPr/>
          <a:lstStyle>
            <a:lvl1pPr>
              <a:defRPr/>
            </a:lvl1pPr>
          </a:lstStyle>
          <a:p>
            <a:r>
              <a:rPr lang="en-US" dirty="0"/>
              <a:t>10/10/11</a:t>
            </a:r>
          </a:p>
        </p:txBody>
      </p:sp>
      <p:sp>
        <p:nvSpPr>
          <p:cNvPr id="4" name="Tijdelijke aanduiding voor dianummer 3"/>
          <p:cNvSpPr>
            <a:spLocks noGrp="1"/>
          </p:cNvSpPr>
          <p:nvPr>
            <p:ph type="sldNum" idx="11"/>
          </p:nvPr>
        </p:nvSpPr>
        <p:spPr/>
        <p:txBody>
          <a:bodyPr/>
          <a:lstStyle>
            <a:lvl1pPr>
              <a:defRPr/>
            </a:lvl1pPr>
          </a:lstStyle>
          <a:p>
            <a:fld id="{BA7980FE-E7A1-4F56-903E-B47CBD6F3164}" type="slidenum">
              <a:rPr lang="en-US"/>
              <a:pPr/>
              <a:t>‹nr.›</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idx="10"/>
          </p:nvPr>
        </p:nvSpPr>
        <p:spPr/>
        <p:txBody>
          <a:bodyPr/>
          <a:lstStyle>
            <a:lvl1pPr>
              <a:defRPr/>
            </a:lvl1pPr>
          </a:lstStyle>
          <a:p>
            <a:r>
              <a:rPr lang="en-US" dirty="0"/>
              <a:t>10/10/11</a:t>
            </a:r>
          </a:p>
        </p:txBody>
      </p:sp>
      <p:sp>
        <p:nvSpPr>
          <p:cNvPr id="3" name="Tijdelijke aanduiding voor dianummer 2"/>
          <p:cNvSpPr>
            <a:spLocks noGrp="1"/>
          </p:cNvSpPr>
          <p:nvPr>
            <p:ph type="sldNum" idx="11"/>
          </p:nvPr>
        </p:nvSpPr>
        <p:spPr/>
        <p:txBody>
          <a:bodyPr/>
          <a:lstStyle>
            <a:lvl1pPr>
              <a:defRPr/>
            </a:lvl1pPr>
          </a:lstStyle>
          <a:p>
            <a:fld id="{F7439AD3-3EA0-4A0C-B4F8-7FFA69F1A250}" type="slidenum">
              <a:rPr lang="en-US"/>
              <a:pPr/>
              <a:t>‹nr.›</a:t>
            </a:fld>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NL"/>
              <a:t>Klik om de stijl te bewerken</a:t>
            </a:r>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p:cNvSpPr>
            <a:spLocks noGrp="1"/>
          </p:cNvSpPr>
          <p:nvPr>
            <p:ph type="dt" idx="10"/>
          </p:nvPr>
        </p:nvSpPr>
        <p:spPr/>
        <p:txBody>
          <a:bodyPr/>
          <a:lstStyle>
            <a:lvl1pPr>
              <a:defRPr/>
            </a:lvl1pPr>
          </a:lstStyle>
          <a:p>
            <a:r>
              <a:rPr lang="en-US" dirty="0"/>
              <a:t>10/10/11</a:t>
            </a:r>
          </a:p>
        </p:txBody>
      </p:sp>
      <p:sp>
        <p:nvSpPr>
          <p:cNvPr id="6" name="Tijdelijke aanduiding voor dianummer 5"/>
          <p:cNvSpPr>
            <a:spLocks noGrp="1"/>
          </p:cNvSpPr>
          <p:nvPr>
            <p:ph type="sldNum" idx="11"/>
          </p:nvPr>
        </p:nvSpPr>
        <p:spPr/>
        <p:txBody>
          <a:bodyPr/>
          <a:lstStyle>
            <a:lvl1pPr>
              <a:defRPr/>
            </a:lvl1pPr>
          </a:lstStyle>
          <a:p>
            <a:fld id="{801BED5E-9779-4AAF-BA49-777EB150A6BB}" type="slidenum">
              <a:rPr lang="en-US"/>
              <a:pPr/>
              <a:t>‹nr.›</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idx="1"/>
          </p:nvPr>
        </p:nvSpPr>
        <p:spPr/>
        <p:txBody>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NL"/>
              <a:t>Klik om de stijl te bewerken</a:t>
            </a:r>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dirty="0"/>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p:cNvSpPr>
            <a:spLocks noGrp="1"/>
          </p:cNvSpPr>
          <p:nvPr>
            <p:ph type="dt" idx="10"/>
          </p:nvPr>
        </p:nvSpPr>
        <p:spPr/>
        <p:txBody>
          <a:bodyPr/>
          <a:lstStyle>
            <a:lvl1pPr>
              <a:defRPr/>
            </a:lvl1pPr>
          </a:lstStyle>
          <a:p>
            <a:r>
              <a:rPr lang="en-US" dirty="0"/>
              <a:t>10/10/11</a:t>
            </a:r>
          </a:p>
        </p:txBody>
      </p:sp>
      <p:sp>
        <p:nvSpPr>
          <p:cNvPr id="6" name="Tijdelijke aanduiding voor dianummer 5"/>
          <p:cNvSpPr>
            <a:spLocks noGrp="1"/>
          </p:cNvSpPr>
          <p:nvPr>
            <p:ph type="sldNum" idx="11"/>
          </p:nvPr>
        </p:nvSpPr>
        <p:spPr/>
        <p:txBody>
          <a:bodyPr/>
          <a:lstStyle>
            <a:lvl1pPr>
              <a:defRPr/>
            </a:lvl1pPr>
          </a:lstStyle>
          <a:p>
            <a:fld id="{C5716663-390D-4A44-8AD2-D9FA7FFCC2F7}" type="slidenum">
              <a:rPr lang="en-US"/>
              <a:pPr/>
              <a:t>‹nr.›</a:t>
            </a:fld>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verticale tekst 2"/>
          <p:cNvSpPr>
            <a:spLocks noGrp="1"/>
          </p:cNvSpPr>
          <p:nvPr>
            <p:ph type="body" orient="vert" idx="1"/>
          </p:nvPr>
        </p:nvSpPr>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idx="10"/>
          </p:nvPr>
        </p:nvSpPr>
        <p:spPr/>
        <p:txBody>
          <a:bodyPr/>
          <a:lstStyle>
            <a:lvl1pPr>
              <a:defRPr/>
            </a:lvl1pPr>
          </a:lstStyle>
          <a:p>
            <a:r>
              <a:rPr lang="en-US" dirty="0"/>
              <a:t>10/10/11</a:t>
            </a:r>
          </a:p>
        </p:txBody>
      </p:sp>
      <p:sp>
        <p:nvSpPr>
          <p:cNvPr id="5" name="Tijdelijke aanduiding voor dianummer 4"/>
          <p:cNvSpPr>
            <a:spLocks noGrp="1"/>
          </p:cNvSpPr>
          <p:nvPr>
            <p:ph type="sldNum" idx="11"/>
          </p:nvPr>
        </p:nvSpPr>
        <p:spPr/>
        <p:txBody>
          <a:bodyPr/>
          <a:lstStyle>
            <a:lvl1pPr>
              <a:defRPr/>
            </a:lvl1pPr>
          </a:lstStyle>
          <a:p>
            <a:fld id="{39521EF5-7069-4530-9619-98FAD5C05618}" type="slidenum">
              <a:rPr lang="en-US"/>
              <a:pPr/>
              <a:t>‹nr.›</a:t>
            </a:fld>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1604963"/>
            <a:ext cx="2055813" cy="4524375"/>
          </a:xfr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457200" y="1604963"/>
            <a:ext cx="6019800" cy="4524375"/>
          </a:xfr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idx="10"/>
          </p:nvPr>
        </p:nvSpPr>
        <p:spPr/>
        <p:txBody>
          <a:bodyPr/>
          <a:lstStyle>
            <a:lvl1pPr>
              <a:defRPr/>
            </a:lvl1pPr>
          </a:lstStyle>
          <a:p>
            <a:r>
              <a:rPr lang="en-US" dirty="0"/>
              <a:t>10/10/11</a:t>
            </a:r>
          </a:p>
        </p:txBody>
      </p:sp>
      <p:sp>
        <p:nvSpPr>
          <p:cNvPr id="5" name="Tijdelijke aanduiding voor dianummer 4"/>
          <p:cNvSpPr>
            <a:spLocks noGrp="1"/>
          </p:cNvSpPr>
          <p:nvPr>
            <p:ph type="sldNum" idx="11"/>
          </p:nvPr>
        </p:nvSpPr>
        <p:spPr/>
        <p:txBody>
          <a:bodyPr/>
          <a:lstStyle>
            <a:lvl1pPr>
              <a:defRPr/>
            </a:lvl1pPr>
          </a:lstStyle>
          <a:p>
            <a:fld id="{CA75F2A7-B7D2-422A-8CB9-A5A8482F6A4B}" type="slidenum">
              <a:rPr lang="en-US"/>
              <a:pPr/>
              <a:t>‹nr.›</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lstStyle>
            <a:lvl1pPr algn="l">
              <a:defRPr sz="4000" b="1" cap="all"/>
            </a:lvl1pPr>
          </a:lstStyle>
          <a:p>
            <a:r>
              <a:rPr lang="nl-NL" smtClean="0"/>
              <a:t>Klik om de stijl te bewerken</a:t>
            </a:r>
            <a:endParaRPr lang="nl-NL"/>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smtClean="0"/>
              <a:t>Tekststijl van het model bewerken</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sz="half" idx="1"/>
          </p:nvPr>
        </p:nvSpPr>
        <p:spPr>
          <a:xfrm>
            <a:off x="1620838" y="3679825"/>
            <a:ext cx="1577975" cy="1152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inhoud 3"/>
          <p:cNvSpPr>
            <a:spLocks noGrp="1"/>
          </p:cNvSpPr>
          <p:nvPr>
            <p:ph sz="half" idx="2"/>
          </p:nvPr>
        </p:nvSpPr>
        <p:spPr>
          <a:xfrm>
            <a:off x="3351213" y="3679825"/>
            <a:ext cx="1579562" cy="1152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nl-NL" smtClean="0"/>
              <a:t>Klik om de stijl te bewerken</a:t>
            </a:r>
            <a:endParaRPr lang="nl-NL"/>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Tekststijl van het model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Tekststijl van het model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NL" smtClean="0"/>
              <a:t>Klik om de stijl te bewerken</a:t>
            </a:r>
            <a:endParaRPr lang="nl-NL"/>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Tekststijl van het model bewerken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NL" smtClean="0"/>
              <a:t>Klik om de stijl te bewerken</a:t>
            </a:r>
            <a:endParaRPr lang="nl-NL"/>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dirty="0" smtClean="0"/>
              <a:t>Klik op het pictogram als u een afbeelding wilt toevoegen</a:t>
            </a:r>
            <a:endParaRPr lang="nl-NL" dirty="0"/>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Tekststijl van het model bewerken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025" name="Picture 1"/>
          <p:cNvPicPr>
            <a:picLocks noChangeAspect="1" noChangeArrowheads="1"/>
          </p:cNvPicPr>
          <p:nvPr/>
        </p:nvPicPr>
        <p:blipFill>
          <a:blip r:embed="rId13" cstate="print"/>
          <a:srcRect/>
          <a:stretch>
            <a:fillRect/>
          </a:stretch>
        </p:blipFill>
        <p:spPr bwMode="auto">
          <a:xfrm>
            <a:off x="8605838" y="187325"/>
            <a:ext cx="360362" cy="6483350"/>
          </a:xfrm>
          <a:prstGeom prst="rect">
            <a:avLst/>
          </a:prstGeom>
          <a:noFill/>
          <a:ln w="9525">
            <a:noFill/>
            <a:round/>
            <a:headEnd/>
            <a:tailEnd/>
          </a:ln>
          <a:effectLst/>
        </p:spPr>
      </p:pic>
      <p:pic>
        <p:nvPicPr>
          <p:cNvPr id="1026" name="Picture 2"/>
          <p:cNvPicPr>
            <a:picLocks noChangeAspect="1" noChangeArrowheads="1"/>
          </p:cNvPicPr>
          <p:nvPr/>
        </p:nvPicPr>
        <p:blipFill>
          <a:blip r:embed="rId14" cstate="print"/>
          <a:srcRect/>
          <a:stretch>
            <a:fillRect/>
          </a:stretch>
        </p:blipFill>
        <p:spPr bwMode="auto">
          <a:xfrm>
            <a:off x="168275" y="6142038"/>
            <a:ext cx="1263650" cy="528637"/>
          </a:xfrm>
          <a:prstGeom prst="rect">
            <a:avLst/>
          </a:prstGeom>
          <a:noFill/>
          <a:ln w="9525">
            <a:noFill/>
            <a:round/>
            <a:headEnd/>
            <a:tailEnd/>
          </a:ln>
          <a:effectLst/>
        </p:spPr>
      </p:pic>
      <p:sp>
        <p:nvSpPr>
          <p:cNvPr id="1027" name="Rectangle 3"/>
          <p:cNvSpPr>
            <a:spLocks noChangeArrowheads="1"/>
          </p:cNvSpPr>
          <p:nvPr/>
        </p:nvSpPr>
        <p:spPr bwMode="auto">
          <a:xfrm>
            <a:off x="193675" y="161925"/>
            <a:ext cx="1450975" cy="412750"/>
          </a:xfrm>
          <a:prstGeom prst="rect">
            <a:avLst/>
          </a:prstGeom>
          <a:noFill/>
          <a:ln w="9525">
            <a:noFill/>
            <a:round/>
            <a:headEnd/>
            <a:tailEnd/>
          </a:ln>
          <a:effectLst/>
        </p:spPr>
        <p:txBody>
          <a:bodyPr lIns="0" tIns="0" rIns="0" bIns="0"/>
          <a:lstStyle/>
          <a:p>
            <a:pPr hangingPunct="1">
              <a:lnSpc>
                <a:spcPct val="100000"/>
              </a:lnSpc>
              <a:tabLst>
                <a:tab pos="723900" algn="l"/>
                <a:tab pos="1447800" algn="l"/>
              </a:tabLst>
            </a:pPr>
            <a:fld id="{7B60E902-6562-4FFB-8376-3BEFBDE79297}" type="slidenum">
              <a:rPr lang="en-US" sz="1000" b="1">
                <a:solidFill>
                  <a:srgbClr val="000000"/>
                </a:solidFill>
                <a:latin typeface="Verdana" pitchFamily="34" charset="0"/>
              </a:rPr>
              <a:pPr hangingPunct="1">
                <a:lnSpc>
                  <a:spcPct val="100000"/>
                </a:lnSpc>
                <a:tabLst>
                  <a:tab pos="723900" algn="l"/>
                  <a:tab pos="1447800" algn="l"/>
                </a:tabLst>
              </a:pPr>
              <a:t>‹nr.›</a:t>
            </a:fld>
            <a:endParaRPr lang="en-US" sz="1000" b="1" dirty="0">
              <a:solidFill>
                <a:srgbClr val="000000"/>
              </a:solidFill>
              <a:latin typeface="Verdana" pitchFamily="34" charset="0"/>
            </a:endParaRPr>
          </a:p>
        </p:txBody>
      </p:sp>
      <p:pic>
        <p:nvPicPr>
          <p:cNvPr id="1028" name="Picture 4"/>
          <p:cNvPicPr>
            <a:picLocks noChangeAspect="1" noChangeArrowheads="1"/>
          </p:cNvPicPr>
          <p:nvPr/>
        </p:nvPicPr>
        <p:blipFill>
          <a:blip r:embed="rId15" cstate="print"/>
          <a:srcRect/>
          <a:stretch>
            <a:fillRect/>
          </a:stretch>
        </p:blipFill>
        <p:spPr bwMode="auto">
          <a:xfrm>
            <a:off x="5111750" y="187325"/>
            <a:ext cx="3854450" cy="6483350"/>
          </a:xfrm>
          <a:prstGeom prst="rect">
            <a:avLst/>
          </a:prstGeom>
          <a:noFill/>
          <a:ln w="9525">
            <a:noFill/>
            <a:round/>
            <a:headEnd/>
            <a:tailEnd/>
          </a:ln>
          <a:effectLst/>
        </p:spPr>
      </p:pic>
      <p:sp>
        <p:nvSpPr>
          <p:cNvPr id="1029" name="Rectangle 5"/>
          <p:cNvSpPr>
            <a:spLocks noGrp="1" noChangeArrowheads="1"/>
          </p:cNvSpPr>
          <p:nvPr>
            <p:ph type="title"/>
          </p:nvPr>
        </p:nvSpPr>
        <p:spPr bwMode="auto">
          <a:xfrm>
            <a:off x="1619250" y="390525"/>
            <a:ext cx="3311525" cy="2951163"/>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r>
              <a:rPr lang="en-GB"/>
              <a:t>Click to edit the title text formatTitelstijl van model bewerken</a:t>
            </a:r>
          </a:p>
        </p:txBody>
      </p:sp>
      <p:sp>
        <p:nvSpPr>
          <p:cNvPr id="1030" name="Rectangle 6"/>
          <p:cNvSpPr>
            <a:spLocks noChangeArrowheads="1"/>
          </p:cNvSpPr>
          <p:nvPr/>
        </p:nvSpPr>
        <p:spPr bwMode="auto">
          <a:xfrm>
            <a:off x="1619250" y="3429000"/>
            <a:ext cx="1223963" cy="179388"/>
          </a:xfrm>
          <a:prstGeom prst="rect">
            <a:avLst/>
          </a:prstGeom>
          <a:solidFill>
            <a:srgbClr val="B5DC10"/>
          </a:solidFill>
          <a:ln w="9360">
            <a:noFill/>
            <a:round/>
            <a:headEnd/>
            <a:tailEnd/>
          </a:ln>
          <a:effectLst/>
        </p:spPr>
        <p:txBody>
          <a:bodyPr wrap="none" anchor="ctr"/>
          <a:lstStyle/>
          <a:p>
            <a:endParaRPr lang="nl-NL" dirty="0"/>
          </a:p>
        </p:txBody>
      </p:sp>
      <p:sp>
        <p:nvSpPr>
          <p:cNvPr id="1031" name="Rectangle 7"/>
          <p:cNvSpPr>
            <a:spLocks noGrp="1" noChangeArrowheads="1"/>
          </p:cNvSpPr>
          <p:nvPr>
            <p:ph type="body" idx="1"/>
          </p:nvPr>
        </p:nvSpPr>
        <p:spPr bwMode="auto">
          <a:xfrm>
            <a:off x="1620838" y="3679825"/>
            <a:ext cx="3309937" cy="1152525"/>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r>
              <a:rPr lang="en-GB"/>
              <a:t>Click to edit the outline text format</a:t>
            </a:r>
          </a:p>
          <a:p>
            <a:pPr lvl="1"/>
            <a:r>
              <a:rPr lang="en-GB"/>
              <a:t>Second Outline Level</a:t>
            </a:r>
          </a:p>
          <a:p>
            <a:pPr lvl="2"/>
            <a:r>
              <a:rPr lang="en-GB"/>
              <a:t>Third Outline Level</a:t>
            </a:r>
          </a:p>
          <a:p>
            <a:pPr lvl="3"/>
            <a:r>
              <a:rPr lang="en-GB"/>
              <a:t>Fourth Outline Level</a:t>
            </a:r>
          </a:p>
          <a:p>
            <a:pPr lvl="4"/>
            <a:r>
              <a:rPr lang="en-GB"/>
              <a:t>Fifth Outline Level</a:t>
            </a:r>
          </a:p>
          <a:p>
            <a:pPr lvl="4"/>
            <a:r>
              <a:rPr lang="en-GB"/>
              <a:t>Sixth Outline Level</a:t>
            </a:r>
          </a:p>
          <a:p>
            <a:pPr lvl="4"/>
            <a:r>
              <a:rPr lang="en-GB"/>
              <a:t>Seventh Outline Level</a:t>
            </a:r>
          </a:p>
          <a:p>
            <a:pPr lvl="4"/>
            <a:r>
              <a:rPr lang="en-GB"/>
              <a:t>Eighth Outline Level</a:t>
            </a:r>
          </a:p>
          <a:p>
            <a:pPr lvl="0"/>
            <a:r>
              <a:rPr lang="en-GB"/>
              <a:t>Ninth Outline LevelKlik om de tekststijl van het model te bewerken</a:t>
            </a:r>
          </a:p>
        </p:txBody>
      </p:sp>
      <p:sp>
        <p:nvSpPr>
          <p:cNvPr id="1032" name="Text Box 8"/>
          <p:cNvSpPr txBox="1">
            <a:spLocks noChangeArrowheads="1"/>
          </p:cNvSpPr>
          <p:nvPr/>
        </p:nvSpPr>
        <p:spPr bwMode="auto">
          <a:xfrm>
            <a:off x="1619250" y="4745038"/>
            <a:ext cx="2133600" cy="365125"/>
          </a:xfrm>
          <a:prstGeom prst="rect">
            <a:avLst/>
          </a:prstGeom>
          <a:noFill/>
          <a:ln w="9525">
            <a:noFill/>
            <a:round/>
            <a:headEnd/>
            <a:tailEnd/>
          </a:ln>
          <a:effectLst/>
        </p:spPr>
        <p:txBody>
          <a:bodyPr wrap="none" anchor="ctr"/>
          <a:lstStyle/>
          <a:p>
            <a:endParaRPr lang="nl-NL" dirty="0"/>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457200" rtl="0" eaLnBrk="1" fontAlgn="base" hangingPunct="1">
        <a:lnSpc>
          <a:spcPts val="3988"/>
        </a:lnSpc>
        <a:spcBef>
          <a:spcPct val="0"/>
        </a:spcBef>
        <a:spcAft>
          <a:spcPct val="0"/>
        </a:spcAft>
        <a:buClr>
          <a:srgbClr val="000000"/>
        </a:buClr>
        <a:buSzPct val="100000"/>
        <a:buFont typeface="Times New Roman" pitchFamily="18" charset="0"/>
        <a:defRPr>
          <a:solidFill>
            <a:srgbClr val="000000"/>
          </a:solidFill>
          <a:latin typeface="+mj-lt"/>
          <a:ea typeface="+mj-ea"/>
          <a:cs typeface="+mj-cs"/>
        </a:defRPr>
      </a:lvl1pPr>
      <a:lvl2pPr marL="742950" indent="-285750" algn="l" defTabSz="457200" rtl="0" eaLnBrk="1" fontAlgn="base" hangingPunct="1">
        <a:lnSpc>
          <a:spcPts val="3988"/>
        </a:lnSpc>
        <a:spcBef>
          <a:spcPct val="0"/>
        </a:spcBef>
        <a:spcAft>
          <a:spcPct val="0"/>
        </a:spcAft>
        <a:buClr>
          <a:srgbClr val="000000"/>
        </a:buClr>
        <a:buSzPct val="100000"/>
        <a:buFont typeface="Times New Roman" pitchFamily="18" charset="0"/>
        <a:defRPr>
          <a:solidFill>
            <a:srgbClr val="000000"/>
          </a:solidFill>
          <a:latin typeface="Calibri" charset="0"/>
          <a:cs typeface="Arial" charset="0"/>
        </a:defRPr>
      </a:lvl2pPr>
      <a:lvl3pPr marL="1143000" indent="-228600" algn="l" defTabSz="457200" rtl="0" eaLnBrk="1" fontAlgn="base" hangingPunct="1">
        <a:lnSpc>
          <a:spcPts val="3988"/>
        </a:lnSpc>
        <a:spcBef>
          <a:spcPct val="0"/>
        </a:spcBef>
        <a:spcAft>
          <a:spcPct val="0"/>
        </a:spcAft>
        <a:buClr>
          <a:srgbClr val="000000"/>
        </a:buClr>
        <a:buSzPct val="100000"/>
        <a:buFont typeface="Times New Roman" pitchFamily="18" charset="0"/>
        <a:defRPr>
          <a:solidFill>
            <a:srgbClr val="000000"/>
          </a:solidFill>
          <a:latin typeface="Calibri" charset="0"/>
          <a:cs typeface="Arial" charset="0"/>
        </a:defRPr>
      </a:lvl3pPr>
      <a:lvl4pPr marL="1600200" indent="-228600" algn="l" defTabSz="457200" rtl="0" eaLnBrk="1" fontAlgn="base" hangingPunct="1">
        <a:lnSpc>
          <a:spcPts val="3988"/>
        </a:lnSpc>
        <a:spcBef>
          <a:spcPct val="0"/>
        </a:spcBef>
        <a:spcAft>
          <a:spcPct val="0"/>
        </a:spcAft>
        <a:buClr>
          <a:srgbClr val="000000"/>
        </a:buClr>
        <a:buSzPct val="100000"/>
        <a:buFont typeface="Times New Roman" pitchFamily="18" charset="0"/>
        <a:defRPr>
          <a:solidFill>
            <a:srgbClr val="000000"/>
          </a:solidFill>
          <a:latin typeface="Calibri" charset="0"/>
          <a:cs typeface="Arial" charset="0"/>
        </a:defRPr>
      </a:lvl4pPr>
      <a:lvl5pPr marL="2057400" indent="-228600" algn="l" defTabSz="457200" rtl="0" eaLnBrk="1" fontAlgn="base" hangingPunct="1">
        <a:lnSpc>
          <a:spcPts val="3988"/>
        </a:lnSpc>
        <a:spcBef>
          <a:spcPct val="0"/>
        </a:spcBef>
        <a:spcAft>
          <a:spcPct val="0"/>
        </a:spcAft>
        <a:buClr>
          <a:srgbClr val="000000"/>
        </a:buClr>
        <a:buSzPct val="100000"/>
        <a:buFont typeface="Times New Roman" pitchFamily="18" charset="0"/>
        <a:defRPr>
          <a:solidFill>
            <a:srgbClr val="000000"/>
          </a:solidFill>
          <a:latin typeface="Calibri" charset="0"/>
          <a:cs typeface="Arial" charset="0"/>
        </a:defRPr>
      </a:lvl5pPr>
      <a:lvl6pPr marL="2514600" indent="-228600" algn="l" defTabSz="457200" rtl="0" eaLnBrk="1" fontAlgn="base" hangingPunct="1">
        <a:lnSpc>
          <a:spcPts val="3988"/>
        </a:lnSpc>
        <a:spcBef>
          <a:spcPct val="0"/>
        </a:spcBef>
        <a:spcAft>
          <a:spcPct val="0"/>
        </a:spcAft>
        <a:buClr>
          <a:srgbClr val="000000"/>
        </a:buClr>
        <a:buSzPct val="100000"/>
        <a:buFont typeface="Times New Roman" pitchFamily="18" charset="0"/>
        <a:defRPr>
          <a:solidFill>
            <a:srgbClr val="000000"/>
          </a:solidFill>
          <a:latin typeface="Calibri" charset="0"/>
          <a:cs typeface="Arial" charset="0"/>
        </a:defRPr>
      </a:lvl6pPr>
      <a:lvl7pPr marL="2971800" indent="-228600" algn="l" defTabSz="457200" rtl="0" eaLnBrk="1" fontAlgn="base" hangingPunct="1">
        <a:lnSpc>
          <a:spcPts val="3988"/>
        </a:lnSpc>
        <a:spcBef>
          <a:spcPct val="0"/>
        </a:spcBef>
        <a:spcAft>
          <a:spcPct val="0"/>
        </a:spcAft>
        <a:buClr>
          <a:srgbClr val="000000"/>
        </a:buClr>
        <a:buSzPct val="100000"/>
        <a:buFont typeface="Times New Roman" pitchFamily="18" charset="0"/>
        <a:defRPr>
          <a:solidFill>
            <a:srgbClr val="000000"/>
          </a:solidFill>
          <a:latin typeface="Calibri" charset="0"/>
          <a:cs typeface="Arial" charset="0"/>
        </a:defRPr>
      </a:lvl7pPr>
      <a:lvl8pPr marL="3429000" indent="-228600" algn="l" defTabSz="457200" rtl="0" eaLnBrk="1" fontAlgn="base" hangingPunct="1">
        <a:lnSpc>
          <a:spcPts val="3988"/>
        </a:lnSpc>
        <a:spcBef>
          <a:spcPct val="0"/>
        </a:spcBef>
        <a:spcAft>
          <a:spcPct val="0"/>
        </a:spcAft>
        <a:buClr>
          <a:srgbClr val="000000"/>
        </a:buClr>
        <a:buSzPct val="100000"/>
        <a:buFont typeface="Times New Roman" pitchFamily="18" charset="0"/>
        <a:defRPr>
          <a:solidFill>
            <a:srgbClr val="000000"/>
          </a:solidFill>
          <a:latin typeface="Calibri" charset="0"/>
          <a:cs typeface="Arial" charset="0"/>
        </a:defRPr>
      </a:lvl8pPr>
      <a:lvl9pPr marL="3886200" indent="-228600" algn="l" defTabSz="457200" rtl="0" eaLnBrk="1" fontAlgn="base" hangingPunct="1">
        <a:lnSpc>
          <a:spcPts val="3988"/>
        </a:lnSpc>
        <a:spcBef>
          <a:spcPct val="0"/>
        </a:spcBef>
        <a:spcAft>
          <a:spcPct val="0"/>
        </a:spcAft>
        <a:buClr>
          <a:srgbClr val="000000"/>
        </a:buClr>
        <a:buSzPct val="100000"/>
        <a:buFont typeface="Times New Roman" pitchFamily="18" charset="0"/>
        <a:defRPr>
          <a:solidFill>
            <a:srgbClr val="000000"/>
          </a:solidFill>
          <a:latin typeface="Calibri" charset="0"/>
          <a:cs typeface="Arial" charset="0"/>
        </a:defRPr>
      </a:lvl9pPr>
    </p:titleStyle>
    <p:bodyStyle>
      <a:lvl1pPr marL="342900" indent="-342900" algn="l" defTabSz="457200" rtl="0" eaLnBrk="1" fontAlgn="base" hangingPunct="1">
        <a:lnSpc>
          <a:spcPts val="2800"/>
        </a:lnSpc>
        <a:spcBef>
          <a:spcPct val="0"/>
        </a:spcBef>
        <a:spcAft>
          <a:spcPts val="1425"/>
        </a:spcAft>
        <a:buClr>
          <a:srgbClr val="000000"/>
        </a:buClr>
        <a:buSzPct val="100000"/>
        <a:buFont typeface="Times New Roman" pitchFamily="18" charset="0"/>
        <a:defRPr sz="2000">
          <a:solidFill>
            <a:srgbClr val="020E25"/>
          </a:solidFill>
          <a:latin typeface="+mn-lt"/>
          <a:ea typeface="+mn-ea"/>
          <a:cs typeface="+mn-cs"/>
        </a:defRPr>
      </a:lvl1pPr>
      <a:lvl2pPr marL="742950" indent="-285750" algn="l" defTabSz="457200" rtl="0" eaLnBrk="1" fontAlgn="base" hangingPunct="1">
        <a:lnSpc>
          <a:spcPts val="2800"/>
        </a:lnSpc>
        <a:spcBef>
          <a:spcPct val="0"/>
        </a:spcBef>
        <a:spcAft>
          <a:spcPts val="1138"/>
        </a:spcAft>
        <a:buClr>
          <a:srgbClr val="000000"/>
        </a:buClr>
        <a:buSzPct val="100000"/>
        <a:buFont typeface="Times New Roman" pitchFamily="18" charset="0"/>
        <a:defRPr sz="2000">
          <a:solidFill>
            <a:srgbClr val="020E25"/>
          </a:solidFill>
          <a:latin typeface="+mn-lt"/>
          <a:cs typeface="+mn-cs"/>
        </a:defRPr>
      </a:lvl2pPr>
      <a:lvl3pPr marL="1143000" indent="-228600" algn="l" defTabSz="457200" rtl="0" eaLnBrk="1" fontAlgn="base" hangingPunct="1">
        <a:lnSpc>
          <a:spcPts val="2800"/>
        </a:lnSpc>
        <a:spcBef>
          <a:spcPct val="0"/>
        </a:spcBef>
        <a:spcAft>
          <a:spcPts val="850"/>
        </a:spcAft>
        <a:buClr>
          <a:srgbClr val="000000"/>
        </a:buClr>
        <a:buSzPct val="100000"/>
        <a:buFont typeface="Times New Roman" pitchFamily="18" charset="0"/>
        <a:defRPr sz="2000">
          <a:solidFill>
            <a:srgbClr val="000000"/>
          </a:solidFill>
          <a:latin typeface="+mj-lt"/>
          <a:cs typeface="+mn-cs"/>
        </a:defRPr>
      </a:lvl3pPr>
      <a:lvl4pPr marL="1600200" indent="-228600" algn="l" defTabSz="457200" rtl="0" eaLnBrk="1" fontAlgn="base" hangingPunct="1">
        <a:lnSpc>
          <a:spcPts val="2800"/>
        </a:lnSpc>
        <a:spcBef>
          <a:spcPct val="0"/>
        </a:spcBef>
        <a:spcAft>
          <a:spcPts val="575"/>
        </a:spcAft>
        <a:buClr>
          <a:srgbClr val="000000"/>
        </a:buClr>
        <a:buSzPct val="100000"/>
        <a:buFont typeface="Times New Roman" pitchFamily="18" charset="0"/>
        <a:defRPr sz="2000">
          <a:solidFill>
            <a:srgbClr val="000000"/>
          </a:solidFill>
          <a:latin typeface="+mj-lt"/>
          <a:cs typeface="+mn-cs"/>
        </a:defRPr>
      </a:lvl4pPr>
      <a:lvl5pPr marL="2057400" indent="-228600" algn="l" defTabSz="457200" rtl="0" eaLnBrk="1" fontAlgn="base" hangingPunct="1">
        <a:lnSpc>
          <a:spcPts val="2800"/>
        </a:lnSpc>
        <a:spcBef>
          <a:spcPct val="0"/>
        </a:spcBef>
        <a:spcAft>
          <a:spcPts val="288"/>
        </a:spcAft>
        <a:buClr>
          <a:srgbClr val="000000"/>
        </a:buClr>
        <a:buSzPct val="100000"/>
        <a:buFont typeface="Times New Roman" pitchFamily="18" charset="0"/>
        <a:defRPr sz="2000">
          <a:solidFill>
            <a:srgbClr val="000000"/>
          </a:solidFill>
          <a:latin typeface="+mj-lt"/>
          <a:cs typeface="+mn-cs"/>
        </a:defRPr>
      </a:lvl5pPr>
      <a:lvl6pPr marL="2514600" indent="-228600" algn="l" defTabSz="457200" rtl="0" eaLnBrk="1" fontAlgn="base" hangingPunct="1">
        <a:lnSpc>
          <a:spcPts val="2800"/>
        </a:lnSpc>
        <a:spcBef>
          <a:spcPct val="0"/>
        </a:spcBef>
        <a:spcAft>
          <a:spcPts val="288"/>
        </a:spcAft>
        <a:buClr>
          <a:srgbClr val="000000"/>
        </a:buClr>
        <a:buSzPct val="100000"/>
        <a:buFont typeface="Times New Roman" pitchFamily="18" charset="0"/>
        <a:defRPr sz="2000">
          <a:solidFill>
            <a:srgbClr val="000000"/>
          </a:solidFill>
          <a:latin typeface="+mj-lt"/>
          <a:cs typeface="+mn-cs"/>
        </a:defRPr>
      </a:lvl6pPr>
      <a:lvl7pPr marL="2971800" indent="-228600" algn="l" defTabSz="457200" rtl="0" eaLnBrk="1" fontAlgn="base" hangingPunct="1">
        <a:lnSpc>
          <a:spcPts val="2800"/>
        </a:lnSpc>
        <a:spcBef>
          <a:spcPct val="0"/>
        </a:spcBef>
        <a:spcAft>
          <a:spcPts val="288"/>
        </a:spcAft>
        <a:buClr>
          <a:srgbClr val="000000"/>
        </a:buClr>
        <a:buSzPct val="100000"/>
        <a:buFont typeface="Times New Roman" pitchFamily="18" charset="0"/>
        <a:defRPr sz="2000">
          <a:solidFill>
            <a:srgbClr val="000000"/>
          </a:solidFill>
          <a:latin typeface="+mj-lt"/>
          <a:cs typeface="+mn-cs"/>
        </a:defRPr>
      </a:lvl7pPr>
      <a:lvl8pPr marL="3429000" indent="-228600" algn="l" defTabSz="457200" rtl="0" eaLnBrk="1" fontAlgn="base" hangingPunct="1">
        <a:lnSpc>
          <a:spcPts val="2800"/>
        </a:lnSpc>
        <a:spcBef>
          <a:spcPct val="0"/>
        </a:spcBef>
        <a:spcAft>
          <a:spcPts val="288"/>
        </a:spcAft>
        <a:buClr>
          <a:srgbClr val="000000"/>
        </a:buClr>
        <a:buSzPct val="100000"/>
        <a:buFont typeface="Times New Roman" pitchFamily="18" charset="0"/>
        <a:defRPr sz="2000">
          <a:solidFill>
            <a:srgbClr val="000000"/>
          </a:solidFill>
          <a:latin typeface="+mj-lt"/>
          <a:cs typeface="+mn-cs"/>
        </a:defRPr>
      </a:lvl8pPr>
      <a:lvl9pPr marL="3886200" indent="-228600" algn="l" defTabSz="457200" rtl="0" eaLnBrk="1" fontAlgn="base" hangingPunct="1">
        <a:lnSpc>
          <a:spcPts val="2800"/>
        </a:lnSpc>
        <a:spcBef>
          <a:spcPct val="0"/>
        </a:spcBef>
        <a:spcAft>
          <a:spcPts val="288"/>
        </a:spcAft>
        <a:buClr>
          <a:srgbClr val="000000"/>
        </a:buClr>
        <a:buSzPct val="100000"/>
        <a:buFont typeface="Times New Roman" pitchFamily="18" charset="0"/>
        <a:defRPr sz="2000">
          <a:solidFill>
            <a:srgbClr val="000000"/>
          </a:solidFill>
          <a:latin typeface="+mj-lt"/>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073" name="Picture 1"/>
          <p:cNvPicPr>
            <a:picLocks noChangeAspect="1" noChangeArrowheads="1"/>
          </p:cNvPicPr>
          <p:nvPr/>
        </p:nvPicPr>
        <p:blipFill>
          <a:blip r:embed="rId13" cstate="print"/>
          <a:srcRect/>
          <a:stretch>
            <a:fillRect/>
          </a:stretch>
        </p:blipFill>
        <p:spPr bwMode="auto">
          <a:xfrm>
            <a:off x="8605838" y="187325"/>
            <a:ext cx="360362" cy="6483350"/>
          </a:xfrm>
          <a:prstGeom prst="rect">
            <a:avLst/>
          </a:prstGeom>
          <a:noFill/>
          <a:ln w="9525">
            <a:noFill/>
            <a:round/>
            <a:headEnd/>
            <a:tailEnd/>
          </a:ln>
          <a:effectLst/>
        </p:spPr>
      </p:pic>
      <p:pic>
        <p:nvPicPr>
          <p:cNvPr id="3074" name="Picture 2"/>
          <p:cNvPicPr>
            <a:picLocks noChangeAspect="1" noChangeArrowheads="1"/>
          </p:cNvPicPr>
          <p:nvPr/>
        </p:nvPicPr>
        <p:blipFill>
          <a:blip r:embed="rId14" cstate="print"/>
          <a:srcRect/>
          <a:stretch>
            <a:fillRect/>
          </a:stretch>
        </p:blipFill>
        <p:spPr bwMode="auto">
          <a:xfrm>
            <a:off x="168275" y="6142038"/>
            <a:ext cx="1263650" cy="528637"/>
          </a:xfrm>
          <a:prstGeom prst="rect">
            <a:avLst/>
          </a:prstGeom>
          <a:noFill/>
          <a:ln w="9525">
            <a:noFill/>
            <a:round/>
            <a:headEnd/>
            <a:tailEnd/>
          </a:ln>
          <a:effectLst/>
        </p:spPr>
      </p:pic>
      <p:sp>
        <p:nvSpPr>
          <p:cNvPr id="3075" name="Rectangle 3"/>
          <p:cNvSpPr>
            <a:spLocks noChangeArrowheads="1"/>
          </p:cNvSpPr>
          <p:nvPr/>
        </p:nvSpPr>
        <p:spPr bwMode="auto">
          <a:xfrm>
            <a:off x="193675" y="161925"/>
            <a:ext cx="1450975" cy="412750"/>
          </a:xfrm>
          <a:prstGeom prst="rect">
            <a:avLst/>
          </a:prstGeom>
          <a:noFill/>
          <a:ln w="9525">
            <a:noFill/>
            <a:round/>
            <a:headEnd/>
            <a:tailEnd/>
          </a:ln>
          <a:effectLst/>
        </p:spPr>
        <p:txBody>
          <a:bodyPr lIns="0" tIns="0" rIns="0" bIns="0"/>
          <a:lstStyle/>
          <a:p>
            <a:pPr hangingPunct="1">
              <a:lnSpc>
                <a:spcPct val="100000"/>
              </a:lnSpc>
              <a:tabLst>
                <a:tab pos="723900" algn="l"/>
                <a:tab pos="1447800" algn="l"/>
              </a:tabLst>
            </a:pPr>
            <a:fld id="{369C71F3-4034-44CA-8418-1FC237FC46F3}" type="slidenum">
              <a:rPr lang="en-US" sz="1000" b="1">
                <a:solidFill>
                  <a:srgbClr val="000000"/>
                </a:solidFill>
                <a:latin typeface="Verdana" pitchFamily="34" charset="0"/>
              </a:rPr>
              <a:pPr hangingPunct="1">
                <a:lnSpc>
                  <a:spcPct val="100000"/>
                </a:lnSpc>
                <a:tabLst>
                  <a:tab pos="723900" algn="l"/>
                  <a:tab pos="1447800" algn="l"/>
                </a:tabLst>
              </a:pPr>
              <a:t>‹nr.›</a:t>
            </a:fld>
            <a:endParaRPr lang="en-US" sz="1000" b="1" dirty="0">
              <a:solidFill>
                <a:srgbClr val="000000"/>
              </a:solidFill>
              <a:latin typeface="Verdana" pitchFamily="34" charset="0"/>
            </a:endParaRPr>
          </a:p>
        </p:txBody>
      </p:sp>
      <p:sp>
        <p:nvSpPr>
          <p:cNvPr id="3076" name="Rectangle 4"/>
          <p:cNvSpPr>
            <a:spLocks noGrp="1" noChangeArrowheads="1"/>
          </p:cNvSpPr>
          <p:nvPr>
            <p:ph type="title"/>
          </p:nvPr>
        </p:nvSpPr>
        <p:spPr bwMode="auto">
          <a:xfrm>
            <a:off x="1619250" y="2403475"/>
            <a:ext cx="6802438" cy="717550"/>
          </a:xfrm>
          <a:prstGeom prst="rect">
            <a:avLst/>
          </a:prstGeom>
          <a:noFill/>
          <a:ln w="9525">
            <a:noFill/>
            <a:round/>
            <a:headEnd/>
            <a:tailEnd/>
          </a:ln>
          <a:effectLst/>
        </p:spPr>
        <p:txBody>
          <a:bodyPr vert="horz" wrap="square" lIns="90000" tIns="45000" rIns="90000" bIns="45000" numCol="1" anchor="t" anchorCtr="0" compatLnSpc="1">
            <a:prstTxWarp prst="textNoShape">
              <a:avLst/>
            </a:prstTxWarp>
          </a:bodyPr>
          <a:lstStyle/>
          <a:p>
            <a:pPr lvl="0"/>
            <a:r>
              <a:rPr lang="en-GB"/>
              <a:t>Click to edit the title text formatKlik om de stijl te bewerken</a:t>
            </a:r>
          </a:p>
        </p:txBody>
      </p:sp>
      <p:sp>
        <p:nvSpPr>
          <p:cNvPr id="3077" name="Rectangle 5"/>
          <p:cNvSpPr>
            <a:spLocks noGrp="1" noChangeArrowheads="1"/>
          </p:cNvSpPr>
          <p:nvPr>
            <p:ph type="dt"/>
          </p:nvPr>
        </p:nvSpPr>
        <p:spPr bwMode="auto">
          <a:xfrm>
            <a:off x="457200" y="6356350"/>
            <a:ext cx="2132013" cy="363538"/>
          </a:xfrm>
          <a:prstGeom prst="rect">
            <a:avLst/>
          </a:prstGeom>
          <a:noFill/>
          <a:ln w="9525">
            <a:noFill/>
            <a:round/>
            <a:headEnd/>
            <a:tailEnd/>
          </a:ln>
          <a:effectLst/>
        </p:spPr>
        <p:txBody>
          <a:bodyPr vert="horz" wrap="square" lIns="90000" tIns="45000" rIns="90000" bIns="45000" numCol="1" anchor="t" anchorCtr="0" compatLnSpc="1">
            <a:prstTxWarp prst="textNoShape">
              <a:avLst/>
            </a:prstTxWarp>
          </a:bodyPr>
          <a:lstStyle>
            <a:lvl1pPr hangingPunct="1">
              <a:lnSpc>
                <a:spcPct val="100000"/>
              </a:lnSpc>
              <a:tabLst>
                <a:tab pos="723900" algn="l"/>
                <a:tab pos="1447800" algn="l"/>
              </a:tabLst>
              <a:defRPr>
                <a:solidFill>
                  <a:srgbClr val="000000"/>
                </a:solidFill>
                <a:latin typeface="+mj-lt"/>
              </a:defRPr>
            </a:lvl1pPr>
          </a:lstStyle>
          <a:p>
            <a:r>
              <a:rPr lang="en-US" dirty="0"/>
              <a:t>10/10/11</a:t>
            </a:r>
          </a:p>
        </p:txBody>
      </p:sp>
      <p:sp>
        <p:nvSpPr>
          <p:cNvPr id="3078" name="Text Box 6"/>
          <p:cNvSpPr txBox="1">
            <a:spLocks noChangeArrowheads="1"/>
          </p:cNvSpPr>
          <p:nvPr/>
        </p:nvSpPr>
        <p:spPr bwMode="auto">
          <a:xfrm>
            <a:off x="3124200" y="6356350"/>
            <a:ext cx="2895600" cy="365125"/>
          </a:xfrm>
          <a:prstGeom prst="rect">
            <a:avLst/>
          </a:prstGeom>
          <a:noFill/>
          <a:ln w="9525">
            <a:noFill/>
            <a:round/>
            <a:headEnd/>
            <a:tailEnd/>
          </a:ln>
          <a:effectLst/>
        </p:spPr>
        <p:txBody>
          <a:bodyPr wrap="none" anchor="ctr"/>
          <a:lstStyle/>
          <a:p>
            <a:endParaRPr lang="nl-NL" dirty="0"/>
          </a:p>
        </p:txBody>
      </p:sp>
      <p:sp>
        <p:nvSpPr>
          <p:cNvPr id="3079" name="Rectangle 7"/>
          <p:cNvSpPr>
            <a:spLocks noGrp="1" noChangeArrowheads="1"/>
          </p:cNvSpPr>
          <p:nvPr>
            <p:ph type="sldNum"/>
          </p:nvPr>
        </p:nvSpPr>
        <p:spPr bwMode="auto">
          <a:xfrm>
            <a:off x="6553200" y="6356350"/>
            <a:ext cx="2132013" cy="363538"/>
          </a:xfrm>
          <a:prstGeom prst="rect">
            <a:avLst/>
          </a:prstGeom>
          <a:noFill/>
          <a:ln w="9525">
            <a:noFill/>
            <a:round/>
            <a:headEnd/>
            <a:tailEnd/>
          </a:ln>
          <a:effectLst/>
        </p:spPr>
        <p:txBody>
          <a:bodyPr vert="horz" wrap="square" lIns="90000" tIns="45000" rIns="90000" bIns="45000" numCol="1" anchor="t" anchorCtr="0" compatLnSpc="1">
            <a:prstTxWarp prst="textNoShape">
              <a:avLst/>
            </a:prstTxWarp>
          </a:bodyPr>
          <a:lstStyle>
            <a:lvl1pPr hangingPunct="1">
              <a:lnSpc>
                <a:spcPct val="100000"/>
              </a:lnSpc>
              <a:tabLst>
                <a:tab pos="723900" algn="l"/>
                <a:tab pos="1447800" algn="l"/>
              </a:tabLst>
              <a:defRPr>
                <a:solidFill>
                  <a:srgbClr val="000000"/>
                </a:solidFill>
                <a:latin typeface="+mj-lt"/>
              </a:defRPr>
            </a:lvl1pPr>
          </a:lstStyle>
          <a:p>
            <a:fld id="{46437515-2604-493C-BAC9-0E3D231377A9}" type="slidenum">
              <a:rPr lang="en-US"/>
              <a:pPr/>
              <a:t>‹nr.›</a:t>
            </a:fld>
            <a:endParaRPr lang="en-US" dirty="0"/>
          </a:p>
        </p:txBody>
      </p:sp>
      <p:sp>
        <p:nvSpPr>
          <p:cNvPr id="3080" name="Rectangle 8"/>
          <p:cNvSpPr>
            <a:spLocks noGrp="1" noChangeArrowheads="1"/>
          </p:cNvSpPr>
          <p:nvPr>
            <p:ph type="body" idx="1"/>
          </p:nvPr>
        </p:nvSpPr>
        <p:spPr bwMode="auto">
          <a:xfrm>
            <a:off x="457200" y="1604963"/>
            <a:ext cx="8228013" cy="4524375"/>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r>
              <a:rPr lang="en-GB"/>
              <a:t>Click to edit the outline text format</a:t>
            </a:r>
          </a:p>
          <a:p>
            <a:pPr lvl="1"/>
            <a:r>
              <a:rPr lang="en-GB"/>
              <a:t>Second Outline Level</a:t>
            </a:r>
          </a:p>
          <a:p>
            <a:pPr lvl="2"/>
            <a:r>
              <a:rPr lang="en-GB"/>
              <a:t>Third Outline Level</a:t>
            </a:r>
          </a:p>
          <a:p>
            <a:pPr lvl="3"/>
            <a:r>
              <a:rPr lang="en-GB"/>
              <a:t>Fourth Outline Level</a:t>
            </a:r>
          </a:p>
          <a:p>
            <a:pPr lvl="4"/>
            <a:r>
              <a:rPr lang="en-GB"/>
              <a:t>Fifth Outline Level</a:t>
            </a:r>
          </a:p>
          <a:p>
            <a:pPr lvl="4"/>
            <a:r>
              <a:rPr lang="en-GB"/>
              <a:t>Sixth Outline Level</a:t>
            </a:r>
          </a:p>
          <a:p>
            <a:pPr lvl="4"/>
            <a:r>
              <a:rPr lang="en-GB"/>
              <a:t>Seventh Outline Level</a:t>
            </a:r>
          </a:p>
          <a:p>
            <a:pPr lvl="4"/>
            <a:r>
              <a:rPr lang="en-GB"/>
              <a:t>Eighth Outline Level</a:t>
            </a:r>
          </a:p>
          <a:p>
            <a:pPr lvl="4"/>
            <a:r>
              <a:rPr lang="en-GB"/>
              <a:t>Ninth Outline Level</a:t>
            </a: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p:txStyles>
    <p:titleStyle>
      <a:lvl1pPr algn="l" defTabSz="457200" rtl="0" fontAlgn="base">
        <a:lnSpc>
          <a:spcPts val="3988"/>
        </a:lnSpc>
        <a:spcBef>
          <a:spcPct val="0"/>
        </a:spcBef>
        <a:spcAft>
          <a:spcPct val="0"/>
        </a:spcAft>
        <a:buClr>
          <a:srgbClr val="000000"/>
        </a:buClr>
        <a:buSzPct val="100000"/>
        <a:buFont typeface="Times New Roman" pitchFamily="18" charset="0"/>
        <a:defRPr>
          <a:solidFill>
            <a:srgbClr val="000000"/>
          </a:solidFill>
          <a:latin typeface="+mj-lt"/>
          <a:ea typeface="+mj-ea"/>
          <a:cs typeface="+mj-cs"/>
        </a:defRPr>
      </a:lvl1pPr>
      <a:lvl2pPr marL="742950" indent="-285750" algn="l" defTabSz="457200" rtl="0" fontAlgn="base">
        <a:lnSpc>
          <a:spcPts val="3988"/>
        </a:lnSpc>
        <a:spcBef>
          <a:spcPct val="0"/>
        </a:spcBef>
        <a:spcAft>
          <a:spcPct val="0"/>
        </a:spcAft>
        <a:buClr>
          <a:srgbClr val="000000"/>
        </a:buClr>
        <a:buSzPct val="100000"/>
        <a:buFont typeface="Times New Roman" pitchFamily="18" charset="0"/>
        <a:defRPr>
          <a:solidFill>
            <a:srgbClr val="000000"/>
          </a:solidFill>
          <a:latin typeface="Calibri" charset="0"/>
          <a:cs typeface="Arial" charset="0"/>
        </a:defRPr>
      </a:lvl2pPr>
      <a:lvl3pPr marL="1143000" indent="-228600" algn="l" defTabSz="457200" rtl="0" fontAlgn="base">
        <a:lnSpc>
          <a:spcPts val="3988"/>
        </a:lnSpc>
        <a:spcBef>
          <a:spcPct val="0"/>
        </a:spcBef>
        <a:spcAft>
          <a:spcPct val="0"/>
        </a:spcAft>
        <a:buClr>
          <a:srgbClr val="000000"/>
        </a:buClr>
        <a:buSzPct val="100000"/>
        <a:buFont typeface="Times New Roman" pitchFamily="18" charset="0"/>
        <a:defRPr>
          <a:solidFill>
            <a:srgbClr val="000000"/>
          </a:solidFill>
          <a:latin typeface="Calibri" charset="0"/>
          <a:cs typeface="Arial" charset="0"/>
        </a:defRPr>
      </a:lvl3pPr>
      <a:lvl4pPr marL="1600200" indent="-228600" algn="l" defTabSz="457200" rtl="0" fontAlgn="base">
        <a:lnSpc>
          <a:spcPts val="3988"/>
        </a:lnSpc>
        <a:spcBef>
          <a:spcPct val="0"/>
        </a:spcBef>
        <a:spcAft>
          <a:spcPct val="0"/>
        </a:spcAft>
        <a:buClr>
          <a:srgbClr val="000000"/>
        </a:buClr>
        <a:buSzPct val="100000"/>
        <a:buFont typeface="Times New Roman" pitchFamily="18" charset="0"/>
        <a:defRPr>
          <a:solidFill>
            <a:srgbClr val="000000"/>
          </a:solidFill>
          <a:latin typeface="Calibri" charset="0"/>
          <a:cs typeface="Arial" charset="0"/>
        </a:defRPr>
      </a:lvl4pPr>
      <a:lvl5pPr marL="2057400" indent="-228600" algn="l" defTabSz="457200" rtl="0" fontAlgn="base">
        <a:lnSpc>
          <a:spcPts val="3988"/>
        </a:lnSpc>
        <a:spcBef>
          <a:spcPct val="0"/>
        </a:spcBef>
        <a:spcAft>
          <a:spcPct val="0"/>
        </a:spcAft>
        <a:buClr>
          <a:srgbClr val="000000"/>
        </a:buClr>
        <a:buSzPct val="100000"/>
        <a:buFont typeface="Times New Roman" pitchFamily="18" charset="0"/>
        <a:defRPr>
          <a:solidFill>
            <a:srgbClr val="000000"/>
          </a:solidFill>
          <a:latin typeface="Calibri" charset="0"/>
          <a:cs typeface="Arial" charset="0"/>
        </a:defRPr>
      </a:lvl5pPr>
      <a:lvl6pPr marL="2514600" indent="-228600" algn="l" defTabSz="457200" rtl="0" fontAlgn="base">
        <a:lnSpc>
          <a:spcPts val="3988"/>
        </a:lnSpc>
        <a:spcBef>
          <a:spcPct val="0"/>
        </a:spcBef>
        <a:spcAft>
          <a:spcPct val="0"/>
        </a:spcAft>
        <a:buClr>
          <a:srgbClr val="000000"/>
        </a:buClr>
        <a:buSzPct val="100000"/>
        <a:buFont typeface="Times New Roman" pitchFamily="18" charset="0"/>
        <a:defRPr>
          <a:solidFill>
            <a:srgbClr val="000000"/>
          </a:solidFill>
          <a:latin typeface="Calibri" charset="0"/>
          <a:cs typeface="Arial" charset="0"/>
        </a:defRPr>
      </a:lvl6pPr>
      <a:lvl7pPr marL="2971800" indent="-228600" algn="l" defTabSz="457200" rtl="0" fontAlgn="base">
        <a:lnSpc>
          <a:spcPts val="3988"/>
        </a:lnSpc>
        <a:spcBef>
          <a:spcPct val="0"/>
        </a:spcBef>
        <a:spcAft>
          <a:spcPct val="0"/>
        </a:spcAft>
        <a:buClr>
          <a:srgbClr val="000000"/>
        </a:buClr>
        <a:buSzPct val="100000"/>
        <a:buFont typeface="Times New Roman" pitchFamily="18" charset="0"/>
        <a:defRPr>
          <a:solidFill>
            <a:srgbClr val="000000"/>
          </a:solidFill>
          <a:latin typeface="Calibri" charset="0"/>
          <a:cs typeface="Arial" charset="0"/>
        </a:defRPr>
      </a:lvl7pPr>
      <a:lvl8pPr marL="3429000" indent="-228600" algn="l" defTabSz="457200" rtl="0" fontAlgn="base">
        <a:lnSpc>
          <a:spcPts val="3988"/>
        </a:lnSpc>
        <a:spcBef>
          <a:spcPct val="0"/>
        </a:spcBef>
        <a:spcAft>
          <a:spcPct val="0"/>
        </a:spcAft>
        <a:buClr>
          <a:srgbClr val="000000"/>
        </a:buClr>
        <a:buSzPct val="100000"/>
        <a:buFont typeface="Times New Roman" pitchFamily="18" charset="0"/>
        <a:defRPr>
          <a:solidFill>
            <a:srgbClr val="000000"/>
          </a:solidFill>
          <a:latin typeface="Calibri" charset="0"/>
          <a:cs typeface="Arial" charset="0"/>
        </a:defRPr>
      </a:lvl8pPr>
      <a:lvl9pPr marL="3886200" indent="-228600" algn="l" defTabSz="457200" rtl="0" fontAlgn="base">
        <a:lnSpc>
          <a:spcPts val="3988"/>
        </a:lnSpc>
        <a:spcBef>
          <a:spcPct val="0"/>
        </a:spcBef>
        <a:spcAft>
          <a:spcPct val="0"/>
        </a:spcAft>
        <a:buClr>
          <a:srgbClr val="000000"/>
        </a:buClr>
        <a:buSzPct val="100000"/>
        <a:buFont typeface="Times New Roman" pitchFamily="18" charset="0"/>
        <a:defRPr>
          <a:solidFill>
            <a:srgbClr val="000000"/>
          </a:solidFill>
          <a:latin typeface="Calibri" charset="0"/>
          <a:cs typeface="Arial" charset="0"/>
        </a:defRPr>
      </a:lvl9pPr>
    </p:titleStyle>
    <p:bodyStyle>
      <a:lvl1pPr marL="342900" indent="-342900" algn="l" defTabSz="457200" rtl="0" fontAlgn="base">
        <a:lnSpc>
          <a:spcPts val="2800"/>
        </a:lnSpc>
        <a:spcBef>
          <a:spcPct val="0"/>
        </a:spcBef>
        <a:spcAft>
          <a:spcPts val="1425"/>
        </a:spcAft>
        <a:buClr>
          <a:srgbClr val="000000"/>
        </a:buClr>
        <a:buSzPct val="100000"/>
        <a:buFont typeface="Times New Roman" pitchFamily="18" charset="0"/>
        <a:defRPr sz="2000">
          <a:solidFill>
            <a:srgbClr val="020E25"/>
          </a:solidFill>
          <a:latin typeface="+mn-lt"/>
          <a:ea typeface="+mn-ea"/>
          <a:cs typeface="+mn-cs"/>
        </a:defRPr>
      </a:lvl1pPr>
      <a:lvl2pPr marL="742950" indent="-285750" algn="l" defTabSz="457200" rtl="0" fontAlgn="base">
        <a:lnSpc>
          <a:spcPts val="2800"/>
        </a:lnSpc>
        <a:spcBef>
          <a:spcPct val="0"/>
        </a:spcBef>
        <a:spcAft>
          <a:spcPts val="1138"/>
        </a:spcAft>
        <a:buClr>
          <a:srgbClr val="000000"/>
        </a:buClr>
        <a:buSzPct val="100000"/>
        <a:buFont typeface="Times New Roman" pitchFamily="18" charset="0"/>
        <a:defRPr sz="2000">
          <a:solidFill>
            <a:srgbClr val="020E25"/>
          </a:solidFill>
          <a:latin typeface="+mn-lt"/>
          <a:cs typeface="+mn-cs"/>
        </a:defRPr>
      </a:lvl2pPr>
      <a:lvl3pPr marL="1143000" indent="-228600" algn="l" defTabSz="457200" rtl="0" fontAlgn="base">
        <a:lnSpc>
          <a:spcPts val="2800"/>
        </a:lnSpc>
        <a:spcBef>
          <a:spcPct val="0"/>
        </a:spcBef>
        <a:spcAft>
          <a:spcPts val="850"/>
        </a:spcAft>
        <a:buClr>
          <a:srgbClr val="000000"/>
        </a:buClr>
        <a:buSzPct val="100000"/>
        <a:buFont typeface="Times New Roman" pitchFamily="18" charset="0"/>
        <a:defRPr sz="2000">
          <a:solidFill>
            <a:srgbClr val="000000"/>
          </a:solidFill>
          <a:latin typeface="+mj-lt"/>
          <a:cs typeface="+mn-cs"/>
        </a:defRPr>
      </a:lvl3pPr>
      <a:lvl4pPr marL="1600200" indent="-228600" algn="l" defTabSz="457200" rtl="0" fontAlgn="base">
        <a:lnSpc>
          <a:spcPts val="2800"/>
        </a:lnSpc>
        <a:spcBef>
          <a:spcPct val="0"/>
        </a:spcBef>
        <a:spcAft>
          <a:spcPts val="575"/>
        </a:spcAft>
        <a:buClr>
          <a:srgbClr val="000000"/>
        </a:buClr>
        <a:buSzPct val="100000"/>
        <a:buFont typeface="Times New Roman" pitchFamily="18" charset="0"/>
        <a:defRPr sz="2000">
          <a:solidFill>
            <a:srgbClr val="000000"/>
          </a:solidFill>
          <a:latin typeface="+mj-lt"/>
          <a:cs typeface="+mn-cs"/>
        </a:defRPr>
      </a:lvl4pPr>
      <a:lvl5pPr marL="2057400" indent="-228600" algn="l" defTabSz="457200" rtl="0" fontAlgn="base">
        <a:lnSpc>
          <a:spcPts val="2800"/>
        </a:lnSpc>
        <a:spcBef>
          <a:spcPct val="0"/>
        </a:spcBef>
        <a:spcAft>
          <a:spcPts val="288"/>
        </a:spcAft>
        <a:buClr>
          <a:srgbClr val="000000"/>
        </a:buClr>
        <a:buSzPct val="100000"/>
        <a:buFont typeface="Times New Roman" pitchFamily="18" charset="0"/>
        <a:defRPr sz="2000">
          <a:solidFill>
            <a:srgbClr val="000000"/>
          </a:solidFill>
          <a:latin typeface="+mj-lt"/>
          <a:cs typeface="+mn-cs"/>
        </a:defRPr>
      </a:lvl5pPr>
      <a:lvl6pPr marL="2514600" indent="-228600" algn="l" defTabSz="457200" rtl="0" fontAlgn="base">
        <a:lnSpc>
          <a:spcPts val="2800"/>
        </a:lnSpc>
        <a:spcBef>
          <a:spcPct val="0"/>
        </a:spcBef>
        <a:spcAft>
          <a:spcPts val="288"/>
        </a:spcAft>
        <a:buClr>
          <a:srgbClr val="000000"/>
        </a:buClr>
        <a:buSzPct val="100000"/>
        <a:buFont typeface="Times New Roman" pitchFamily="18" charset="0"/>
        <a:defRPr sz="2000">
          <a:solidFill>
            <a:srgbClr val="000000"/>
          </a:solidFill>
          <a:latin typeface="+mj-lt"/>
          <a:cs typeface="+mn-cs"/>
        </a:defRPr>
      </a:lvl6pPr>
      <a:lvl7pPr marL="2971800" indent="-228600" algn="l" defTabSz="457200" rtl="0" fontAlgn="base">
        <a:lnSpc>
          <a:spcPts val="2800"/>
        </a:lnSpc>
        <a:spcBef>
          <a:spcPct val="0"/>
        </a:spcBef>
        <a:spcAft>
          <a:spcPts val="288"/>
        </a:spcAft>
        <a:buClr>
          <a:srgbClr val="000000"/>
        </a:buClr>
        <a:buSzPct val="100000"/>
        <a:buFont typeface="Times New Roman" pitchFamily="18" charset="0"/>
        <a:defRPr sz="2000">
          <a:solidFill>
            <a:srgbClr val="000000"/>
          </a:solidFill>
          <a:latin typeface="+mj-lt"/>
          <a:cs typeface="+mn-cs"/>
        </a:defRPr>
      </a:lvl7pPr>
      <a:lvl8pPr marL="3429000" indent="-228600" algn="l" defTabSz="457200" rtl="0" fontAlgn="base">
        <a:lnSpc>
          <a:spcPts val="2800"/>
        </a:lnSpc>
        <a:spcBef>
          <a:spcPct val="0"/>
        </a:spcBef>
        <a:spcAft>
          <a:spcPts val="288"/>
        </a:spcAft>
        <a:buClr>
          <a:srgbClr val="000000"/>
        </a:buClr>
        <a:buSzPct val="100000"/>
        <a:buFont typeface="Times New Roman" pitchFamily="18" charset="0"/>
        <a:defRPr sz="2000">
          <a:solidFill>
            <a:srgbClr val="000000"/>
          </a:solidFill>
          <a:latin typeface="+mj-lt"/>
          <a:cs typeface="+mn-cs"/>
        </a:defRPr>
      </a:lvl8pPr>
      <a:lvl9pPr marL="3886200" indent="-228600" algn="l" defTabSz="457200" rtl="0" fontAlgn="base">
        <a:lnSpc>
          <a:spcPts val="2800"/>
        </a:lnSpc>
        <a:spcBef>
          <a:spcPct val="0"/>
        </a:spcBef>
        <a:spcAft>
          <a:spcPts val="288"/>
        </a:spcAft>
        <a:buClr>
          <a:srgbClr val="000000"/>
        </a:buClr>
        <a:buSzPct val="100000"/>
        <a:buFont typeface="Times New Roman" pitchFamily="18" charset="0"/>
        <a:defRPr sz="2000">
          <a:solidFill>
            <a:srgbClr val="000000"/>
          </a:solidFill>
          <a:latin typeface="+mj-lt"/>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www.youtube.com/watch?v=PgHs8Anggtk&amp;t=32s" TargetMode="Externa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3.xml"/><Relationship Id="rId5" Type="http://schemas.openxmlformats.org/officeDocument/2006/relationships/image" Target="../media/image20.png"/><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2" Type="http://schemas.openxmlformats.org/officeDocument/2006/relationships/hyperlink" Target="https://www.youtube.com/watch?v=58Q8tRU6L_8" TargetMode="Externa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3.xml"/><Relationship Id="rId5" Type="http://schemas.openxmlformats.org/officeDocument/2006/relationships/image" Target="../media/image25.pn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hyperlink" Target="https://www.stomavereniging.nl/leven-met-een-stoma/darmstoma-en-pouch/wat-is-een-colostoma/" TargetMode="External"/><Relationship Id="rId2" Type="http://schemas.openxmlformats.org/officeDocument/2006/relationships/notesSlide" Target="../notesSlides/notesSlide2.xml"/><Relationship Id="rId1" Type="http://schemas.openxmlformats.org/officeDocument/2006/relationships/slideLayout" Target="../slideLayouts/slideLayout18.xml"/><Relationship Id="rId4" Type="http://schemas.openxmlformats.org/officeDocument/2006/relationships/hyperlink" Target="https://www.stomavereniging.nl/leven-met-een-stoma/darmstoma-en-pouch/is-ileostoma-dunne-darmstoma/" TargetMode="External"/></Relationships>
</file>

<file path=ppt/slides/_rels/slide20.xml.rels><?xml version="1.0" encoding="UTF-8" standalone="yes"?>
<Relationships xmlns="http://schemas.openxmlformats.org/package/2006/relationships"><Relationship Id="rId2" Type="http://schemas.openxmlformats.org/officeDocument/2006/relationships/hyperlink" Target="https://www.youtube.com/watch?v=iSUZDXTZLuY" TargetMode="Externa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3.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3.xml"/><Relationship Id="rId5" Type="http://schemas.openxmlformats.org/officeDocument/2006/relationships/image" Target="../media/image36.png"/><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www.youtube.com/watch?v=OjRpHvS_tSE&amp;index=3&amp;list=PLUxEYB-WNxyPiZqx38kc4fWBIue04TACx" TargetMode="Externa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www.stomavereniging.nl/leven-met-een-stoma/darmstoma-en-pouch/wat-is-een-colostoma/colostoma-operatie/" TargetMode="Externa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hyperlink" Target="https://www.mlds.nl/chronische-ziekten/crohn-ziekte-van/" TargetMode="External"/><Relationship Id="rId7" Type="http://schemas.openxmlformats.org/officeDocument/2006/relationships/image" Target="../media/image8.png"/><Relationship Id="rId2" Type="http://schemas.openxmlformats.org/officeDocument/2006/relationships/hyperlink" Target="https://www.kanker.nl/bibliotheek/dikkedarmkanker/wat-is/2-dikkedarmkanker" TargetMode="External"/><Relationship Id="rId1" Type="http://schemas.openxmlformats.org/officeDocument/2006/relationships/slideLayout" Target="../slideLayouts/slideLayout13.xml"/><Relationship Id="rId6" Type="http://schemas.openxmlformats.org/officeDocument/2006/relationships/hyperlink" Target="https://www.mlds.nl/klachten/ontlastingsincontinentie-bij-volwassenen/" TargetMode="External"/><Relationship Id="rId5" Type="http://schemas.openxmlformats.org/officeDocument/2006/relationships/hyperlink" Target="https://www.mlds.nl/klachten/verstopping-bij-volwassenen/" TargetMode="External"/><Relationship Id="rId4" Type="http://schemas.openxmlformats.org/officeDocument/2006/relationships/hyperlink" Target="https://www.mlds.nl/chronische-ziekten/colitis-ulcerosa/"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a:spLocks noChangeArrowheads="1"/>
          </p:cNvSpPr>
          <p:nvPr/>
        </p:nvSpPr>
        <p:spPr bwMode="auto">
          <a:xfrm>
            <a:off x="1043608" y="2420888"/>
            <a:ext cx="3168675" cy="1154113"/>
          </a:xfrm>
          <a:prstGeom prst="rect">
            <a:avLst/>
          </a:prstGeom>
          <a:noFill/>
          <a:ln w="9525">
            <a:noFill/>
            <a:round/>
            <a:headEnd/>
            <a:tailEnd/>
          </a:ln>
          <a:effectLst/>
        </p:spPr>
        <p:txBody>
          <a:bodyPr wrap="none" anchor="ctr"/>
          <a:lstStyle/>
          <a:p>
            <a:r>
              <a:rPr lang="nl-NL" sz="9600" dirty="0" smtClean="0"/>
              <a:t>Stoma</a:t>
            </a:r>
            <a:endParaRPr lang="nl-NL" sz="9600" dirty="0"/>
          </a:p>
        </p:txBody>
      </p:sp>
      <p:sp>
        <p:nvSpPr>
          <p:cNvPr id="5123" name="Text Box 3"/>
          <p:cNvSpPr txBox="1">
            <a:spLocks noChangeArrowheads="1"/>
          </p:cNvSpPr>
          <p:nvPr/>
        </p:nvSpPr>
        <p:spPr bwMode="auto">
          <a:xfrm>
            <a:off x="1619250" y="4745038"/>
            <a:ext cx="2133600" cy="365125"/>
          </a:xfrm>
          <a:prstGeom prst="rect">
            <a:avLst/>
          </a:prstGeom>
          <a:noFill/>
          <a:ln w="9525">
            <a:noFill/>
            <a:round/>
            <a:headEnd/>
            <a:tailEnd/>
          </a:ln>
          <a:effectLst/>
        </p:spPr>
        <p:txBody>
          <a:bodyPr wrap="none" anchor="ctr"/>
          <a:lstStyle/>
          <a:p>
            <a:endParaRPr lang="nl-NL" dirty="0"/>
          </a:p>
        </p:txBody>
      </p:sp>
      <p:pic>
        <p:nvPicPr>
          <p:cNvPr id="2" name="Afbeelding 1"/>
          <p:cNvPicPr>
            <a:picLocks noChangeAspect="1"/>
          </p:cNvPicPr>
          <p:nvPr/>
        </p:nvPicPr>
        <p:blipFill>
          <a:blip r:embed="rId3"/>
          <a:stretch>
            <a:fillRect/>
          </a:stretch>
        </p:blipFill>
        <p:spPr>
          <a:xfrm>
            <a:off x="1979712" y="4310063"/>
            <a:ext cx="2847975" cy="1600200"/>
          </a:xfrm>
          <a:prstGeom prst="rect">
            <a:avLst/>
          </a:prstGeom>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71600" y="548680"/>
            <a:ext cx="6802438" cy="717550"/>
          </a:xfrm>
        </p:spPr>
        <p:txBody>
          <a:bodyPr/>
          <a:lstStyle/>
          <a:p>
            <a:r>
              <a:rPr lang="nl-NL" sz="3200" dirty="0" smtClean="0">
                <a:solidFill>
                  <a:srgbClr val="FF0000"/>
                </a:solidFill>
              </a:rPr>
              <a:t>Huidproblemen</a:t>
            </a:r>
            <a:endParaRPr lang="nl-NL" sz="3200" dirty="0">
              <a:solidFill>
                <a:srgbClr val="FF0000"/>
              </a:solidFill>
            </a:endParaRPr>
          </a:p>
        </p:txBody>
      </p:sp>
      <p:sp>
        <p:nvSpPr>
          <p:cNvPr id="3" name="Tijdelijke aanduiding voor inhoud 2"/>
          <p:cNvSpPr>
            <a:spLocks noGrp="1"/>
          </p:cNvSpPr>
          <p:nvPr>
            <p:ph idx="1"/>
          </p:nvPr>
        </p:nvSpPr>
        <p:spPr>
          <a:xfrm>
            <a:off x="457200" y="1556792"/>
            <a:ext cx="8228013" cy="6828631"/>
          </a:xfrm>
        </p:spPr>
        <p:txBody>
          <a:bodyPr/>
          <a:lstStyle/>
          <a:p>
            <a:pPr>
              <a:buFont typeface="Arial" panose="020B0604020202020204" pitchFamily="34" charset="0"/>
              <a:buChar char="•"/>
            </a:pPr>
            <a:r>
              <a:rPr lang="nl-NL" dirty="0">
                <a:solidFill>
                  <a:srgbClr val="333333"/>
                </a:solidFill>
                <a:latin typeface="Roboto"/>
              </a:rPr>
              <a:t>De huid in contact komt met ontlasting of urine vanuit de stoma</a:t>
            </a:r>
          </a:p>
          <a:p>
            <a:pPr>
              <a:buFont typeface="Arial" panose="020B0604020202020204" pitchFamily="34" charset="0"/>
              <a:buChar char="•"/>
            </a:pPr>
            <a:r>
              <a:rPr lang="nl-NL" dirty="0">
                <a:solidFill>
                  <a:srgbClr val="333333"/>
                </a:solidFill>
                <a:latin typeface="Roboto"/>
              </a:rPr>
              <a:t>Transpiratie vanuit de huid niet goed wordt geabsorbeerd door de huidplak</a:t>
            </a:r>
          </a:p>
          <a:p>
            <a:pPr>
              <a:buFont typeface="Arial" panose="020B0604020202020204" pitchFamily="34" charset="0"/>
              <a:buChar char="•"/>
            </a:pPr>
            <a:r>
              <a:rPr lang="nl-NL" dirty="0">
                <a:solidFill>
                  <a:srgbClr val="333333"/>
                </a:solidFill>
                <a:latin typeface="Roboto"/>
              </a:rPr>
              <a:t>De huidplak te vaak of op onjuiste wijze wordt verwijderd</a:t>
            </a:r>
          </a:p>
          <a:p>
            <a:pPr>
              <a:buFont typeface="Arial" panose="020B0604020202020204" pitchFamily="34" charset="0"/>
              <a:buChar char="•"/>
            </a:pPr>
            <a:r>
              <a:rPr lang="nl-NL" dirty="0">
                <a:solidFill>
                  <a:srgbClr val="333333"/>
                </a:solidFill>
                <a:latin typeface="Roboto"/>
              </a:rPr>
              <a:t>Overgevoeligheid voor ingrediënten in de </a:t>
            </a:r>
            <a:r>
              <a:rPr lang="nl-NL" dirty="0" smtClean="0">
                <a:solidFill>
                  <a:srgbClr val="333333"/>
                </a:solidFill>
                <a:latin typeface="Roboto"/>
              </a:rPr>
              <a:t>huidplak</a:t>
            </a:r>
            <a:endParaRPr lang="nl-NL" dirty="0"/>
          </a:p>
        </p:txBody>
      </p:sp>
      <p:sp>
        <p:nvSpPr>
          <p:cNvPr id="4" name="Tijdelijke aanduiding voor datum 3"/>
          <p:cNvSpPr>
            <a:spLocks noGrp="1"/>
          </p:cNvSpPr>
          <p:nvPr>
            <p:ph type="dt" idx="10"/>
          </p:nvPr>
        </p:nvSpPr>
        <p:spPr/>
        <p:txBody>
          <a:bodyPr/>
          <a:lstStyle/>
          <a:p>
            <a:r>
              <a:rPr lang="en-US" smtClean="0"/>
              <a:t>10/10/11</a:t>
            </a:r>
            <a:endParaRPr lang="en-US" dirty="0"/>
          </a:p>
        </p:txBody>
      </p:sp>
    </p:spTree>
    <p:extLst>
      <p:ext uri="{BB962C8B-B14F-4D97-AF65-F5344CB8AC3E}">
        <p14:creationId xmlns:p14="http://schemas.microsoft.com/office/powerpoint/2010/main" val="4812257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ctrTitle"/>
          </p:nvPr>
        </p:nvSpPr>
        <p:spPr>
          <a:xfrm>
            <a:off x="611560" y="1196752"/>
            <a:ext cx="7772400" cy="1470025"/>
          </a:xfrm>
        </p:spPr>
        <p:txBody>
          <a:bodyPr/>
          <a:lstStyle/>
          <a:p>
            <a:r>
              <a:rPr lang="nl-NL" sz="2000" dirty="0">
                <a:latin typeface="Roboto"/>
              </a:rPr>
              <a:t>Huidproblemen ontstaan veelal doordat:</a:t>
            </a:r>
            <a:br>
              <a:rPr lang="nl-NL" sz="2000" dirty="0">
                <a:latin typeface="Roboto"/>
              </a:rPr>
            </a:br>
            <a:r>
              <a:rPr lang="nl-NL" sz="2000" dirty="0">
                <a:latin typeface="Roboto"/>
              </a:rPr>
              <a:t/>
            </a:r>
            <a:br>
              <a:rPr lang="nl-NL" sz="2000" dirty="0">
                <a:latin typeface="Roboto"/>
              </a:rPr>
            </a:br>
            <a:r>
              <a:rPr lang="nl-NL" sz="2000" dirty="0" smtClean="0">
                <a:latin typeface="Roboto"/>
              </a:rPr>
              <a:t>* De </a:t>
            </a:r>
            <a:r>
              <a:rPr lang="nl-NL" sz="2000" dirty="0">
                <a:latin typeface="Roboto"/>
              </a:rPr>
              <a:t>huid in contact komt met ontlasting of urine vanuit de stoma</a:t>
            </a:r>
            <a:br>
              <a:rPr lang="nl-NL" sz="2000" dirty="0">
                <a:latin typeface="Roboto"/>
              </a:rPr>
            </a:br>
            <a:r>
              <a:rPr lang="nl-NL" sz="2000" dirty="0" smtClean="0">
                <a:latin typeface="Roboto"/>
              </a:rPr>
              <a:t>* Transpiratie niet </a:t>
            </a:r>
            <a:r>
              <a:rPr lang="nl-NL" sz="2000" dirty="0">
                <a:latin typeface="Roboto"/>
              </a:rPr>
              <a:t>goed wordt geabsorbeerd door </a:t>
            </a:r>
            <a:r>
              <a:rPr lang="nl-NL" sz="2000" dirty="0" smtClean="0">
                <a:latin typeface="Roboto"/>
              </a:rPr>
              <a:t>de  huidplak</a:t>
            </a:r>
            <a:r>
              <a:rPr lang="nl-NL" sz="2000" dirty="0">
                <a:latin typeface="Roboto"/>
              </a:rPr>
              <a:t/>
            </a:r>
            <a:br>
              <a:rPr lang="nl-NL" sz="2000" dirty="0">
                <a:latin typeface="Roboto"/>
              </a:rPr>
            </a:br>
            <a:r>
              <a:rPr lang="nl-NL" sz="2000" dirty="0" smtClean="0">
                <a:latin typeface="Roboto"/>
              </a:rPr>
              <a:t>* De </a:t>
            </a:r>
            <a:r>
              <a:rPr lang="nl-NL" sz="2000" dirty="0">
                <a:latin typeface="Roboto"/>
              </a:rPr>
              <a:t>huidplak te vaak of op onjuiste wijze wordt verwijderd</a:t>
            </a:r>
            <a:br>
              <a:rPr lang="nl-NL" sz="2000" dirty="0">
                <a:latin typeface="Roboto"/>
              </a:rPr>
            </a:br>
            <a:r>
              <a:rPr lang="nl-NL" sz="2000" dirty="0" smtClean="0">
                <a:latin typeface="Roboto"/>
              </a:rPr>
              <a:t>* Overgevoeligheid </a:t>
            </a:r>
            <a:r>
              <a:rPr lang="nl-NL" sz="2000" dirty="0">
                <a:latin typeface="Roboto"/>
              </a:rPr>
              <a:t>voor ingrediënten in de huidplak </a:t>
            </a:r>
          </a:p>
        </p:txBody>
      </p:sp>
      <p:sp>
        <p:nvSpPr>
          <p:cNvPr id="6" name="Ondertitel 5"/>
          <p:cNvSpPr>
            <a:spLocks noGrp="1"/>
          </p:cNvSpPr>
          <p:nvPr>
            <p:ph type="subTitle" idx="1"/>
          </p:nvPr>
        </p:nvSpPr>
        <p:spPr>
          <a:xfrm>
            <a:off x="1187624" y="401821"/>
            <a:ext cx="6400800" cy="650915"/>
          </a:xfrm>
        </p:spPr>
        <p:txBody>
          <a:bodyPr/>
          <a:lstStyle/>
          <a:p>
            <a:r>
              <a:rPr lang="nl-NL" sz="3200" dirty="0" smtClean="0">
                <a:solidFill>
                  <a:srgbClr val="FF0000"/>
                </a:solidFill>
              </a:rPr>
              <a:t>Oorzaken huidproblemen</a:t>
            </a:r>
            <a:endParaRPr lang="nl-NL" sz="3200" dirty="0">
              <a:solidFill>
                <a:srgbClr val="FF0000"/>
              </a:solidFill>
            </a:endParaRPr>
          </a:p>
        </p:txBody>
      </p:sp>
      <p:sp>
        <p:nvSpPr>
          <p:cNvPr id="4" name="Tijdelijke aanduiding voor datum 3"/>
          <p:cNvSpPr>
            <a:spLocks noGrp="1"/>
          </p:cNvSpPr>
          <p:nvPr>
            <p:ph type="dt" idx="10"/>
          </p:nvPr>
        </p:nvSpPr>
        <p:spPr/>
        <p:txBody>
          <a:bodyPr/>
          <a:lstStyle/>
          <a:p>
            <a:r>
              <a:rPr lang="en-US" smtClean="0"/>
              <a:t>10/10/11</a:t>
            </a:r>
            <a:endParaRPr lang="en-US" dirty="0"/>
          </a:p>
        </p:txBody>
      </p:sp>
    </p:spTree>
    <p:extLst>
      <p:ext uri="{BB962C8B-B14F-4D97-AF65-F5344CB8AC3E}">
        <p14:creationId xmlns:p14="http://schemas.microsoft.com/office/powerpoint/2010/main" val="16764787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pic>
        <p:nvPicPr>
          <p:cNvPr id="5" name="Tijdelijke aanduiding voor inhoud 4"/>
          <p:cNvPicPr>
            <a:picLocks noGrp="1" noChangeAspect="1"/>
          </p:cNvPicPr>
          <p:nvPr>
            <p:ph idx="1"/>
          </p:nvPr>
        </p:nvPicPr>
        <p:blipFill>
          <a:blip r:embed="rId2"/>
          <a:stretch>
            <a:fillRect/>
          </a:stretch>
        </p:blipFill>
        <p:spPr>
          <a:xfrm>
            <a:off x="324774" y="1484784"/>
            <a:ext cx="7271561" cy="4079547"/>
          </a:xfrm>
          <a:prstGeom prst="rect">
            <a:avLst/>
          </a:prstGeom>
        </p:spPr>
      </p:pic>
      <p:sp>
        <p:nvSpPr>
          <p:cNvPr id="4" name="Tijdelijke aanduiding voor datum 3"/>
          <p:cNvSpPr>
            <a:spLocks noGrp="1"/>
          </p:cNvSpPr>
          <p:nvPr>
            <p:ph type="dt" idx="10"/>
          </p:nvPr>
        </p:nvSpPr>
        <p:spPr/>
        <p:txBody>
          <a:bodyPr/>
          <a:lstStyle/>
          <a:p>
            <a:r>
              <a:rPr lang="en-US" smtClean="0"/>
              <a:t>10/10/11</a:t>
            </a:r>
            <a:endParaRPr lang="en-US" dirty="0"/>
          </a:p>
        </p:txBody>
      </p:sp>
    </p:spTree>
    <p:extLst>
      <p:ext uri="{BB962C8B-B14F-4D97-AF65-F5344CB8AC3E}">
        <p14:creationId xmlns:p14="http://schemas.microsoft.com/office/powerpoint/2010/main" val="33589630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95736" y="5638800"/>
            <a:ext cx="6802438" cy="717550"/>
          </a:xfrm>
        </p:spPr>
        <p:txBody>
          <a:bodyPr/>
          <a:lstStyle/>
          <a:p>
            <a:r>
              <a:rPr lang="nl-NL" sz="3200" b="1" dirty="0" smtClean="0">
                <a:solidFill>
                  <a:srgbClr val="FF0000"/>
                </a:solidFill>
              </a:rPr>
              <a:t>Materialen en werkwijze</a:t>
            </a:r>
            <a:endParaRPr lang="nl-NL" sz="3200" b="1" dirty="0">
              <a:solidFill>
                <a:srgbClr val="FF0000"/>
              </a:solidFill>
            </a:endParaRPr>
          </a:p>
        </p:txBody>
      </p:sp>
      <p:pic>
        <p:nvPicPr>
          <p:cNvPr id="5" name="Tijdelijke aanduiding voor inhoud 4"/>
          <p:cNvPicPr>
            <a:picLocks noGrp="1" noChangeAspect="1"/>
          </p:cNvPicPr>
          <p:nvPr>
            <p:ph idx="1"/>
          </p:nvPr>
        </p:nvPicPr>
        <p:blipFill>
          <a:blip r:embed="rId2"/>
          <a:stretch>
            <a:fillRect/>
          </a:stretch>
        </p:blipFill>
        <p:spPr>
          <a:xfrm>
            <a:off x="2195736" y="404664"/>
            <a:ext cx="4608512" cy="4608512"/>
          </a:xfrm>
          <a:prstGeom prst="rect">
            <a:avLst/>
          </a:prstGeom>
        </p:spPr>
      </p:pic>
      <p:sp>
        <p:nvSpPr>
          <p:cNvPr id="4" name="Tijdelijke aanduiding voor datum 3"/>
          <p:cNvSpPr>
            <a:spLocks noGrp="1"/>
          </p:cNvSpPr>
          <p:nvPr>
            <p:ph type="dt" idx="10"/>
          </p:nvPr>
        </p:nvSpPr>
        <p:spPr/>
        <p:txBody>
          <a:bodyPr/>
          <a:lstStyle/>
          <a:p>
            <a:r>
              <a:rPr lang="en-US" smtClean="0"/>
              <a:t>10/10/11</a:t>
            </a:r>
            <a:endParaRPr lang="en-US" dirty="0"/>
          </a:p>
        </p:txBody>
      </p:sp>
    </p:spTree>
    <p:extLst>
      <p:ext uri="{BB962C8B-B14F-4D97-AF65-F5344CB8AC3E}">
        <p14:creationId xmlns:p14="http://schemas.microsoft.com/office/powerpoint/2010/main" val="36515343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3" name="Tijdelijke aanduiding voor inhoud 2"/>
          <p:cNvSpPr>
            <a:spLocks noGrp="1"/>
          </p:cNvSpPr>
          <p:nvPr>
            <p:ph idx="1"/>
          </p:nvPr>
        </p:nvSpPr>
        <p:spPr>
          <a:xfrm>
            <a:off x="457200" y="858837"/>
            <a:ext cx="8228013" cy="4524375"/>
          </a:xfrm>
        </p:spPr>
        <p:txBody>
          <a:bodyPr/>
          <a:lstStyle/>
          <a:p>
            <a:r>
              <a:rPr lang="nl-NL" dirty="0">
                <a:hlinkClick r:id="rId2"/>
              </a:rPr>
              <a:t>https://</a:t>
            </a:r>
            <a:r>
              <a:rPr lang="nl-NL" dirty="0" smtClean="0">
                <a:hlinkClick r:id="rId2"/>
              </a:rPr>
              <a:t>www.youtube.com/watch?v=PgHs8Anggtk&amp;t=32s</a:t>
            </a:r>
            <a:endParaRPr lang="nl-NL" dirty="0" smtClean="0"/>
          </a:p>
          <a:p>
            <a:endParaRPr lang="nl-NL" dirty="0"/>
          </a:p>
          <a:p>
            <a:r>
              <a:rPr lang="nl-NL" dirty="0" smtClean="0"/>
              <a:t>Filmpje opmeten van stoma roosje</a:t>
            </a:r>
            <a:endParaRPr lang="nl-NL" dirty="0"/>
          </a:p>
        </p:txBody>
      </p:sp>
      <p:sp>
        <p:nvSpPr>
          <p:cNvPr id="4" name="Tijdelijke aanduiding voor datum 3"/>
          <p:cNvSpPr>
            <a:spLocks noGrp="1"/>
          </p:cNvSpPr>
          <p:nvPr>
            <p:ph type="dt" idx="10"/>
          </p:nvPr>
        </p:nvSpPr>
        <p:spPr/>
        <p:txBody>
          <a:bodyPr/>
          <a:lstStyle/>
          <a:p>
            <a:r>
              <a:rPr lang="en-US" smtClean="0"/>
              <a:t>10/10/11</a:t>
            </a:r>
            <a:endParaRPr lang="en-US" dirty="0"/>
          </a:p>
        </p:txBody>
      </p:sp>
      <p:pic>
        <p:nvPicPr>
          <p:cNvPr id="5" name="Afbeelding 4"/>
          <p:cNvPicPr>
            <a:picLocks noChangeAspect="1"/>
          </p:cNvPicPr>
          <p:nvPr/>
        </p:nvPicPr>
        <p:blipFill>
          <a:blip r:embed="rId3"/>
          <a:stretch>
            <a:fillRect/>
          </a:stretch>
        </p:blipFill>
        <p:spPr>
          <a:xfrm>
            <a:off x="1523206" y="3212976"/>
            <a:ext cx="5844902" cy="2487192"/>
          </a:xfrm>
          <a:prstGeom prst="rect">
            <a:avLst/>
          </a:prstGeom>
        </p:spPr>
      </p:pic>
    </p:spTree>
    <p:extLst>
      <p:ext uri="{BB962C8B-B14F-4D97-AF65-F5344CB8AC3E}">
        <p14:creationId xmlns:p14="http://schemas.microsoft.com/office/powerpoint/2010/main" val="281085556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Afbeelding 6"/>
          <p:cNvPicPr>
            <a:picLocks noChangeAspect="1"/>
          </p:cNvPicPr>
          <p:nvPr/>
        </p:nvPicPr>
        <p:blipFill>
          <a:blip r:embed="rId2"/>
          <a:stretch>
            <a:fillRect/>
          </a:stretch>
        </p:blipFill>
        <p:spPr>
          <a:xfrm>
            <a:off x="1691680" y="252676"/>
            <a:ext cx="5414417" cy="6497300"/>
          </a:xfrm>
          <a:prstGeom prst="rect">
            <a:avLst/>
          </a:prstGeom>
        </p:spPr>
      </p:pic>
      <p:sp>
        <p:nvSpPr>
          <p:cNvPr id="5" name="Titel 4"/>
          <p:cNvSpPr>
            <a:spLocks noGrp="1"/>
          </p:cNvSpPr>
          <p:nvPr>
            <p:ph type="ctrTitle"/>
          </p:nvPr>
        </p:nvSpPr>
        <p:spPr>
          <a:xfrm>
            <a:off x="685800" y="3554731"/>
            <a:ext cx="7772400" cy="45719"/>
          </a:xfrm>
        </p:spPr>
        <p:txBody>
          <a:bodyPr/>
          <a:lstStyle/>
          <a:p>
            <a:endParaRPr lang="nl-NL" dirty="0"/>
          </a:p>
        </p:txBody>
      </p:sp>
      <p:sp>
        <p:nvSpPr>
          <p:cNvPr id="6" name="Ondertitel 5"/>
          <p:cNvSpPr>
            <a:spLocks noGrp="1"/>
          </p:cNvSpPr>
          <p:nvPr>
            <p:ph type="subTitle" idx="1"/>
          </p:nvPr>
        </p:nvSpPr>
        <p:spPr>
          <a:xfrm flipV="1">
            <a:off x="1523206" y="214929"/>
            <a:ext cx="6400800" cy="45719"/>
          </a:xfrm>
        </p:spPr>
        <p:txBody>
          <a:bodyPr/>
          <a:lstStyle/>
          <a:p>
            <a:endParaRPr lang="nl-NL" dirty="0"/>
          </a:p>
        </p:txBody>
      </p:sp>
      <p:sp>
        <p:nvSpPr>
          <p:cNvPr id="4" name="Tijdelijke aanduiding voor datum 3"/>
          <p:cNvSpPr>
            <a:spLocks noGrp="1"/>
          </p:cNvSpPr>
          <p:nvPr>
            <p:ph type="dt" idx="10"/>
          </p:nvPr>
        </p:nvSpPr>
        <p:spPr/>
        <p:txBody>
          <a:bodyPr/>
          <a:lstStyle/>
          <a:p>
            <a:r>
              <a:rPr lang="en-US" smtClean="0"/>
              <a:t>10/10/11</a:t>
            </a:r>
            <a:endParaRPr lang="en-US" dirty="0"/>
          </a:p>
        </p:txBody>
      </p:sp>
    </p:spTree>
    <p:extLst>
      <p:ext uri="{BB962C8B-B14F-4D97-AF65-F5344CB8AC3E}">
        <p14:creationId xmlns:p14="http://schemas.microsoft.com/office/powerpoint/2010/main" val="13823637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pic>
        <p:nvPicPr>
          <p:cNvPr id="7" name="Tijdelijke aanduiding voor inhoud 6"/>
          <p:cNvPicPr>
            <a:picLocks noGrp="1" noChangeAspect="1"/>
          </p:cNvPicPr>
          <p:nvPr>
            <p:ph idx="1"/>
          </p:nvPr>
        </p:nvPicPr>
        <p:blipFill>
          <a:blip r:embed="rId2"/>
          <a:stretch>
            <a:fillRect/>
          </a:stretch>
        </p:blipFill>
        <p:spPr>
          <a:xfrm>
            <a:off x="5012469" y="428625"/>
            <a:ext cx="2847975" cy="1600200"/>
          </a:xfrm>
          <a:prstGeom prst="rect">
            <a:avLst/>
          </a:prstGeom>
        </p:spPr>
      </p:pic>
      <p:sp>
        <p:nvSpPr>
          <p:cNvPr id="4" name="Tijdelijke aanduiding voor datum 3"/>
          <p:cNvSpPr>
            <a:spLocks noGrp="1"/>
          </p:cNvSpPr>
          <p:nvPr>
            <p:ph type="dt" idx="10"/>
          </p:nvPr>
        </p:nvSpPr>
        <p:spPr/>
        <p:txBody>
          <a:bodyPr/>
          <a:lstStyle/>
          <a:p>
            <a:r>
              <a:rPr lang="en-US" smtClean="0"/>
              <a:t>10/10/11</a:t>
            </a:r>
            <a:endParaRPr lang="en-US" dirty="0"/>
          </a:p>
        </p:txBody>
      </p:sp>
      <p:pic>
        <p:nvPicPr>
          <p:cNvPr id="6" name="Afbeelding 5"/>
          <p:cNvPicPr>
            <a:picLocks noChangeAspect="1"/>
          </p:cNvPicPr>
          <p:nvPr/>
        </p:nvPicPr>
        <p:blipFill>
          <a:blip r:embed="rId3"/>
          <a:stretch>
            <a:fillRect/>
          </a:stretch>
        </p:blipFill>
        <p:spPr>
          <a:xfrm>
            <a:off x="899592" y="428625"/>
            <a:ext cx="2736304" cy="3313074"/>
          </a:xfrm>
          <a:prstGeom prst="rect">
            <a:avLst/>
          </a:prstGeom>
        </p:spPr>
      </p:pic>
      <p:pic>
        <p:nvPicPr>
          <p:cNvPr id="8" name="Afbeelding 7"/>
          <p:cNvPicPr>
            <a:picLocks noChangeAspect="1"/>
          </p:cNvPicPr>
          <p:nvPr/>
        </p:nvPicPr>
        <p:blipFill>
          <a:blip r:embed="rId4"/>
          <a:stretch>
            <a:fillRect/>
          </a:stretch>
        </p:blipFill>
        <p:spPr>
          <a:xfrm>
            <a:off x="476652" y="3967201"/>
            <a:ext cx="3609133" cy="1768475"/>
          </a:xfrm>
          <a:prstGeom prst="rect">
            <a:avLst/>
          </a:prstGeom>
        </p:spPr>
      </p:pic>
      <p:pic>
        <p:nvPicPr>
          <p:cNvPr id="10" name="Afbeelding 9"/>
          <p:cNvPicPr>
            <a:picLocks noChangeAspect="1"/>
          </p:cNvPicPr>
          <p:nvPr/>
        </p:nvPicPr>
        <p:blipFill>
          <a:blip r:embed="rId5"/>
          <a:stretch>
            <a:fillRect/>
          </a:stretch>
        </p:blipFill>
        <p:spPr>
          <a:xfrm>
            <a:off x="5020469" y="3495675"/>
            <a:ext cx="2831976" cy="2831976"/>
          </a:xfrm>
          <a:prstGeom prst="rect">
            <a:avLst/>
          </a:prstGeom>
        </p:spPr>
      </p:pic>
    </p:spTree>
    <p:extLst>
      <p:ext uri="{BB962C8B-B14F-4D97-AF65-F5344CB8AC3E}">
        <p14:creationId xmlns:p14="http://schemas.microsoft.com/office/powerpoint/2010/main" val="96746933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3" name="Tijdelijke aanduiding voor inhoud 2"/>
          <p:cNvSpPr>
            <a:spLocks noGrp="1"/>
          </p:cNvSpPr>
          <p:nvPr>
            <p:ph idx="1"/>
          </p:nvPr>
        </p:nvSpPr>
        <p:spPr>
          <a:xfrm>
            <a:off x="424056" y="980728"/>
            <a:ext cx="8228013" cy="4524375"/>
          </a:xfrm>
        </p:spPr>
        <p:txBody>
          <a:bodyPr/>
          <a:lstStyle/>
          <a:p>
            <a:r>
              <a:rPr lang="nl-NL" dirty="0" smtClean="0">
                <a:hlinkClick r:id="rId2"/>
              </a:rPr>
              <a:t>https://www.youtube.com/watch?v=58Q8tRU6L_8</a:t>
            </a:r>
            <a:endParaRPr lang="nl-NL" dirty="0" smtClean="0"/>
          </a:p>
          <a:p>
            <a:endParaRPr lang="nl-NL" dirty="0"/>
          </a:p>
          <a:p>
            <a:r>
              <a:rPr lang="nl-NL" dirty="0" smtClean="0"/>
              <a:t>Filmpje verwisselen eendelig systeem</a:t>
            </a:r>
            <a:endParaRPr lang="nl-NL" dirty="0"/>
          </a:p>
        </p:txBody>
      </p:sp>
      <p:sp>
        <p:nvSpPr>
          <p:cNvPr id="4" name="Tijdelijke aanduiding voor datum 3"/>
          <p:cNvSpPr>
            <a:spLocks noGrp="1"/>
          </p:cNvSpPr>
          <p:nvPr>
            <p:ph type="dt" idx="10"/>
          </p:nvPr>
        </p:nvSpPr>
        <p:spPr/>
        <p:txBody>
          <a:bodyPr/>
          <a:lstStyle/>
          <a:p>
            <a:r>
              <a:rPr lang="en-US" smtClean="0"/>
              <a:t>10/10/11</a:t>
            </a:r>
            <a:endParaRPr lang="en-US" dirty="0"/>
          </a:p>
        </p:txBody>
      </p:sp>
    </p:spTree>
    <p:extLst>
      <p:ext uri="{BB962C8B-B14F-4D97-AF65-F5344CB8AC3E}">
        <p14:creationId xmlns:p14="http://schemas.microsoft.com/office/powerpoint/2010/main" val="169056125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3" name="Tijdelijke aanduiding voor inhoud 2"/>
          <p:cNvSpPr>
            <a:spLocks noGrp="1"/>
          </p:cNvSpPr>
          <p:nvPr>
            <p:ph idx="1"/>
          </p:nvPr>
        </p:nvSpPr>
        <p:spPr/>
        <p:txBody>
          <a:bodyPr/>
          <a:lstStyle/>
          <a:p>
            <a:endParaRPr lang="nl-NL" dirty="0"/>
          </a:p>
        </p:txBody>
      </p:sp>
      <p:sp>
        <p:nvSpPr>
          <p:cNvPr id="4" name="Tijdelijke aanduiding voor datum 3"/>
          <p:cNvSpPr>
            <a:spLocks noGrp="1"/>
          </p:cNvSpPr>
          <p:nvPr>
            <p:ph type="dt" idx="10"/>
          </p:nvPr>
        </p:nvSpPr>
        <p:spPr/>
        <p:txBody>
          <a:bodyPr/>
          <a:lstStyle/>
          <a:p>
            <a:r>
              <a:rPr lang="en-US" smtClean="0"/>
              <a:t>10/10/11</a:t>
            </a:r>
            <a:endParaRPr lang="en-US" dirty="0"/>
          </a:p>
        </p:txBody>
      </p:sp>
      <p:pic>
        <p:nvPicPr>
          <p:cNvPr id="5" name="Afbeelding 4"/>
          <p:cNvPicPr>
            <a:picLocks noChangeAspect="1"/>
          </p:cNvPicPr>
          <p:nvPr/>
        </p:nvPicPr>
        <p:blipFill>
          <a:blip r:embed="rId2"/>
          <a:stretch>
            <a:fillRect/>
          </a:stretch>
        </p:blipFill>
        <p:spPr>
          <a:xfrm>
            <a:off x="1763688" y="296047"/>
            <a:ext cx="5112568" cy="6423841"/>
          </a:xfrm>
          <a:prstGeom prst="rect">
            <a:avLst/>
          </a:prstGeom>
        </p:spPr>
      </p:pic>
    </p:spTree>
    <p:extLst>
      <p:ext uri="{BB962C8B-B14F-4D97-AF65-F5344CB8AC3E}">
        <p14:creationId xmlns:p14="http://schemas.microsoft.com/office/powerpoint/2010/main" val="156133449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pic>
        <p:nvPicPr>
          <p:cNvPr id="6" name="Tijdelijke aanduiding voor inhoud 5"/>
          <p:cNvPicPr>
            <a:picLocks noGrp="1" noChangeAspect="1"/>
          </p:cNvPicPr>
          <p:nvPr>
            <p:ph idx="1"/>
          </p:nvPr>
        </p:nvPicPr>
        <p:blipFill>
          <a:blip r:embed="rId2"/>
          <a:stretch>
            <a:fillRect/>
          </a:stretch>
        </p:blipFill>
        <p:spPr>
          <a:xfrm>
            <a:off x="467494" y="3645024"/>
            <a:ext cx="3816221" cy="1703670"/>
          </a:xfrm>
          <a:prstGeom prst="rect">
            <a:avLst/>
          </a:prstGeom>
        </p:spPr>
      </p:pic>
      <p:sp>
        <p:nvSpPr>
          <p:cNvPr id="4" name="Tijdelijke aanduiding voor datum 3"/>
          <p:cNvSpPr>
            <a:spLocks noGrp="1"/>
          </p:cNvSpPr>
          <p:nvPr>
            <p:ph type="dt" idx="10"/>
          </p:nvPr>
        </p:nvSpPr>
        <p:spPr/>
        <p:txBody>
          <a:bodyPr/>
          <a:lstStyle/>
          <a:p>
            <a:r>
              <a:rPr lang="en-US" smtClean="0"/>
              <a:t>10/10/11</a:t>
            </a:r>
            <a:endParaRPr lang="en-US" dirty="0"/>
          </a:p>
        </p:txBody>
      </p:sp>
      <p:pic>
        <p:nvPicPr>
          <p:cNvPr id="5" name="Afbeelding 4"/>
          <p:cNvPicPr>
            <a:picLocks noChangeAspect="1"/>
          </p:cNvPicPr>
          <p:nvPr/>
        </p:nvPicPr>
        <p:blipFill>
          <a:blip r:embed="rId3"/>
          <a:stretch>
            <a:fillRect/>
          </a:stretch>
        </p:blipFill>
        <p:spPr>
          <a:xfrm>
            <a:off x="467494" y="510893"/>
            <a:ext cx="3456434" cy="2721394"/>
          </a:xfrm>
          <a:prstGeom prst="rect">
            <a:avLst/>
          </a:prstGeom>
        </p:spPr>
      </p:pic>
      <p:pic>
        <p:nvPicPr>
          <p:cNvPr id="7" name="Afbeelding 6"/>
          <p:cNvPicPr>
            <a:picLocks noChangeAspect="1"/>
          </p:cNvPicPr>
          <p:nvPr/>
        </p:nvPicPr>
        <p:blipFill>
          <a:blip r:embed="rId4"/>
          <a:stretch>
            <a:fillRect/>
          </a:stretch>
        </p:blipFill>
        <p:spPr>
          <a:xfrm>
            <a:off x="5431903" y="490422"/>
            <a:ext cx="2295525" cy="1990725"/>
          </a:xfrm>
          <a:prstGeom prst="rect">
            <a:avLst/>
          </a:prstGeom>
        </p:spPr>
      </p:pic>
      <p:pic>
        <p:nvPicPr>
          <p:cNvPr id="8" name="Afbeelding 7"/>
          <p:cNvPicPr>
            <a:picLocks noChangeAspect="1"/>
          </p:cNvPicPr>
          <p:nvPr/>
        </p:nvPicPr>
        <p:blipFill>
          <a:blip r:embed="rId5"/>
          <a:stretch>
            <a:fillRect/>
          </a:stretch>
        </p:blipFill>
        <p:spPr>
          <a:xfrm>
            <a:off x="5508104" y="3425296"/>
            <a:ext cx="2143125" cy="2143125"/>
          </a:xfrm>
          <a:prstGeom prst="rect">
            <a:avLst/>
          </a:prstGeom>
        </p:spPr>
      </p:pic>
    </p:spTree>
    <p:extLst>
      <p:ext uri="{BB962C8B-B14F-4D97-AF65-F5344CB8AC3E}">
        <p14:creationId xmlns:p14="http://schemas.microsoft.com/office/powerpoint/2010/main" val="5956643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611560" y="116632"/>
            <a:ext cx="8229600" cy="1728019"/>
          </a:xfrm>
          <a:prstGeom prst="rect">
            <a:avLst/>
          </a:prstGeom>
          <a:noFill/>
          <a:ln w="9525">
            <a:noFill/>
            <a:round/>
            <a:headEnd/>
            <a:tailEnd/>
          </a:ln>
          <a:effectLst/>
        </p:spPr>
        <p:txBody>
          <a:bodyPr lIns="90000" tIns="45000" rIns="90000" bIns="45000"/>
          <a:lstStyle/>
          <a:p>
            <a:r>
              <a:rPr lang="nl-NL" sz="3000" b="1" dirty="0">
                <a:solidFill>
                  <a:srgbClr val="FFFFFF"/>
                </a:solidFill>
                <a:latin typeface="Verdana" pitchFamily="34" charset="0"/>
              </a:rPr>
              <a:t>Van </a:t>
            </a:r>
            <a:r>
              <a:rPr lang="nl-NL" sz="3000" b="1" dirty="0" smtClean="0">
                <a:solidFill>
                  <a:srgbClr val="FFFFFF"/>
                </a:solidFill>
                <a:latin typeface="Verdana" pitchFamily="34" charset="0"/>
              </a:rPr>
              <a:t>c     </a:t>
            </a:r>
            <a:r>
              <a:rPr lang="nl-NL" sz="3200" dirty="0" smtClean="0">
                <a:solidFill>
                  <a:srgbClr val="FF0000"/>
                </a:solidFill>
              </a:rPr>
              <a:t>Soorten stoma’s</a:t>
            </a:r>
          </a:p>
          <a:p>
            <a:endParaRPr lang="nl-NL" sz="3200" dirty="0">
              <a:solidFill>
                <a:srgbClr val="FF0000"/>
              </a:solidFill>
            </a:endParaRPr>
          </a:p>
          <a:p>
            <a:r>
              <a:rPr lang="nl-NL" sz="3200" dirty="0" smtClean="0"/>
              <a:t>De </a:t>
            </a:r>
            <a:r>
              <a:rPr lang="nl-NL" sz="3200" dirty="0"/>
              <a:t>twee meest voorkomende stoma’s zijn</a:t>
            </a:r>
            <a:r>
              <a:rPr lang="nl-NL" sz="3200" dirty="0" smtClean="0"/>
              <a:t>:</a:t>
            </a:r>
          </a:p>
          <a:p>
            <a:endParaRPr lang="nl-NL" sz="3200" dirty="0"/>
          </a:p>
          <a:p>
            <a:r>
              <a:rPr lang="nl-NL" sz="3200" dirty="0"/>
              <a:t>Stoma op de dikke darm (</a:t>
            </a:r>
            <a:r>
              <a:rPr lang="nl-NL" sz="3200" dirty="0">
                <a:hlinkClick r:id="rId3"/>
              </a:rPr>
              <a:t>colostoma</a:t>
            </a:r>
            <a:r>
              <a:rPr lang="nl-NL" sz="3200" dirty="0" smtClean="0"/>
              <a:t>)</a:t>
            </a:r>
          </a:p>
          <a:p>
            <a:pPr marL="342900" lvl="0" indent="-342900" defTabSz="914400" hangingPunct="1">
              <a:lnSpc>
                <a:spcPct val="100000"/>
              </a:lnSpc>
              <a:spcBef>
                <a:spcPct val="20000"/>
              </a:spcBef>
              <a:buClrTx/>
              <a:buSzTx/>
              <a:buFontTx/>
              <a:buChar char="•"/>
            </a:pPr>
            <a:r>
              <a:rPr lang="nl-NL" sz="2400" kern="0" dirty="0">
                <a:solidFill>
                  <a:srgbClr val="015A9C"/>
                </a:solidFill>
                <a:latin typeface="Trebuchet MS" pitchFamily="34" charset="0"/>
                <a:cs typeface="+mn-cs"/>
              </a:rPr>
              <a:t>Meestal op de linker onderbuik </a:t>
            </a:r>
            <a:r>
              <a:rPr lang="nl-NL" sz="2400" kern="0" dirty="0" smtClean="0">
                <a:solidFill>
                  <a:srgbClr val="015A9C"/>
                </a:solidFill>
                <a:latin typeface="Trebuchet MS" pitchFamily="34" charset="0"/>
                <a:cs typeface="+mn-cs"/>
              </a:rPr>
              <a:t>aangelegd</a:t>
            </a:r>
          </a:p>
          <a:p>
            <a:pPr marL="342900" lvl="0" indent="-342900" defTabSz="914400" hangingPunct="1">
              <a:lnSpc>
                <a:spcPct val="100000"/>
              </a:lnSpc>
              <a:spcBef>
                <a:spcPct val="20000"/>
              </a:spcBef>
              <a:buClrTx/>
              <a:buSzTx/>
              <a:buFontTx/>
              <a:buChar char="•"/>
            </a:pPr>
            <a:r>
              <a:rPr lang="nl-NL" sz="2400" kern="0" dirty="0" smtClean="0">
                <a:solidFill>
                  <a:srgbClr val="015A9C"/>
                </a:solidFill>
                <a:latin typeface="Trebuchet MS" pitchFamily="34" charset="0"/>
                <a:cs typeface="+mn-cs"/>
              </a:rPr>
              <a:t>Meestal dikke ontlasting</a:t>
            </a:r>
            <a:endParaRPr lang="nl-NL" sz="2400" kern="0" dirty="0">
              <a:solidFill>
                <a:srgbClr val="015A9C"/>
              </a:solidFill>
              <a:latin typeface="Trebuchet MS" pitchFamily="34" charset="0"/>
              <a:cs typeface="+mn-cs"/>
            </a:endParaRPr>
          </a:p>
          <a:p>
            <a:endParaRPr lang="nl-NL" sz="3200" dirty="0" smtClean="0"/>
          </a:p>
          <a:p>
            <a:r>
              <a:rPr lang="nl-NL" sz="3200" dirty="0" smtClean="0"/>
              <a:t>Stoma </a:t>
            </a:r>
            <a:r>
              <a:rPr lang="nl-NL" sz="3200" dirty="0"/>
              <a:t>op de dunne darm (</a:t>
            </a:r>
            <a:r>
              <a:rPr lang="nl-NL" sz="3200" dirty="0">
                <a:hlinkClick r:id="rId4"/>
              </a:rPr>
              <a:t>ileostoma</a:t>
            </a:r>
            <a:r>
              <a:rPr lang="nl-NL" sz="3200" dirty="0" smtClean="0"/>
              <a:t>)</a:t>
            </a:r>
          </a:p>
          <a:p>
            <a:pPr marL="342900" lvl="0" indent="-342900" defTabSz="914400" hangingPunct="1">
              <a:lnSpc>
                <a:spcPct val="100000"/>
              </a:lnSpc>
              <a:spcBef>
                <a:spcPct val="20000"/>
              </a:spcBef>
              <a:buClrTx/>
              <a:buSzTx/>
              <a:buFontTx/>
              <a:buChar char="•"/>
            </a:pPr>
            <a:r>
              <a:rPr lang="nl-NL" sz="2400" kern="0" dirty="0">
                <a:solidFill>
                  <a:srgbClr val="015A9C"/>
                </a:solidFill>
                <a:latin typeface="Trebuchet MS" pitchFamily="34" charset="0"/>
                <a:cs typeface="+mn-cs"/>
              </a:rPr>
              <a:t>Meestal op de rechter onderbuik </a:t>
            </a:r>
            <a:r>
              <a:rPr lang="nl-NL" sz="2400" kern="0" dirty="0" smtClean="0">
                <a:solidFill>
                  <a:srgbClr val="015A9C"/>
                </a:solidFill>
                <a:latin typeface="Trebuchet MS" pitchFamily="34" charset="0"/>
                <a:cs typeface="+mn-cs"/>
              </a:rPr>
              <a:t>aangelegd</a:t>
            </a:r>
          </a:p>
          <a:p>
            <a:pPr marL="342900" lvl="0" indent="-342900" defTabSz="914400" hangingPunct="1">
              <a:lnSpc>
                <a:spcPct val="100000"/>
              </a:lnSpc>
              <a:spcBef>
                <a:spcPct val="20000"/>
              </a:spcBef>
              <a:buClrTx/>
              <a:buSzTx/>
              <a:buFontTx/>
              <a:buChar char="•"/>
            </a:pPr>
            <a:r>
              <a:rPr lang="nl-NL" sz="2400" kern="0" dirty="0" smtClean="0">
                <a:solidFill>
                  <a:srgbClr val="015A9C"/>
                </a:solidFill>
                <a:latin typeface="Trebuchet MS" pitchFamily="34" charset="0"/>
                <a:cs typeface="+mn-cs"/>
              </a:rPr>
              <a:t>Meestal erg dunne ontlasting</a:t>
            </a:r>
            <a:endParaRPr lang="nl-NL" sz="2400" kern="0" dirty="0">
              <a:solidFill>
                <a:srgbClr val="015A9C"/>
              </a:solidFill>
              <a:latin typeface="Trebuchet MS" pitchFamily="34" charset="0"/>
              <a:cs typeface="+mn-cs"/>
            </a:endParaRPr>
          </a:p>
          <a:p>
            <a:endParaRPr lang="nl-NL" sz="3200" dirty="0"/>
          </a:p>
          <a:p>
            <a:pPr hangingPunct="1">
              <a:lnSpc>
                <a:spcPts val="3988"/>
              </a:lnSpc>
              <a:tabLst>
                <a:tab pos="723900" algn="l"/>
                <a:tab pos="1447800" algn="l"/>
                <a:tab pos="2171700" algn="l"/>
                <a:tab pos="2895600" algn="l"/>
                <a:tab pos="3619500" algn="l"/>
                <a:tab pos="4343400" algn="l"/>
                <a:tab pos="5067300" algn="l"/>
                <a:tab pos="5791200" algn="l"/>
                <a:tab pos="6515100" algn="l"/>
                <a:tab pos="7239000" algn="l"/>
                <a:tab pos="7962900" algn="l"/>
              </a:tabLst>
            </a:pPr>
            <a:r>
              <a:rPr lang="nl-NL" sz="3000" b="1" dirty="0" err="1" smtClean="0">
                <a:solidFill>
                  <a:srgbClr val="FFFFFF"/>
                </a:solidFill>
                <a:latin typeface="Verdana" pitchFamily="34" charset="0"/>
              </a:rPr>
              <a:t>liënt</a:t>
            </a:r>
            <a:r>
              <a:rPr lang="nl-NL" sz="3000" b="1" dirty="0" smtClean="0">
                <a:solidFill>
                  <a:srgbClr val="FFFFFF"/>
                </a:solidFill>
                <a:latin typeface="Verdana" pitchFamily="34" charset="0"/>
              </a:rPr>
              <a:t> </a:t>
            </a:r>
            <a:r>
              <a:rPr lang="nl-NL" sz="3000" b="1" dirty="0">
                <a:solidFill>
                  <a:srgbClr val="FFFFFF"/>
                </a:solidFill>
                <a:latin typeface="Verdana" pitchFamily="34" charset="0"/>
              </a:rPr>
              <a:t>naar klant</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3" name="Tijdelijke aanduiding voor inhoud 2"/>
          <p:cNvSpPr>
            <a:spLocks noGrp="1"/>
          </p:cNvSpPr>
          <p:nvPr>
            <p:ph idx="1"/>
          </p:nvPr>
        </p:nvSpPr>
        <p:spPr>
          <a:xfrm>
            <a:off x="451490" y="858837"/>
            <a:ext cx="8228013" cy="4524375"/>
          </a:xfrm>
        </p:spPr>
        <p:txBody>
          <a:bodyPr/>
          <a:lstStyle/>
          <a:p>
            <a:r>
              <a:rPr lang="nl-NL" dirty="0">
                <a:hlinkClick r:id="rId2"/>
              </a:rPr>
              <a:t>https://</a:t>
            </a:r>
            <a:r>
              <a:rPr lang="nl-NL" dirty="0" smtClean="0">
                <a:hlinkClick r:id="rId2"/>
              </a:rPr>
              <a:t>www.youtube.com/watch?v=iSUZDXTZLuY</a:t>
            </a:r>
            <a:endParaRPr lang="nl-NL" dirty="0" smtClean="0"/>
          </a:p>
          <a:p>
            <a:endParaRPr lang="nl-NL" dirty="0"/>
          </a:p>
          <a:p>
            <a:r>
              <a:rPr lang="nl-NL" dirty="0" smtClean="0"/>
              <a:t>Filmpje verwisselen tweedelig systeem </a:t>
            </a:r>
            <a:endParaRPr lang="nl-NL" dirty="0"/>
          </a:p>
        </p:txBody>
      </p:sp>
      <p:sp>
        <p:nvSpPr>
          <p:cNvPr id="4" name="Tijdelijke aanduiding voor datum 3"/>
          <p:cNvSpPr>
            <a:spLocks noGrp="1"/>
          </p:cNvSpPr>
          <p:nvPr>
            <p:ph type="dt" idx="10"/>
          </p:nvPr>
        </p:nvSpPr>
        <p:spPr/>
        <p:txBody>
          <a:bodyPr/>
          <a:lstStyle/>
          <a:p>
            <a:r>
              <a:rPr lang="en-US" smtClean="0"/>
              <a:t>10/10/11</a:t>
            </a:r>
            <a:endParaRPr lang="en-US" dirty="0"/>
          </a:p>
        </p:txBody>
      </p:sp>
    </p:spTree>
    <p:extLst>
      <p:ext uri="{BB962C8B-B14F-4D97-AF65-F5344CB8AC3E}">
        <p14:creationId xmlns:p14="http://schemas.microsoft.com/office/powerpoint/2010/main" val="259938650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pic>
        <p:nvPicPr>
          <p:cNvPr id="5" name="Tijdelijke aanduiding voor inhoud 4"/>
          <p:cNvPicPr>
            <a:picLocks noGrp="1" noChangeAspect="1"/>
          </p:cNvPicPr>
          <p:nvPr>
            <p:ph idx="1"/>
          </p:nvPr>
        </p:nvPicPr>
        <p:blipFill>
          <a:blip r:embed="rId2"/>
          <a:stretch>
            <a:fillRect/>
          </a:stretch>
        </p:blipFill>
        <p:spPr>
          <a:xfrm>
            <a:off x="1115616" y="836712"/>
            <a:ext cx="6800130" cy="5100098"/>
          </a:xfrm>
          <a:prstGeom prst="rect">
            <a:avLst/>
          </a:prstGeom>
        </p:spPr>
      </p:pic>
      <p:sp>
        <p:nvSpPr>
          <p:cNvPr id="4" name="Tijdelijke aanduiding voor datum 3"/>
          <p:cNvSpPr>
            <a:spLocks noGrp="1"/>
          </p:cNvSpPr>
          <p:nvPr>
            <p:ph type="dt" idx="10"/>
          </p:nvPr>
        </p:nvSpPr>
        <p:spPr/>
        <p:txBody>
          <a:bodyPr/>
          <a:lstStyle/>
          <a:p>
            <a:r>
              <a:rPr lang="en-US" smtClean="0"/>
              <a:t>10/10/11</a:t>
            </a:r>
            <a:endParaRPr lang="en-US" dirty="0"/>
          </a:p>
        </p:txBody>
      </p:sp>
    </p:spTree>
    <p:extLst>
      <p:ext uri="{BB962C8B-B14F-4D97-AF65-F5344CB8AC3E}">
        <p14:creationId xmlns:p14="http://schemas.microsoft.com/office/powerpoint/2010/main" val="306602038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pic>
        <p:nvPicPr>
          <p:cNvPr id="5" name="Tijdelijke aanduiding voor inhoud 4"/>
          <p:cNvPicPr>
            <a:picLocks noGrp="1" noChangeAspect="1"/>
          </p:cNvPicPr>
          <p:nvPr>
            <p:ph idx="1"/>
          </p:nvPr>
        </p:nvPicPr>
        <p:blipFill>
          <a:blip r:embed="rId2"/>
          <a:stretch>
            <a:fillRect/>
          </a:stretch>
        </p:blipFill>
        <p:spPr>
          <a:xfrm>
            <a:off x="971600" y="764704"/>
            <a:ext cx="7152845" cy="5364634"/>
          </a:xfrm>
          <a:prstGeom prst="rect">
            <a:avLst/>
          </a:prstGeom>
        </p:spPr>
      </p:pic>
      <p:sp>
        <p:nvSpPr>
          <p:cNvPr id="4" name="Tijdelijke aanduiding voor datum 3"/>
          <p:cNvSpPr>
            <a:spLocks noGrp="1"/>
          </p:cNvSpPr>
          <p:nvPr>
            <p:ph type="dt" idx="10"/>
          </p:nvPr>
        </p:nvSpPr>
        <p:spPr/>
        <p:txBody>
          <a:bodyPr/>
          <a:lstStyle/>
          <a:p>
            <a:r>
              <a:rPr lang="en-US" smtClean="0"/>
              <a:t>10/10/11</a:t>
            </a:r>
            <a:endParaRPr lang="en-US" dirty="0"/>
          </a:p>
        </p:txBody>
      </p:sp>
    </p:spTree>
    <p:extLst>
      <p:ext uri="{BB962C8B-B14F-4D97-AF65-F5344CB8AC3E}">
        <p14:creationId xmlns:p14="http://schemas.microsoft.com/office/powerpoint/2010/main" val="59868756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403648" y="112519"/>
            <a:ext cx="6802438" cy="717550"/>
          </a:xfrm>
        </p:spPr>
        <p:txBody>
          <a:bodyPr/>
          <a:lstStyle/>
          <a:p>
            <a:r>
              <a:rPr lang="nl-NL" sz="3600" dirty="0" smtClean="0">
                <a:solidFill>
                  <a:srgbClr val="FF0000"/>
                </a:solidFill>
              </a:rPr>
              <a:t>           opvulmiddelen</a:t>
            </a:r>
            <a:br>
              <a:rPr lang="nl-NL" sz="3600" dirty="0" smtClean="0">
                <a:solidFill>
                  <a:srgbClr val="FF0000"/>
                </a:solidFill>
              </a:rPr>
            </a:br>
            <a:r>
              <a:rPr lang="nl-NL" sz="1600" dirty="0" smtClean="0">
                <a:solidFill>
                  <a:srgbClr val="FF0000"/>
                </a:solidFill>
              </a:rPr>
              <a:t>vullen oneffenheden en kuiltjes op naast stoma en beschermen de huid</a:t>
            </a:r>
            <a:endParaRPr lang="nl-NL" sz="1600" dirty="0">
              <a:solidFill>
                <a:srgbClr val="FF0000"/>
              </a:solidFill>
            </a:endParaRPr>
          </a:p>
        </p:txBody>
      </p:sp>
      <p:sp>
        <p:nvSpPr>
          <p:cNvPr id="3" name="Tijdelijke aanduiding voor inhoud 2"/>
          <p:cNvSpPr>
            <a:spLocks noGrp="1"/>
          </p:cNvSpPr>
          <p:nvPr>
            <p:ph idx="1"/>
          </p:nvPr>
        </p:nvSpPr>
        <p:spPr>
          <a:xfrm>
            <a:off x="457200" y="1628800"/>
            <a:ext cx="8228013" cy="4500538"/>
          </a:xfrm>
        </p:spPr>
        <p:txBody>
          <a:bodyPr/>
          <a:lstStyle/>
          <a:p>
            <a:pPr lvl="0" defTabSz="914400" eaLnBrk="0" hangingPunct="0">
              <a:lnSpc>
                <a:spcPct val="100000"/>
              </a:lnSpc>
              <a:spcBef>
                <a:spcPct val="20000"/>
              </a:spcBef>
              <a:spcAft>
                <a:spcPct val="0"/>
              </a:spcAft>
              <a:buClrTx/>
              <a:buSzTx/>
            </a:pPr>
            <a:r>
              <a:rPr lang="en-US" sz="2400" dirty="0">
                <a:solidFill>
                  <a:schemeClr val="tx1"/>
                </a:solidFill>
                <a:latin typeface="Trebuchet MS" pitchFamily="34" charset="0"/>
              </a:rPr>
              <a:t>Pasta</a:t>
            </a:r>
          </a:p>
          <a:p>
            <a:pPr lvl="0" defTabSz="914400" eaLnBrk="0" hangingPunct="0">
              <a:lnSpc>
                <a:spcPct val="100000"/>
              </a:lnSpc>
              <a:spcBef>
                <a:spcPct val="20000"/>
              </a:spcBef>
              <a:spcAft>
                <a:spcPct val="0"/>
              </a:spcAft>
              <a:buClrTx/>
              <a:buSzTx/>
              <a:buFontTx/>
              <a:buChar char="•"/>
            </a:pPr>
            <a:r>
              <a:rPr lang="en-US" sz="2400" dirty="0">
                <a:solidFill>
                  <a:schemeClr val="tx1"/>
                </a:solidFill>
                <a:latin typeface="Trebuchet MS" pitchFamily="34" charset="0"/>
              </a:rPr>
              <a:t>In </a:t>
            </a:r>
            <a:r>
              <a:rPr lang="en-US" sz="2400" dirty="0" err="1">
                <a:solidFill>
                  <a:schemeClr val="tx1"/>
                </a:solidFill>
                <a:latin typeface="Trebuchet MS" pitchFamily="34" charset="0"/>
              </a:rPr>
              <a:t>vloeibare</a:t>
            </a:r>
            <a:r>
              <a:rPr lang="en-US" sz="2400" dirty="0">
                <a:solidFill>
                  <a:schemeClr val="tx1"/>
                </a:solidFill>
                <a:latin typeface="Trebuchet MS" pitchFamily="34" charset="0"/>
              </a:rPr>
              <a:t> </a:t>
            </a:r>
            <a:r>
              <a:rPr lang="en-US" sz="2400" dirty="0" err="1">
                <a:solidFill>
                  <a:schemeClr val="tx1"/>
                </a:solidFill>
                <a:latin typeface="Trebuchet MS" pitchFamily="34" charset="0"/>
              </a:rPr>
              <a:t>vorm</a:t>
            </a:r>
            <a:r>
              <a:rPr lang="en-US" sz="2400" dirty="0">
                <a:solidFill>
                  <a:schemeClr val="tx1"/>
                </a:solidFill>
                <a:latin typeface="Trebuchet MS" pitchFamily="34" charset="0"/>
              </a:rPr>
              <a:t> (tube)</a:t>
            </a:r>
          </a:p>
          <a:p>
            <a:pPr lvl="0" defTabSz="914400" eaLnBrk="0" hangingPunct="0">
              <a:lnSpc>
                <a:spcPct val="100000"/>
              </a:lnSpc>
              <a:spcBef>
                <a:spcPct val="20000"/>
              </a:spcBef>
              <a:spcAft>
                <a:spcPct val="0"/>
              </a:spcAft>
              <a:buClrTx/>
              <a:buSzTx/>
              <a:buFontTx/>
              <a:buChar char="•"/>
            </a:pPr>
            <a:r>
              <a:rPr lang="en-US" sz="2400" dirty="0">
                <a:solidFill>
                  <a:schemeClr val="tx1"/>
                </a:solidFill>
                <a:latin typeface="Trebuchet MS" pitchFamily="34" charset="0"/>
              </a:rPr>
              <a:t>Pasta </a:t>
            </a:r>
            <a:r>
              <a:rPr lang="en-US" sz="2400" dirty="0" err="1">
                <a:solidFill>
                  <a:schemeClr val="tx1"/>
                </a:solidFill>
                <a:latin typeface="Trebuchet MS" pitchFamily="34" charset="0"/>
              </a:rPr>
              <a:t>ringen</a:t>
            </a:r>
            <a:endParaRPr lang="en-US" sz="2400" dirty="0">
              <a:solidFill>
                <a:schemeClr val="tx1"/>
              </a:solidFill>
              <a:latin typeface="Trebuchet MS" pitchFamily="34" charset="0"/>
            </a:endParaRPr>
          </a:p>
          <a:p>
            <a:pPr lvl="0" defTabSz="914400" eaLnBrk="0" hangingPunct="0">
              <a:lnSpc>
                <a:spcPct val="100000"/>
              </a:lnSpc>
              <a:spcBef>
                <a:spcPct val="20000"/>
              </a:spcBef>
              <a:spcAft>
                <a:spcPct val="0"/>
              </a:spcAft>
              <a:buClrTx/>
              <a:buSzTx/>
              <a:buFontTx/>
              <a:buChar char="•"/>
            </a:pPr>
            <a:r>
              <a:rPr lang="en-US" sz="2400" dirty="0">
                <a:solidFill>
                  <a:schemeClr val="tx1"/>
                </a:solidFill>
                <a:latin typeface="Trebuchet MS" pitchFamily="34" charset="0"/>
              </a:rPr>
              <a:t>Pasta strips</a:t>
            </a:r>
          </a:p>
          <a:p>
            <a:pPr lvl="0" defTabSz="914400" eaLnBrk="0" hangingPunct="0">
              <a:lnSpc>
                <a:spcPct val="100000"/>
              </a:lnSpc>
              <a:spcBef>
                <a:spcPct val="20000"/>
              </a:spcBef>
              <a:spcAft>
                <a:spcPct val="0"/>
              </a:spcAft>
              <a:buClrTx/>
              <a:buSzTx/>
              <a:buFontTx/>
              <a:buChar char="•"/>
            </a:pPr>
            <a:r>
              <a:rPr lang="en-US" sz="2400" dirty="0">
                <a:solidFill>
                  <a:schemeClr val="tx1"/>
                </a:solidFill>
                <a:latin typeface="Trebuchet MS" pitchFamily="34" charset="0"/>
              </a:rPr>
              <a:t>Pasta </a:t>
            </a:r>
            <a:r>
              <a:rPr lang="en-US" sz="2400" dirty="0" err="1">
                <a:solidFill>
                  <a:schemeClr val="tx1"/>
                </a:solidFill>
                <a:latin typeface="Trebuchet MS" pitchFamily="34" charset="0"/>
              </a:rPr>
              <a:t>wiggetjes</a:t>
            </a:r>
            <a:endParaRPr lang="en-US" sz="2400" dirty="0">
              <a:solidFill>
                <a:schemeClr val="tx1"/>
              </a:solidFill>
              <a:latin typeface="Trebuchet MS" pitchFamily="34" charset="0"/>
            </a:endParaRPr>
          </a:p>
          <a:p>
            <a:pPr lvl="0" defTabSz="914400" eaLnBrk="0" hangingPunct="0">
              <a:lnSpc>
                <a:spcPct val="100000"/>
              </a:lnSpc>
              <a:spcBef>
                <a:spcPct val="20000"/>
              </a:spcBef>
              <a:spcAft>
                <a:spcPct val="0"/>
              </a:spcAft>
              <a:buClrTx/>
              <a:buSzTx/>
              <a:buFontTx/>
              <a:buChar char="•"/>
            </a:pPr>
            <a:r>
              <a:rPr lang="en-US" sz="2400" dirty="0">
                <a:solidFill>
                  <a:schemeClr val="tx1"/>
                </a:solidFill>
                <a:latin typeface="Trebuchet MS" pitchFamily="34" charset="0"/>
              </a:rPr>
              <a:t>Pasta </a:t>
            </a:r>
            <a:r>
              <a:rPr lang="en-US" sz="2400" dirty="0" err="1">
                <a:solidFill>
                  <a:schemeClr val="tx1"/>
                </a:solidFill>
                <a:latin typeface="Trebuchet MS" pitchFamily="34" charset="0"/>
              </a:rPr>
              <a:t>ogen</a:t>
            </a:r>
            <a:endParaRPr lang="nl-NL" sz="2400" dirty="0">
              <a:solidFill>
                <a:schemeClr val="tx1"/>
              </a:solidFill>
              <a:latin typeface="Trebuchet MS" pitchFamily="34" charset="0"/>
            </a:endParaRPr>
          </a:p>
          <a:p>
            <a:endParaRPr lang="nl-NL" dirty="0"/>
          </a:p>
        </p:txBody>
      </p:sp>
      <p:sp>
        <p:nvSpPr>
          <p:cNvPr id="4" name="Tijdelijke aanduiding voor datum 3"/>
          <p:cNvSpPr>
            <a:spLocks noGrp="1"/>
          </p:cNvSpPr>
          <p:nvPr>
            <p:ph type="dt" idx="10"/>
          </p:nvPr>
        </p:nvSpPr>
        <p:spPr/>
        <p:txBody>
          <a:bodyPr/>
          <a:lstStyle/>
          <a:p>
            <a:r>
              <a:rPr lang="en-US" smtClean="0"/>
              <a:t>10/10/11</a:t>
            </a:r>
            <a:endParaRPr lang="en-US" dirty="0"/>
          </a:p>
        </p:txBody>
      </p:sp>
      <p:pic>
        <p:nvPicPr>
          <p:cNvPr id="5" name="Afbeelding 4"/>
          <p:cNvPicPr>
            <a:picLocks noChangeAspect="1"/>
          </p:cNvPicPr>
          <p:nvPr/>
        </p:nvPicPr>
        <p:blipFill>
          <a:blip r:embed="rId2"/>
          <a:stretch>
            <a:fillRect/>
          </a:stretch>
        </p:blipFill>
        <p:spPr>
          <a:xfrm>
            <a:off x="1651309" y="5113587"/>
            <a:ext cx="2475191" cy="1237595"/>
          </a:xfrm>
          <a:prstGeom prst="rect">
            <a:avLst/>
          </a:prstGeom>
        </p:spPr>
      </p:pic>
      <p:pic>
        <p:nvPicPr>
          <p:cNvPr id="6" name="Afbeelding 5"/>
          <p:cNvPicPr>
            <a:picLocks noChangeAspect="1"/>
          </p:cNvPicPr>
          <p:nvPr/>
        </p:nvPicPr>
        <p:blipFill>
          <a:blip r:embed="rId3"/>
          <a:stretch>
            <a:fillRect/>
          </a:stretch>
        </p:blipFill>
        <p:spPr>
          <a:xfrm>
            <a:off x="3602050" y="2695890"/>
            <a:ext cx="2194750" cy="1981372"/>
          </a:xfrm>
          <a:prstGeom prst="rect">
            <a:avLst/>
          </a:prstGeom>
        </p:spPr>
      </p:pic>
      <p:pic>
        <p:nvPicPr>
          <p:cNvPr id="7" name="Afbeelding 6"/>
          <p:cNvPicPr>
            <a:picLocks noChangeAspect="1"/>
          </p:cNvPicPr>
          <p:nvPr/>
        </p:nvPicPr>
        <p:blipFill>
          <a:blip r:embed="rId4"/>
          <a:stretch>
            <a:fillRect/>
          </a:stretch>
        </p:blipFill>
        <p:spPr>
          <a:xfrm>
            <a:off x="4637798" y="4985560"/>
            <a:ext cx="1365622" cy="1365622"/>
          </a:xfrm>
          <a:prstGeom prst="rect">
            <a:avLst/>
          </a:prstGeom>
        </p:spPr>
      </p:pic>
      <p:pic>
        <p:nvPicPr>
          <p:cNvPr id="8" name="Afbeelding 7"/>
          <p:cNvPicPr>
            <a:picLocks noChangeAspect="1"/>
          </p:cNvPicPr>
          <p:nvPr/>
        </p:nvPicPr>
        <p:blipFill>
          <a:blip r:embed="rId5"/>
          <a:stretch>
            <a:fillRect/>
          </a:stretch>
        </p:blipFill>
        <p:spPr>
          <a:xfrm>
            <a:off x="6489961" y="2787643"/>
            <a:ext cx="1560711" cy="1511939"/>
          </a:xfrm>
          <a:prstGeom prst="rect">
            <a:avLst/>
          </a:prstGeom>
        </p:spPr>
      </p:pic>
      <p:pic>
        <p:nvPicPr>
          <p:cNvPr id="10" name="Afbeelding 9"/>
          <p:cNvPicPr>
            <a:picLocks noChangeAspect="1"/>
          </p:cNvPicPr>
          <p:nvPr/>
        </p:nvPicPr>
        <p:blipFill>
          <a:blip r:embed="rId6"/>
          <a:stretch>
            <a:fillRect/>
          </a:stretch>
        </p:blipFill>
        <p:spPr>
          <a:xfrm>
            <a:off x="6336802" y="4558029"/>
            <a:ext cx="1932599" cy="1932599"/>
          </a:xfrm>
          <a:prstGeom prst="rect">
            <a:avLst/>
          </a:prstGeom>
        </p:spPr>
      </p:pic>
    </p:spTree>
    <p:extLst>
      <p:ext uri="{BB962C8B-B14F-4D97-AF65-F5344CB8AC3E}">
        <p14:creationId xmlns:p14="http://schemas.microsoft.com/office/powerpoint/2010/main" val="289495258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99592" y="404664"/>
            <a:ext cx="6802438" cy="717550"/>
          </a:xfrm>
        </p:spPr>
        <p:txBody>
          <a:bodyPr/>
          <a:lstStyle/>
          <a:p>
            <a:r>
              <a:rPr lang="nl-NL" sz="3200" dirty="0" smtClean="0">
                <a:solidFill>
                  <a:srgbClr val="FF0000"/>
                </a:solidFill>
              </a:rPr>
              <a:t>Huid beschermende hulpmiddelen</a:t>
            </a:r>
            <a:endParaRPr lang="nl-NL" sz="3200" dirty="0">
              <a:solidFill>
                <a:srgbClr val="FF0000"/>
              </a:solidFill>
            </a:endParaRPr>
          </a:p>
        </p:txBody>
      </p:sp>
      <p:sp>
        <p:nvSpPr>
          <p:cNvPr id="3" name="Tijdelijke aanduiding voor inhoud 2"/>
          <p:cNvSpPr>
            <a:spLocks noGrp="1"/>
          </p:cNvSpPr>
          <p:nvPr>
            <p:ph idx="1"/>
          </p:nvPr>
        </p:nvSpPr>
        <p:spPr>
          <a:xfrm>
            <a:off x="457200" y="1412776"/>
            <a:ext cx="8228013" cy="4740399"/>
          </a:xfrm>
        </p:spPr>
        <p:txBody>
          <a:bodyPr/>
          <a:lstStyle/>
          <a:p>
            <a:pPr lvl="0" defTabSz="914400" eaLnBrk="0" hangingPunct="0">
              <a:lnSpc>
                <a:spcPct val="100000"/>
              </a:lnSpc>
              <a:spcBef>
                <a:spcPct val="20000"/>
              </a:spcBef>
              <a:spcAft>
                <a:spcPct val="0"/>
              </a:spcAft>
              <a:buClrTx/>
              <a:buSzTx/>
              <a:buFontTx/>
              <a:buChar char="•"/>
            </a:pPr>
            <a:r>
              <a:rPr lang="nl-NL" sz="2400" dirty="0">
                <a:solidFill>
                  <a:schemeClr val="tx1"/>
                </a:solidFill>
                <a:latin typeface="Trebuchet MS" pitchFamily="34" charset="0"/>
              </a:rPr>
              <a:t>Rode </a:t>
            </a:r>
            <a:r>
              <a:rPr lang="nl-NL" sz="2400" dirty="0" smtClean="0">
                <a:solidFill>
                  <a:schemeClr val="tx1"/>
                </a:solidFill>
                <a:latin typeface="Trebuchet MS" pitchFamily="34" charset="0"/>
              </a:rPr>
              <a:t>huid……..Beschermen</a:t>
            </a:r>
            <a:endParaRPr lang="nl-NL" sz="2400" dirty="0">
              <a:solidFill>
                <a:schemeClr val="tx1"/>
              </a:solidFill>
              <a:latin typeface="Trebuchet MS" pitchFamily="34" charset="0"/>
            </a:endParaRPr>
          </a:p>
          <a:p>
            <a:pPr lvl="1" defTabSz="914400" eaLnBrk="0" hangingPunct="0">
              <a:lnSpc>
                <a:spcPct val="100000"/>
              </a:lnSpc>
              <a:spcBef>
                <a:spcPct val="20000"/>
              </a:spcBef>
              <a:spcAft>
                <a:spcPct val="0"/>
              </a:spcAft>
              <a:buClrTx/>
              <a:buSzTx/>
              <a:buFontTx/>
              <a:buChar char="–"/>
            </a:pPr>
            <a:r>
              <a:rPr lang="nl-NL" sz="2400" dirty="0">
                <a:solidFill>
                  <a:schemeClr val="tx1"/>
                </a:solidFill>
                <a:latin typeface="Trebuchet MS" pitchFamily="34" charset="0"/>
              </a:rPr>
              <a:t>Spray of Doekjes op basis van siliconen óf</a:t>
            </a:r>
            <a:endParaRPr lang="en-US" sz="2400" dirty="0">
              <a:solidFill>
                <a:schemeClr val="tx1"/>
              </a:solidFill>
              <a:latin typeface="Trebuchet MS" pitchFamily="34" charset="0"/>
            </a:endParaRPr>
          </a:p>
          <a:p>
            <a:pPr lvl="1" defTabSz="914400" eaLnBrk="0" hangingPunct="0">
              <a:lnSpc>
                <a:spcPct val="100000"/>
              </a:lnSpc>
              <a:spcBef>
                <a:spcPct val="20000"/>
              </a:spcBef>
              <a:spcAft>
                <a:spcPct val="0"/>
              </a:spcAft>
              <a:buClrTx/>
              <a:buSzTx/>
              <a:buFontTx/>
              <a:buChar char="–"/>
            </a:pPr>
            <a:r>
              <a:rPr lang="nl-NL" sz="2400" dirty="0">
                <a:solidFill>
                  <a:schemeClr val="tx1"/>
                </a:solidFill>
                <a:latin typeface="Trebuchet MS" pitchFamily="34" charset="0"/>
              </a:rPr>
              <a:t>Barrière crèmes óf</a:t>
            </a:r>
          </a:p>
          <a:p>
            <a:pPr lvl="1" defTabSz="914400" eaLnBrk="0" hangingPunct="0">
              <a:lnSpc>
                <a:spcPct val="100000"/>
              </a:lnSpc>
              <a:spcBef>
                <a:spcPct val="20000"/>
              </a:spcBef>
              <a:spcAft>
                <a:spcPct val="0"/>
              </a:spcAft>
              <a:buClrTx/>
              <a:buSzTx/>
              <a:buFontTx/>
              <a:buChar char="–"/>
            </a:pPr>
            <a:r>
              <a:rPr lang="nl-NL" sz="2400" dirty="0" smtClean="0">
                <a:solidFill>
                  <a:schemeClr val="tx1"/>
                </a:solidFill>
                <a:latin typeface="Trebuchet MS" pitchFamily="34" charset="0"/>
              </a:rPr>
              <a:t>Hydrocolloïd plak</a:t>
            </a:r>
            <a:endParaRPr lang="nl-NL" sz="2400" dirty="0">
              <a:solidFill>
                <a:schemeClr val="tx1"/>
              </a:solidFill>
              <a:latin typeface="Trebuchet MS" pitchFamily="34" charset="0"/>
            </a:endParaRPr>
          </a:p>
          <a:p>
            <a:pPr lvl="0" defTabSz="914400" eaLnBrk="0" hangingPunct="0">
              <a:lnSpc>
                <a:spcPct val="100000"/>
              </a:lnSpc>
              <a:spcBef>
                <a:spcPct val="20000"/>
              </a:spcBef>
              <a:spcAft>
                <a:spcPct val="0"/>
              </a:spcAft>
              <a:buClrTx/>
              <a:buSzTx/>
              <a:buFontTx/>
              <a:buChar char="•"/>
            </a:pPr>
            <a:r>
              <a:rPr lang="nl-NL" sz="2400" dirty="0">
                <a:solidFill>
                  <a:schemeClr val="tx1"/>
                </a:solidFill>
                <a:latin typeface="Trebuchet MS" pitchFamily="34" charset="0"/>
              </a:rPr>
              <a:t>Natte en ontvelde </a:t>
            </a:r>
            <a:r>
              <a:rPr lang="nl-NL" sz="2400" dirty="0" smtClean="0">
                <a:solidFill>
                  <a:schemeClr val="tx1"/>
                </a:solidFill>
                <a:latin typeface="Trebuchet MS" pitchFamily="34" charset="0"/>
              </a:rPr>
              <a:t>huid……Beschermen </a:t>
            </a:r>
            <a:r>
              <a:rPr lang="nl-NL" sz="2400" dirty="0">
                <a:solidFill>
                  <a:schemeClr val="tx1"/>
                </a:solidFill>
                <a:latin typeface="Trebuchet MS" pitchFamily="34" charset="0"/>
              </a:rPr>
              <a:t>en genezen</a:t>
            </a:r>
          </a:p>
          <a:p>
            <a:pPr lvl="1" defTabSz="914400" eaLnBrk="0" hangingPunct="0">
              <a:lnSpc>
                <a:spcPct val="100000"/>
              </a:lnSpc>
              <a:spcBef>
                <a:spcPct val="20000"/>
              </a:spcBef>
              <a:spcAft>
                <a:spcPct val="0"/>
              </a:spcAft>
              <a:buClrTx/>
              <a:buSzTx/>
              <a:buFontTx/>
              <a:buChar char="–"/>
            </a:pPr>
            <a:r>
              <a:rPr lang="nl-NL" sz="2400" dirty="0">
                <a:solidFill>
                  <a:schemeClr val="tx1"/>
                </a:solidFill>
                <a:latin typeface="Trebuchet MS" pitchFamily="34" charset="0"/>
              </a:rPr>
              <a:t>Pasta en/óf</a:t>
            </a:r>
          </a:p>
          <a:p>
            <a:pPr lvl="1" defTabSz="914400" eaLnBrk="0" hangingPunct="0">
              <a:lnSpc>
                <a:spcPct val="100000"/>
              </a:lnSpc>
              <a:spcBef>
                <a:spcPct val="20000"/>
              </a:spcBef>
              <a:spcAft>
                <a:spcPct val="0"/>
              </a:spcAft>
              <a:buClrTx/>
              <a:buSzTx/>
              <a:buFontTx/>
              <a:buChar char="–"/>
            </a:pPr>
            <a:r>
              <a:rPr lang="nl-NL" sz="2400" dirty="0">
                <a:solidFill>
                  <a:schemeClr val="tx1"/>
                </a:solidFill>
                <a:latin typeface="Trebuchet MS" pitchFamily="34" charset="0"/>
              </a:rPr>
              <a:t>Poeder en/óf</a:t>
            </a:r>
          </a:p>
          <a:p>
            <a:pPr lvl="1" defTabSz="914400" eaLnBrk="0" hangingPunct="0">
              <a:lnSpc>
                <a:spcPct val="100000"/>
              </a:lnSpc>
              <a:spcBef>
                <a:spcPct val="20000"/>
              </a:spcBef>
              <a:spcAft>
                <a:spcPct val="0"/>
              </a:spcAft>
              <a:buClrTx/>
              <a:buSzTx/>
            </a:pPr>
            <a:r>
              <a:rPr lang="nl-NL" sz="2400" dirty="0">
                <a:solidFill>
                  <a:schemeClr val="tx1"/>
                </a:solidFill>
                <a:latin typeface="Trebuchet MS" pitchFamily="34" charset="0"/>
              </a:rPr>
              <a:t>-	</a:t>
            </a:r>
            <a:r>
              <a:rPr lang="nl-NL" sz="2400" dirty="0" smtClean="0">
                <a:solidFill>
                  <a:schemeClr val="tx1"/>
                </a:solidFill>
                <a:latin typeface="Trebuchet MS" pitchFamily="34" charset="0"/>
              </a:rPr>
              <a:t>Hydrocolloïd plak</a:t>
            </a:r>
            <a:endParaRPr lang="nl-NL" sz="2400" dirty="0">
              <a:solidFill>
                <a:schemeClr val="tx1"/>
              </a:solidFill>
              <a:latin typeface="Trebuchet MS" pitchFamily="34" charset="0"/>
            </a:endParaRPr>
          </a:p>
          <a:p>
            <a:endParaRPr lang="nl-NL" dirty="0"/>
          </a:p>
        </p:txBody>
      </p:sp>
      <p:sp>
        <p:nvSpPr>
          <p:cNvPr id="4" name="Tijdelijke aanduiding voor datum 3"/>
          <p:cNvSpPr>
            <a:spLocks noGrp="1"/>
          </p:cNvSpPr>
          <p:nvPr>
            <p:ph type="dt" idx="10"/>
          </p:nvPr>
        </p:nvSpPr>
        <p:spPr/>
        <p:txBody>
          <a:bodyPr/>
          <a:lstStyle/>
          <a:p>
            <a:r>
              <a:rPr lang="en-US" smtClean="0"/>
              <a:t>10/10/11</a:t>
            </a:r>
            <a:endParaRPr lang="en-US" dirty="0"/>
          </a:p>
        </p:txBody>
      </p:sp>
      <p:pic>
        <p:nvPicPr>
          <p:cNvPr id="5" name="Afbeelding 4"/>
          <p:cNvPicPr>
            <a:picLocks noChangeAspect="1"/>
          </p:cNvPicPr>
          <p:nvPr/>
        </p:nvPicPr>
        <p:blipFill>
          <a:blip r:embed="rId2"/>
          <a:stretch>
            <a:fillRect/>
          </a:stretch>
        </p:blipFill>
        <p:spPr>
          <a:xfrm>
            <a:off x="5436096" y="4953022"/>
            <a:ext cx="2895851" cy="1585097"/>
          </a:xfrm>
          <a:prstGeom prst="rect">
            <a:avLst/>
          </a:prstGeom>
        </p:spPr>
      </p:pic>
      <p:pic>
        <p:nvPicPr>
          <p:cNvPr id="6" name="Afbeelding 5"/>
          <p:cNvPicPr>
            <a:picLocks noChangeAspect="1"/>
          </p:cNvPicPr>
          <p:nvPr/>
        </p:nvPicPr>
        <p:blipFill>
          <a:blip r:embed="rId3"/>
          <a:stretch>
            <a:fillRect/>
          </a:stretch>
        </p:blipFill>
        <p:spPr>
          <a:xfrm>
            <a:off x="1909352" y="4813323"/>
            <a:ext cx="2103302" cy="1700931"/>
          </a:xfrm>
          <a:prstGeom prst="rect">
            <a:avLst/>
          </a:prstGeom>
        </p:spPr>
      </p:pic>
      <p:pic>
        <p:nvPicPr>
          <p:cNvPr id="7" name="Afbeelding 6"/>
          <p:cNvPicPr>
            <a:picLocks noChangeAspect="1"/>
          </p:cNvPicPr>
          <p:nvPr/>
        </p:nvPicPr>
        <p:blipFill>
          <a:blip r:embed="rId4"/>
          <a:stretch>
            <a:fillRect/>
          </a:stretch>
        </p:blipFill>
        <p:spPr>
          <a:xfrm>
            <a:off x="4298071" y="4013179"/>
            <a:ext cx="1585097" cy="1298561"/>
          </a:xfrm>
          <a:prstGeom prst="rect">
            <a:avLst/>
          </a:prstGeom>
        </p:spPr>
      </p:pic>
      <p:pic>
        <p:nvPicPr>
          <p:cNvPr id="8" name="Afbeelding 7"/>
          <p:cNvPicPr>
            <a:picLocks noChangeAspect="1"/>
          </p:cNvPicPr>
          <p:nvPr/>
        </p:nvPicPr>
        <p:blipFill>
          <a:blip r:embed="rId5"/>
          <a:stretch>
            <a:fillRect/>
          </a:stretch>
        </p:blipFill>
        <p:spPr>
          <a:xfrm>
            <a:off x="7831781" y="2138496"/>
            <a:ext cx="1243692" cy="2523963"/>
          </a:xfrm>
          <a:prstGeom prst="rect">
            <a:avLst/>
          </a:prstGeom>
        </p:spPr>
      </p:pic>
    </p:spTree>
    <p:extLst>
      <p:ext uri="{BB962C8B-B14F-4D97-AF65-F5344CB8AC3E}">
        <p14:creationId xmlns:p14="http://schemas.microsoft.com/office/powerpoint/2010/main" val="317019826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169987" y="620688"/>
            <a:ext cx="6802438" cy="717550"/>
          </a:xfrm>
        </p:spPr>
        <p:txBody>
          <a:bodyPr/>
          <a:lstStyle/>
          <a:p>
            <a:r>
              <a:rPr lang="nl-NL" sz="2800" dirty="0" smtClean="0">
                <a:solidFill>
                  <a:srgbClr val="FF0000"/>
                </a:solidFill>
              </a:rPr>
              <a:t>Wanneer en hoe poeder gebruiken</a:t>
            </a:r>
            <a:endParaRPr lang="nl-NL" sz="2800" dirty="0">
              <a:solidFill>
                <a:srgbClr val="FF0000"/>
              </a:solidFill>
            </a:endParaRPr>
          </a:p>
        </p:txBody>
      </p:sp>
      <p:sp>
        <p:nvSpPr>
          <p:cNvPr id="3" name="Tijdelijke aanduiding voor inhoud 2"/>
          <p:cNvSpPr>
            <a:spLocks noGrp="1"/>
          </p:cNvSpPr>
          <p:nvPr>
            <p:ph idx="1"/>
          </p:nvPr>
        </p:nvSpPr>
        <p:spPr>
          <a:xfrm>
            <a:off x="457200" y="1628801"/>
            <a:ext cx="8228013" cy="4500538"/>
          </a:xfrm>
        </p:spPr>
        <p:txBody>
          <a:bodyPr/>
          <a:lstStyle/>
          <a:p>
            <a:pPr lvl="0" defTabSz="914400" eaLnBrk="0" hangingPunct="0">
              <a:lnSpc>
                <a:spcPct val="100000"/>
              </a:lnSpc>
              <a:spcBef>
                <a:spcPct val="20000"/>
              </a:spcBef>
              <a:spcAft>
                <a:spcPct val="0"/>
              </a:spcAft>
              <a:buClrTx/>
              <a:buSzTx/>
              <a:buFontTx/>
              <a:buChar char="•"/>
            </a:pPr>
            <a:r>
              <a:rPr lang="nl-NL" sz="2400" dirty="0">
                <a:solidFill>
                  <a:schemeClr val="tx1"/>
                </a:solidFill>
                <a:latin typeface="Trebuchet MS" pitchFamily="34" charset="0"/>
              </a:rPr>
              <a:t>Alleen bij open wondje, dus </a:t>
            </a:r>
            <a:r>
              <a:rPr lang="nl-NL" sz="2400" b="1" dirty="0">
                <a:solidFill>
                  <a:schemeClr val="tx1"/>
                </a:solidFill>
                <a:latin typeface="Trebuchet MS" pitchFamily="34" charset="0"/>
              </a:rPr>
              <a:t>niet</a:t>
            </a:r>
            <a:r>
              <a:rPr lang="nl-NL" sz="2400" dirty="0">
                <a:solidFill>
                  <a:schemeClr val="tx1"/>
                </a:solidFill>
                <a:latin typeface="Trebuchet MS" pitchFamily="34" charset="0"/>
              </a:rPr>
              <a:t> op droge huid </a:t>
            </a:r>
            <a:endParaRPr lang="nl-NL" sz="2400" dirty="0" smtClean="0">
              <a:solidFill>
                <a:schemeClr val="tx1"/>
              </a:solidFill>
              <a:latin typeface="Trebuchet MS" pitchFamily="34" charset="0"/>
            </a:endParaRPr>
          </a:p>
          <a:p>
            <a:pPr lvl="0" defTabSz="914400" eaLnBrk="0" hangingPunct="0">
              <a:lnSpc>
                <a:spcPct val="100000"/>
              </a:lnSpc>
              <a:spcBef>
                <a:spcPct val="20000"/>
              </a:spcBef>
              <a:spcAft>
                <a:spcPct val="0"/>
              </a:spcAft>
              <a:buClrTx/>
              <a:buSzTx/>
              <a:buFontTx/>
              <a:buChar char="•"/>
            </a:pPr>
            <a:endParaRPr lang="nl-NL" sz="2400" dirty="0">
              <a:solidFill>
                <a:schemeClr val="tx1"/>
              </a:solidFill>
              <a:latin typeface="Trebuchet MS" pitchFamily="34" charset="0"/>
            </a:endParaRPr>
          </a:p>
          <a:p>
            <a:pPr lvl="0" defTabSz="914400" eaLnBrk="0" hangingPunct="0">
              <a:lnSpc>
                <a:spcPct val="100000"/>
              </a:lnSpc>
              <a:spcBef>
                <a:spcPct val="20000"/>
              </a:spcBef>
              <a:spcAft>
                <a:spcPct val="0"/>
              </a:spcAft>
              <a:buClrTx/>
              <a:buSzTx/>
              <a:buFontTx/>
              <a:buChar char="•"/>
            </a:pPr>
            <a:r>
              <a:rPr lang="nl-NL" sz="2400" dirty="0">
                <a:solidFill>
                  <a:schemeClr val="tx1"/>
                </a:solidFill>
                <a:latin typeface="Trebuchet MS" pitchFamily="34" charset="0"/>
              </a:rPr>
              <a:t>Poeder op de open wondjes strooien, overtollig wegblazen/ vegen. </a:t>
            </a:r>
          </a:p>
          <a:p>
            <a:pPr lvl="0" defTabSz="914400" eaLnBrk="0" hangingPunct="0">
              <a:lnSpc>
                <a:spcPct val="100000"/>
              </a:lnSpc>
              <a:spcBef>
                <a:spcPct val="20000"/>
              </a:spcBef>
              <a:spcAft>
                <a:spcPct val="0"/>
              </a:spcAft>
              <a:buClrTx/>
              <a:buSzTx/>
              <a:buFontTx/>
              <a:buChar char="•"/>
            </a:pPr>
            <a:endParaRPr lang="nl-NL" sz="2400" dirty="0">
              <a:solidFill>
                <a:schemeClr val="tx1"/>
              </a:solidFill>
              <a:latin typeface="Trebuchet MS" pitchFamily="34" charset="0"/>
            </a:endParaRPr>
          </a:p>
          <a:p>
            <a:pPr lvl="0" defTabSz="914400" eaLnBrk="0" hangingPunct="0">
              <a:lnSpc>
                <a:spcPct val="100000"/>
              </a:lnSpc>
              <a:spcBef>
                <a:spcPct val="20000"/>
              </a:spcBef>
              <a:spcAft>
                <a:spcPct val="0"/>
              </a:spcAft>
              <a:buClrTx/>
              <a:buSzTx/>
              <a:buFontTx/>
              <a:buChar char="•"/>
            </a:pPr>
            <a:r>
              <a:rPr lang="nl-NL" sz="2400" dirty="0">
                <a:solidFill>
                  <a:schemeClr val="tx1"/>
                </a:solidFill>
                <a:latin typeface="Trebuchet MS" pitchFamily="34" charset="0"/>
              </a:rPr>
              <a:t>Wanneer de huid niet langer open is, over op een huidbeschermer als barrière crème of een </a:t>
            </a:r>
            <a:r>
              <a:rPr lang="nl-NL" sz="2400" dirty="0" err="1" smtClean="0">
                <a:solidFill>
                  <a:schemeClr val="tx1"/>
                </a:solidFill>
                <a:latin typeface="Trebuchet MS" pitchFamily="34" charset="0"/>
              </a:rPr>
              <a:t>filmlaag</a:t>
            </a:r>
            <a:r>
              <a:rPr lang="nl-NL" sz="2400" dirty="0" smtClean="0">
                <a:solidFill>
                  <a:schemeClr val="tx1"/>
                </a:solidFill>
                <a:latin typeface="Trebuchet MS" pitchFamily="34" charset="0"/>
              </a:rPr>
              <a:t> bijv. </a:t>
            </a:r>
            <a:r>
              <a:rPr lang="nl-NL" sz="2400" dirty="0" err="1">
                <a:solidFill>
                  <a:schemeClr val="tx1"/>
                </a:solidFill>
                <a:latin typeface="Trebuchet MS" pitchFamily="34" charset="0"/>
              </a:rPr>
              <a:t>C</a:t>
            </a:r>
            <a:r>
              <a:rPr lang="nl-NL" sz="2400" dirty="0" err="1" smtClean="0">
                <a:solidFill>
                  <a:schemeClr val="tx1"/>
                </a:solidFill>
                <a:latin typeface="Trebuchet MS" pitchFamily="34" charset="0"/>
              </a:rPr>
              <a:t>avilon</a:t>
            </a:r>
            <a:endParaRPr lang="nl-NL" sz="2400" dirty="0">
              <a:solidFill>
                <a:schemeClr val="tx1"/>
              </a:solidFill>
              <a:latin typeface="Trebuchet MS" pitchFamily="34" charset="0"/>
            </a:endParaRPr>
          </a:p>
          <a:p>
            <a:endParaRPr lang="nl-NL" dirty="0"/>
          </a:p>
        </p:txBody>
      </p:sp>
      <p:sp>
        <p:nvSpPr>
          <p:cNvPr id="4" name="Tijdelijke aanduiding voor datum 3"/>
          <p:cNvSpPr>
            <a:spLocks noGrp="1"/>
          </p:cNvSpPr>
          <p:nvPr>
            <p:ph type="dt" idx="10"/>
          </p:nvPr>
        </p:nvSpPr>
        <p:spPr/>
        <p:txBody>
          <a:bodyPr/>
          <a:lstStyle/>
          <a:p>
            <a:r>
              <a:rPr lang="en-US" smtClean="0"/>
              <a:t>10/10/11</a:t>
            </a:r>
            <a:endParaRPr lang="en-US" dirty="0"/>
          </a:p>
        </p:txBody>
      </p:sp>
      <p:pic>
        <p:nvPicPr>
          <p:cNvPr id="5" name="Afbeelding 4"/>
          <p:cNvPicPr>
            <a:picLocks noChangeAspect="1"/>
          </p:cNvPicPr>
          <p:nvPr/>
        </p:nvPicPr>
        <p:blipFill>
          <a:blip r:embed="rId2"/>
          <a:stretch>
            <a:fillRect/>
          </a:stretch>
        </p:blipFill>
        <p:spPr>
          <a:xfrm>
            <a:off x="5292080" y="4799648"/>
            <a:ext cx="1866900" cy="1885950"/>
          </a:xfrm>
          <a:prstGeom prst="rect">
            <a:avLst/>
          </a:prstGeom>
        </p:spPr>
      </p:pic>
      <p:pic>
        <p:nvPicPr>
          <p:cNvPr id="6" name="Afbeelding 5"/>
          <p:cNvPicPr>
            <a:picLocks noChangeAspect="1"/>
          </p:cNvPicPr>
          <p:nvPr/>
        </p:nvPicPr>
        <p:blipFill>
          <a:blip r:embed="rId3"/>
          <a:stretch>
            <a:fillRect/>
          </a:stretch>
        </p:blipFill>
        <p:spPr>
          <a:xfrm>
            <a:off x="2869084" y="4671060"/>
            <a:ext cx="2143125" cy="2143125"/>
          </a:xfrm>
          <a:prstGeom prst="rect">
            <a:avLst/>
          </a:prstGeom>
        </p:spPr>
      </p:pic>
    </p:spTree>
    <p:extLst>
      <p:ext uri="{BB962C8B-B14F-4D97-AF65-F5344CB8AC3E}">
        <p14:creationId xmlns:p14="http://schemas.microsoft.com/office/powerpoint/2010/main" val="372022273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3" name="Tijdelijke aanduiding voor inhoud 2"/>
          <p:cNvSpPr>
            <a:spLocks noGrp="1"/>
          </p:cNvSpPr>
          <p:nvPr>
            <p:ph idx="1"/>
          </p:nvPr>
        </p:nvSpPr>
        <p:spPr/>
        <p:txBody>
          <a:bodyPr/>
          <a:lstStyle/>
          <a:p>
            <a:r>
              <a:rPr lang="nl-NL" dirty="0">
                <a:hlinkClick r:id="rId2"/>
              </a:rPr>
              <a:t>https://</a:t>
            </a:r>
            <a:r>
              <a:rPr lang="nl-NL" dirty="0" smtClean="0">
                <a:hlinkClick r:id="rId2"/>
              </a:rPr>
              <a:t>www.youtube.com/watch?v=OjRpHvS_tSE&amp;index=3&amp;list=PLUxEYB-WNxyPiZqx38kc4fWBIue04TACx</a:t>
            </a:r>
            <a:endParaRPr lang="nl-NL" dirty="0" smtClean="0"/>
          </a:p>
          <a:p>
            <a:r>
              <a:rPr lang="nl-NL" dirty="0" smtClean="0"/>
              <a:t>Filmpje </a:t>
            </a:r>
          </a:p>
          <a:p>
            <a:r>
              <a:rPr lang="nl-NL" dirty="0" smtClean="0"/>
              <a:t>Je zal het maar hebben</a:t>
            </a:r>
            <a:endParaRPr lang="nl-NL" dirty="0"/>
          </a:p>
        </p:txBody>
      </p:sp>
      <p:sp>
        <p:nvSpPr>
          <p:cNvPr id="4" name="Tijdelijke aanduiding voor datum 3"/>
          <p:cNvSpPr>
            <a:spLocks noGrp="1"/>
          </p:cNvSpPr>
          <p:nvPr>
            <p:ph type="dt" idx="10"/>
          </p:nvPr>
        </p:nvSpPr>
        <p:spPr/>
        <p:txBody>
          <a:bodyPr/>
          <a:lstStyle/>
          <a:p>
            <a:r>
              <a:rPr lang="en-US" smtClean="0"/>
              <a:t>10/10/11</a:t>
            </a:r>
            <a:endParaRPr lang="en-US" dirty="0"/>
          </a:p>
        </p:txBody>
      </p:sp>
      <p:pic>
        <p:nvPicPr>
          <p:cNvPr id="5" name="Afbeelding 4"/>
          <p:cNvPicPr>
            <a:picLocks noChangeAspect="1"/>
          </p:cNvPicPr>
          <p:nvPr/>
        </p:nvPicPr>
        <p:blipFill>
          <a:blip r:embed="rId3"/>
          <a:stretch>
            <a:fillRect/>
          </a:stretch>
        </p:blipFill>
        <p:spPr>
          <a:xfrm>
            <a:off x="1489020" y="3839706"/>
            <a:ext cx="6164372" cy="1589906"/>
          </a:xfrm>
          <a:prstGeom prst="rect">
            <a:avLst/>
          </a:prstGeom>
        </p:spPr>
      </p:pic>
    </p:spTree>
    <p:extLst>
      <p:ext uri="{BB962C8B-B14F-4D97-AF65-F5344CB8AC3E}">
        <p14:creationId xmlns:p14="http://schemas.microsoft.com/office/powerpoint/2010/main" val="313816422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ctrTitle"/>
          </p:nvPr>
        </p:nvSpPr>
        <p:spPr/>
        <p:txBody>
          <a:bodyPr/>
          <a:lstStyle/>
          <a:p>
            <a:endParaRPr lang="nl-NL"/>
          </a:p>
        </p:txBody>
      </p:sp>
      <p:sp>
        <p:nvSpPr>
          <p:cNvPr id="6" name="Ondertitel 5"/>
          <p:cNvSpPr>
            <a:spLocks noGrp="1"/>
          </p:cNvSpPr>
          <p:nvPr>
            <p:ph type="subTitle" idx="1"/>
          </p:nvPr>
        </p:nvSpPr>
        <p:spPr>
          <a:xfrm>
            <a:off x="251520" y="980728"/>
            <a:ext cx="8424936" cy="2304256"/>
          </a:xfrm>
        </p:spPr>
        <p:txBody>
          <a:bodyPr/>
          <a:lstStyle/>
          <a:p>
            <a:r>
              <a:rPr lang="nl-NL" sz="3600" dirty="0" smtClean="0">
                <a:solidFill>
                  <a:srgbClr val="FF0000"/>
                </a:solidFill>
              </a:rPr>
              <a:t>Voorbeelden Stoma’s</a:t>
            </a:r>
          </a:p>
          <a:p>
            <a:endParaRPr lang="nl-NL" dirty="0"/>
          </a:p>
          <a:p>
            <a:r>
              <a:rPr lang="nl-NL" sz="2800" dirty="0" smtClean="0"/>
              <a:t>Wat zie je? </a:t>
            </a:r>
          </a:p>
          <a:p>
            <a:r>
              <a:rPr lang="nl-NL" sz="2800" dirty="0" smtClean="0"/>
              <a:t>Wat zou er aan de hand kunnen zijn?</a:t>
            </a:r>
          </a:p>
        </p:txBody>
      </p:sp>
      <p:sp>
        <p:nvSpPr>
          <p:cNvPr id="4" name="Tijdelijke aanduiding voor datum 3"/>
          <p:cNvSpPr>
            <a:spLocks noGrp="1"/>
          </p:cNvSpPr>
          <p:nvPr>
            <p:ph type="dt" idx="10"/>
          </p:nvPr>
        </p:nvSpPr>
        <p:spPr/>
        <p:txBody>
          <a:bodyPr/>
          <a:lstStyle/>
          <a:p>
            <a:r>
              <a:rPr lang="en-US" smtClean="0"/>
              <a:t>10/10/11</a:t>
            </a:r>
            <a:endParaRPr lang="en-US" dirty="0"/>
          </a:p>
        </p:txBody>
      </p:sp>
    </p:spTree>
    <p:extLst>
      <p:ext uri="{BB962C8B-B14F-4D97-AF65-F5344CB8AC3E}">
        <p14:creationId xmlns:p14="http://schemas.microsoft.com/office/powerpoint/2010/main" val="34464279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043608" y="404664"/>
            <a:ext cx="6802438" cy="717550"/>
          </a:xfrm>
        </p:spPr>
        <p:txBody>
          <a:bodyPr/>
          <a:lstStyle/>
          <a:p>
            <a:r>
              <a:rPr lang="nl-NL" sz="3200" dirty="0" smtClean="0">
                <a:solidFill>
                  <a:srgbClr val="FF0000"/>
                </a:solidFill>
              </a:rPr>
              <a:t>                          Prolaps</a:t>
            </a:r>
            <a:endParaRPr lang="nl-NL" sz="3200" dirty="0">
              <a:solidFill>
                <a:srgbClr val="FF0000"/>
              </a:solidFill>
            </a:endParaRPr>
          </a:p>
        </p:txBody>
      </p:sp>
      <p:sp>
        <p:nvSpPr>
          <p:cNvPr id="3" name="Tijdelijke aanduiding voor inhoud 2"/>
          <p:cNvSpPr>
            <a:spLocks noGrp="1"/>
          </p:cNvSpPr>
          <p:nvPr>
            <p:ph idx="1"/>
          </p:nvPr>
        </p:nvSpPr>
        <p:spPr>
          <a:xfrm>
            <a:off x="179512" y="1412777"/>
            <a:ext cx="8505701" cy="4716562"/>
          </a:xfrm>
        </p:spPr>
        <p:txBody>
          <a:bodyPr/>
          <a:lstStyle/>
          <a:p>
            <a:r>
              <a:rPr lang="nl-NL" dirty="0">
                <a:solidFill>
                  <a:srgbClr val="333333"/>
                </a:solidFill>
                <a:latin typeface="Roboto"/>
              </a:rPr>
              <a:t>Een prolaps is een uitstulping van de darm uit de stoma. Een prolaps </a:t>
            </a:r>
            <a:r>
              <a:rPr lang="nl-NL" dirty="0" smtClean="0">
                <a:solidFill>
                  <a:srgbClr val="333333"/>
                </a:solidFill>
                <a:latin typeface="Roboto"/>
              </a:rPr>
              <a:t>kan iedere </a:t>
            </a:r>
            <a:r>
              <a:rPr lang="nl-NL" dirty="0">
                <a:solidFill>
                  <a:srgbClr val="333333"/>
                </a:solidFill>
                <a:latin typeface="Roboto"/>
              </a:rPr>
              <a:t>stomadrager overkomen en is het gevolg van </a:t>
            </a:r>
            <a:r>
              <a:rPr lang="nl-NL" dirty="0" smtClean="0">
                <a:solidFill>
                  <a:srgbClr val="333333"/>
                </a:solidFill>
                <a:latin typeface="Roboto"/>
              </a:rPr>
              <a:t>te veel </a:t>
            </a:r>
            <a:r>
              <a:rPr lang="nl-NL" dirty="0">
                <a:solidFill>
                  <a:srgbClr val="333333"/>
                </a:solidFill>
                <a:latin typeface="Roboto"/>
              </a:rPr>
              <a:t>druk op de buikwand. </a:t>
            </a:r>
            <a:endParaRPr lang="nl-NL" dirty="0"/>
          </a:p>
        </p:txBody>
      </p:sp>
      <p:sp>
        <p:nvSpPr>
          <p:cNvPr id="4" name="Tijdelijke aanduiding voor datum 3"/>
          <p:cNvSpPr>
            <a:spLocks noGrp="1"/>
          </p:cNvSpPr>
          <p:nvPr>
            <p:ph type="dt" idx="10"/>
          </p:nvPr>
        </p:nvSpPr>
        <p:spPr/>
        <p:txBody>
          <a:bodyPr/>
          <a:lstStyle/>
          <a:p>
            <a:r>
              <a:rPr lang="en-US" smtClean="0"/>
              <a:t>10/10/11</a:t>
            </a:r>
            <a:endParaRPr lang="en-US" dirty="0"/>
          </a:p>
        </p:txBody>
      </p:sp>
      <p:pic>
        <p:nvPicPr>
          <p:cNvPr id="5" name="Afbeelding 4"/>
          <p:cNvPicPr>
            <a:picLocks noChangeAspect="1"/>
          </p:cNvPicPr>
          <p:nvPr/>
        </p:nvPicPr>
        <p:blipFill>
          <a:blip r:embed="rId2"/>
          <a:stretch>
            <a:fillRect/>
          </a:stretch>
        </p:blipFill>
        <p:spPr>
          <a:xfrm>
            <a:off x="3491880" y="2463415"/>
            <a:ext cx="3024336" cy="4256473"/>
          </a:xfrm>
          <a:prstGeom prst="rect">
            <a:avLst/>
          </a:prstGeom>
        </p:spPr>
      </p:pic>
    </p:spTree>
    <p:extLst>
      <p:ext uri="{BB962C8B-B14F-4D97-AF65-F5344CB8AC3E}">
        <p14:creationId xmlns:p14="http://schemas.microsoft.com/office/powerpoint/2010/main" val="1332439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pic>
        <p:nvPicPr>
          <p:cNvPr id="5" name="Tijdelijke aanduiding voor inhoud 4"/>
          <p:cNvPicPr>
            <a:picLocks noGrp="1" noChangeAspect="1"/>
          </p:cNvPicPr>
          <p:nvPr>
            <p:ph idx="1"/>
          </p:nvPr>
        </p:nvPicPr>
        <p:blipFill>
          <a:blip r:embed="rId2"/>
          <a:stretch>
            <a:fillRect/>
          </a:stretch>
        </p:blipFill>
        <p:spPr>
          <a:xfrm>
            <a:off x="2051720" y="477957"/>
            <a:ext cx="4575807" cy="6093296"/>
          </a:xfrm>
          <a:prstGeom prst="rect">
            <a:avLst/>
          </a:prstGeom>
        </p:spPr>
      </p:pic>
      <p:sp>
        <p:nvSpPr>
          <p:cNvPr id="4" name="Tijdelijke aanduiding voor datum 3"/>
          <p:cNvSpPr>
            <a:spLocks noGrp="1"/>
          </p:cNvSpPr>
          <p:nvPr>
            <p:ph type="dt" idx="10"/>
          </p:nvPr>
        </p:nvSpPr>
        <p:spPr/>
        <p:txBody>
          <a:bodyPr/>
          <a:lstStyle/>
          <a:p>
            <a:r>
              <a:rPr lang="en-US" smtClean="0"/>
              <a:t>10/10/11</a:t>
            </a:r>
            <a:endParaRPr lang="en-US" dirty="0"/>
          </a:p>
        </p:txBody>
      </p:sp>
    </p:spTree>
    <p:extLst>
      <p:ext uri="{BB962C8B-B14F-4D97-AF65-F5344CB8AC3E}">
        <p14:creationId xmlns:p14="http://schemas.microsoft.com/office/powerpoint/2010/main" val="14231406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ctrTitle"/>
          </p:nvPr>
        </p:nvSpPr>
        <p:spPr>
          <a:xfrm>
            <a:off x="755576" y="132396"/>
            <a:ext cx="7772400" cy="3123778"/>
          </a:xfrm>
        </p:spPr>
        <p:txBody>
          <a:bodyPr/>
          <a:lstStyle/>
          <a:p>
            <a:r>
              <a:rPr lang="nl-NL" sz="3600" dirty="0">
                <a:solidFill>
                  <a:srgbClr val="FF0000"/>
                </a:solidFill>
                <a:latin typeface="Comfortaa"/>
              </a:rPr>
              <a:t>Tijdelijk of blijvend</a:t>
            </a:r>
            <a:r>
              <a:rPr lang="nl-NL" dirty="0">
                <a:solidFill>
                  <a:srgbClr val="333333"/>
                </a:solidFill>
                <a:latin typeface="Comfortaa"/>
              </a:rPr>
              <a:t/>
            </a:r>
            <a:br>
              <a:rPr lang="nl-NL" dirty="0">
                <a:solidFill>
                  <a:srgbClr val="333333"/>
                </a:solidFill>
                <a:latin typeface="Comfortaa"/>
              </a:rPr>
            </a:br>
            <a:r>
              <a:rPr lang="nl-NL" dirty="0">
                <a:solidFill>
                  <a:srgbClr val="333333"/>
                </a:solidFill>
                <a:latin typeface="Roboto"/>
              </a:rPr>
              <a:t>Een stoma op de dikke darm of dunne darm kan enkelloops of dubbelloops worden aangelegd</a:t>
            </a:r>
            <a:r>
              <a:rPr lang="nl-NL" dirty="0" smtClean="0">
                <a:solidFill>
                  <a:srgbClr val="333333"/>
                </a:solidFill>
                <a:latin typeface="Roboto"/>
              </a:rPr>
              <a:t>.</a:t>
            </a:r>
            <a:br>
              <a:rPr lang="nl-NL" dirty="0" smtClean="0">
                <a:solidFill>
                  <a:srgbClr val="333333"/>
                </a:solidFill>
                <a:latin typeface="Roboto"/>
              </a:rPr>
            </a:br>
            <a:r>
              <a:rPr lang="nl-NL" dirty="0">
                <a:solidFill>
                  <a:srgbClr val="333333"/>
                </a:solidFill>
                <a:latin typeface="Roboto"/>
              </a:rPr>
              <a:t/>
            </a:r>
            <a:br>
              <a:rPr lang="nl-NL" dirty="0">
                <a:solidFill>
                  <a:srgbClr val="333333"/>
                </a:solidFill>
                <a:latin typeface="Roboto"/>
              </a:rPr>
            </a:br>
            <a:r>
              <a:rPr lang="nl-NL" dirty="0">
                <a:solidFill>
                  <a:srgbClr val="333333"/>
                </a:solidFill>
                <a:latin typeface="Roboto"/>
              </a:rPr>
              <a:t>Een </a:t>
            </a:r>
            <a:r>
              <a:rPr lang="nl-NL" b="1" dirty="0">
                <a:solidFill>
                  <a:schemeClr val="tx1"/>
                </a:solidFill>
                <a:latin typeface="Roboto"/>
                <a:hlinkClick r:id="rId2"/>
              </a:rPr>
              <a:t>enkelloops (of eindstandig) stoma</a:t>
            </a:r>
            <a:r>
              <a:rPr lang="nl-NL" dirty="0">
                <a:solidFill>
                  <a:srgbClr val="333333"/>
                </a:solidFill>
                <a:latin typeface="Roboto"/>
              </a:rPr>
              <a:t> heeft één opening. Uit die ene opening komt de ontlasting</a:t>
            </a:r>
            <a:r>
              <a:rPr lang="nl-NL" dirty="0" smtClean="0">
                <a:solidFill>
                  <a:srgbClr val="333333"/>
                </a:solidFill>
                <a:latin typeface="Roboto"/>
              </a:rPr>
              <a:t>. (meestal blijvend)</a:t>
            </a:r>
            <a:r>
              <a:rPr lang="nl-NL" dirty="0">
                <a:solidFill>
                  <a:srgbClr val="333333"/>
                </a:solidFill>
                <a:latin typeface="Roboto"/>
              </a:rPr>
              <a:t/>
            </a:r>
            <a:br>
              <a:rPr lang="nl-NL" dirty="0">
                <a:solidFill>
                  <a:srgbClr val="333333"/>
                </a:solidFill>
                <a:latin typeface="Roboto"/>
              </a:rPr>
            </a:br>
            <a:r>
              <a:rPr lang="nl-NL" dirty="0">
                <a:solidFill>
                  <a:srgbClr val="333333"/>
                </a:solidFill>
                <a:latin typeface="Roboto"/>
              </a:rPr>
              <a:t>Een </a:t>
            </a:r>
            <a:r>
              <a:rPr lang="nl-NL" b="1" dirty="0">
                <a:solidFill>
                  <a:schemeClr val="tx1"/>
                </a:solidFill>
                <a:latin typeface="Roboto"/>
                <a:hlinkClick r:id="rId2"/>
              </a:rPr>
              <a:t>dubbelloops stoma</a:t>
            </a:r>
            <a:r>
              <a:rPr lang="nl-NL" dirty="0">
                <a:solidFill>
                  <a:srgbClr val="333333"/>
                </a:solidFill>
                <a:latin typeface="Roboto"/>
              </a:rPr>
              <a:t> heeft twee openingen. Uit één opening komt ontlasting en uit de andere opening komt wat slijm</a:t>
            </a:r>
            <a:r>
              <a:rPr lang="nl-NL" dirty="0" smtClean="0">
                <a:solidFill>
                  <a:srgbClr val="333333"/>
                </a:solidFill>
                <a:latin typeface="Roboto"/>
              </a:rPr>
              <a:t>.(meestal tijdelijk)</a:t>
            </a:r>
            <a:r>
              <a:rPr lang="nl-NL" dirty="0">
                <a:solidFill>
                  <a:srgbClr val="333333"/>
                </a:solidFill>
                <a:latin typeface="Roboto"/>
              </a:rPr>
              <a:t/>
            </a:r>
            <a:br>
              <a:rPr lang="nl-NL" dirty="0">
                <a:solidFill>
                  <a:srgbClr val="333333"/>
                </a:solidFill>
                <a:latin typeface="Roboto"/>
              </a:rPr>
            </a:br>
            <a:endParaRPr lang="nl-NL" dirty="0"/>
          </a:p>
        </p:txBody>
      </p:sp>
      <p:pic>
        <p:nvPicPr>
          <p:cNvPr id="5" name="Afbeelding 4"/>
          <p:cNvPicPr>
            <a:picLocks noChangeAspect="1"/>
          </p:cNvPicPr>
          <p:nvPr/>
        </p:nvPicPr>
        <p:blipFill>
          <a:blip r:embed="rId3"/>
          <a:stretch>
            <a:fillRect/>
          </a:stretch>
        </p:blipFill>
        <p:spPr>
          <a:xfrm>
            <a:off x="755576" y="4365104"/>
            <a:ext cx="2671681" cy="2001182"/>
          </a:xfrm>
          <a:prstGeom prst="rect">
            <a:avLst/>
          </a:prstGeom>
        </p:spPr>
      </p:pic>
      <p:pic>
        <p:nvPicPr>
          <p:cNvPr id="6" name="Afbeelding 5"/>
          <p:cNvPicPr>
            <a:picLocks noChangeAspect="1"/>
          </p:cNvPicPr>
          <p:nvPr/>
        </p:nvPicPr>
        <p:blipFill>
          <a:blip r:embed="rId4"/>
          <a:stretch>
            <a:fillRect/>
          </a:stretch>
        </p:blipFill>
        <p:spPr>
          <a:xfrm>
            <a:off x="4716016" y="4365104"/>
            <a:ext cx="2664296" cy="2001182"/>
          </a:xfrm>
          <a:prstGeom prst="rect">
            <a:avLst/>
          </a:prstGeom>
        </p:spPr>
      </p:pic>
      <p:sp>
        <p:nvSpPr>
          <p:cNvPr id="4" name="Ondertitel 3"/>
          <p:cNvSpPr>
            <a:spLocks noGrp="1"/>
          </p:cNvSpPr>
          <p:nvPr>
            <p:ph type="subTitle" idx="1"/>
          </p:nvPr>
        </p:nvSpPr>
        <p:spPr>
          <a:xfrm flipV="1">
            <a:off x="1371600" y="5638800"/>
            <a:ext cx="6400800" cy="310480"/>
          </a:xfrm>
        </p:spPr>
        <p:txBody>
          <a:bodyPr/>
          <a:lstStyle/>
          <a:p>
            <a:endParaRPr lang="nl-NL" dirty="0"/>
          </a:p>
        </p:txBody>
      </p:sp>
      <p:sp>
        <p:nvSpPr>
          <p:cNvPr id="2" name="Tijdelijke aanduiding voor datum 1"/>
          <p:cNvSpPr>
            <a:spLocks noGrp="1"/>
          </p:cNvSpPr>
          <p:nvPr>
            <p:ph type="dt" idx="10"/>
          </p:nvPr>
        </p:nvSpPr>
        <p:spPr/>
        <p:txBody>
          <a:bodyPr/>
          <a:lstStyle/>
          <a:p>
            <a:r>
              <a:rPr lang="en-US" smtClean="0"/>
              <a:t>10/10/11</a:t>
            </a:r>
            <a:endParaRPr lang="en-US"/>
          </a:p>
        </p:txBody>
      </p:sp>
    </p:spTree>
    <p:extLst>
      <p:ext uri="{BB962C8B-B14F-4D97-AF65-F5344CB8AC3E}">
        <p14:creationId xmlns:p14="http://schemas.microsoft.com/office/powerpoint/2010/main" val="26208345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71600" y="548680"/>
            <a:ext cx="6802438" cy="717550"/>
          </a:xfrm>
        </p:spPr>
        <p:txBody>
          <a:bodyPr/>
          <a:lstStyle/>
          <a:p>
            <a:r>
              <a:rPr lang="nl-NL" sz="2400" b="1" dirty="0" smtClean="0">
                <a:solidFill>
                  <a:srgbClr val="FF0000"/>
                </a:solidFill>
              </a:rPr>
              <a:t>Wat voor soort stoma of probleem zie je hier?</a:t>
            </a:r>
            <a:endParaRPr lang="nl-NL" sz="2400" b="1" dirty="0">
              <a:solidFill>
                <a:srgbClr val="FF0000"/>
              </a:solidFill>
            </a:endParaRPr>
          </a:p>
        </p:txBody>
      </p:sp>
      <p:pic>
        <p:nvPicPr>
          <p:cNvPr id="5" name="Tijdelijke aanduiding voor inhoud 4"/>
          <p:cNvPicPr>
            <a:picLocks noGrp="1" noChangeAspect="1"/>
          </p:cNvPicPr>
          <p:nvPr>
            <p:ph idx="1"/>
          </p:nvPr>
        </p:nvPicPr>
        <p:blipFill>
          <a:blip r:embed="rId2"/>
          <a:stretch>
            <a:fillRect/>
          </a:stretch>
        </p:blipFill>
        <p:spPr>
          <a:xfrm>
            <a:off x="1907704" y="1484784"/>
            <a:ext cx="4464496" cy="4464496"/>
          </a:xfrm>
          <a:prstGeom prst="rect">
            <a:avLst/>
          </a:prstGeom>
        </p:spPr>
      </p:pic>
      <p:sp>
        <p:nvSpPr>
          <p:cNvPr id="4" name="Tijdelijke aanduiding voor datum 3"/>
          <p:cNvSpPr>
            <a:spLocks noGrp="1"/>
          </p:cNvSpPr>
          <p:nvPr>
            <p:ph type="dt" idx="10"/>
          </p:nvPr>
        </p:nvSpPr>
        <p:spPr/>
        <p:txBody>
          <a:bodyPr/>
          <a:lstStyle/>
          <a:p>
            <a:r>
              <a:rPr lang="en-US" smtClean="0"/>
              <a:t>10/10/11</a:t>
            </a:r>
            <a:endParaRPr lang="en-US" dirty="0"/>
          </a:p>
        </p:txBody>
      </p:sp>
    </p:spTree>
    <p:extLst>
      <p:ext uri="{BB962C8B-B14F-4D97-AF65-F5344CB8AC3E}">
        <p14:creationId xmlns:p14="http://schemas.microsoft.com/office/powerpoint/2010/main" val="177903035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pic>
        <p:nvPicPr>
          <p:cNvPr id="5" name="Tijdelijke aanduiding voor inhoud 4"/>
          <p:cNvPicPr>
            <a:picLocks noGrp="1" noChangeAspect="1"/>
          </p:cNvPicPr>
          <p:nvPr>
            <p:ph idx="1"/>
          </p:nvPr>
        </p:nvPicPr>
        <p:blipFill>
          <a:blip r:embed="rId2"/>
          <a:stretch>
            <a:fillRect/>
          </a:stretch>
        </p:blipFill>
        <p:spPr>
          <a:xfrm>
            <a:off x="1475656" y="548680"/>
            <a:ext cx="5468019" cy="5395435"/>
          </a:xfrm>
          <a:prstGeom prst="rect">
            <a:avLst/>
          </a:prstGeom>
        </p:spPr>
      </p:pic>
      <p:sp>
        <p:nvSpPr>
          <p:cNvPr id="4" name="Tijdelijke aanduiding voor datum 3"/>
          <p:cNvSpPr>
            <a:spLocks noGrp="1"/>
          </p:cNvSpPr>
          <p:nvPr>
            <p:ph type="dt" idx="10"/>
          </p:nvPr>
        </p:nvSpPr>
        <p:spPr/>
        <p:txBody>
          <a:bodyPr/>
          <a:lstStyle/>
          <a:p>
            <a:r>
              <a:rPr lang="en-US" smtClean="0"/>
              <a:t>10/10/11</a:t>
            </a:r>
            <a:endParaRPr lang="en-US" dirty="0"/>
          </a:p>
        </p:txBody>
      </p:sp>
    </p:spTree>
    <p:extLst>
      <p:ext uri="{BB962C8B-B14F-4D97-AF65-F5344CB8AC3E}">
        <p14:creationId xmlns:p14="http://schemas.microsoft.com/office/powerpoint/2010/main" val="185212316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115616" y="692696"/>
            <a:ext cx="6802438" cy="717550"/>
          </a:xfrm>
        </p:spPr>
        <p:txBody>
          <a:bodyPr/>
          <a:lstStyle/>
          <a:p>
            <a:endParaRPr lang="nl-NL" dirty="0"/>
          </a:p>
        </p:txBody>
      </p:sp>
      <p:pic>
        <p:nvPicPr>
          <p:cNvPr id="5" name="Tijdelijke aanduiding voor inhoud 4"/>
          <p:cNvPicPr>
            <a:picLocks noGrp="1" noChangeAspect="1"/>
          </p:cNvPicPr>
          <p:nvPr>
            <p:ph idx="1"/>
          </p:nvPr>
        </p:nvPicPr>
        <p:blipFill>
          <a:blip r:embed="rId2"/>
          <a:stretch>
            <a:fillRect/>
          </a:stretch>
        </p:blipFill>
        <p:spPr>
          <a:xfrm>
            <a:off x="1412366" y="1916832"/>
            <a:ext cx="6039954" cy="4026636"/>
          </a:xfrm>
          <a:prstGeom prst="rect">
            <a:avLst/>
          </a:prstGeom>
        </p:spPr>
      </p:pic>
      <p:sp>
        <p:nvSpPr>
          <p:cNvPr id="4" name="Tijdelijke aanduiding voor datum 3"/>
          <p:cNvSpPr>
            <a:spLocks noGrp="1"/>
          </p:cNvSpPr>
          <p:nvPr>
            <p:ph type="dt" idx="10"/>
          </p:nvPr>
        </p:nvSpPr>
        <p:spPr/>
        <p:txBody>
          <a:bodyPr/>
          <a:lstStyle/>
          <a:p>
            <a:r>
              <a:rPr lang="en-US" smtClean="0"/>
              <a:t>10/10/11</a:t>
            </a:r>
            <a:endParaRPr lang="en-US" dirty="0"/>
          </a:p>
        </p:txBody>
      </p:sp>
    </p:spTree>
    <p:extLst>
      <p:ext uri="{BB962C8B-B14F-4D97-AF65-F5344CB8AC3E}">
        <p14:creationId xmlns:p14="http://schemas.microsoft.com/office/powerpoint/2010/main" val="103544547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pic>
        <p:nvPicPr>
          <p:cNvPr id="5" name="Tijdelijke aanduiding voor inhoud 4"/>
          <p:cNvPicPr>
            <a:picLocks noGrp="1" noChangeAspect="1"/>
          </p:cNvPicPr>
          <p:nvPr>
            <p:ph idx="1"/>
          </p:nvPr>
        </p:nvPicPr>
        <p:blipFill>
          <a:blip r:embed="rId2"/>
          <a:stretch>
            <a:fillRect/>
          </a:stretch>
        </p:blipFill>
        <p:spPr>
          <a:xfrm>
            <a:off x="1684784" y="980728"/>
            <a:ext cx="5479504" cy="5479504"/>
          </a:xfrm>
          <a:prstGeom prst="rect">
            <a:avLst/>
          </a:prstGeom>
        </p:spPr>
      </p:pic>
      <p:sp>
        <p:nvSpPr>
          <p:cNvPr id="4" name="Tijdelijke aanduiding voor datum 3"/>
          <p:cNvSpPr>
            <a:spLocks noGrp="1"/>
          </p:cNvSpPr>
          <p:nvPr>
            <p:ph type="dt" idx="10"/>
          </p:nvPr>
        </p:nvSpPr>
        <p:spPr/>
        <p:txBody>
          <a:bodyPr/>
          <a:lstStyle/>
          <a:p>
            <a:r>
              <a:rPr lang="en-US" smtClean="0"/>
              <a:t>10/10/11</a:t>
            </a:r>
            <a:endParaRPr lang="en-US" dirty="0"/>
          </a:p>
        </p:txBody>
      </p:sp>
    </p:spTree>
    <p:extLst>
      <p:ext uri="{BB962C8B-B14F-4D97-AF65-F5344CB8AC3E}">
        <p14:creationId xmlns:p14="http://schemas.microsoft.com/office/powerpoint/2010/main" val="296515194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pic>
        <p:nvPicPr>
          <p:cNvPr id="5" name="Tijdelijke aanduiding voor inhoud 4"/>
          <p:cNvPicPr>
            <a:picLocks noGrp="1" noChangeAspect="1"/>
          </p:cNvPicPr>
          <p:nvPr>
            <p:ph idx="1"/>
          </p:nvPr>
        </p:nvPicPr>
        <p:blipFill>
          <a:blip r:embed="rId2"/>
          <a:stretch>
            <a:fillRect/>
          </a:stretch>
        </p:blipFill>
        <p:spPr>
          <a:xfrm>
            <a:off x="1125531" y="1196753"/>
            <a:ext cx="5750725" cy="4456812"/>
          </a:xfrm>
          <a:prstGeom prst="rect">
            <a:avLst/>
          </a:prstGeom>
        </p:spPr>
      </p:pic>
      <p:sp>
        <p:nvSpPr>
          <p:cNvPr id="4" name="Tijdelijke aanduiding voor datum 3"/>
          <p:cNvSpPr>
            <a:spLocks noGrp="1"/>
          </p:cNvSpPr>
          <p:nvPr>
            <p:ph type="dt" idx="10"/>
          </p:nvPr>
        </p:nvSpPr>
        <p:spPr/>
        <p:txBody>
          <a:bodyPr/>
          <a:lstStyle/>
          <a:p>
            <a:r>
              <a:rPr lang="en-US" smtClean="0"/>
              <a:t>10/10/11</a:t>
            </a:r>
            <a:endParaRPr lang="en-US" dirty="0"/>
          </a:p>
        </p:txBody>
      </p:sp>
    </p:spTree>
    <p:extLst>
      <p:ext uri="{BB962C8B-B14F-4D97-AF65-F5344CB8AC3E}">
        <p14:creationId xmlns:p14="http://schemas.microsoft.com/office/powerpoint/2010/main" val="126182946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pic>
        <p:nvPicPr>
          <p:cNvPr id="5" name="Tijdelijke aanduiding voor inhoud 4"/>
          <p:cNvPicPr>
            <a:picLocks noGrp="1" noChangeAspect="1"/>
          </p:cNvPicPr>
          <p:nvPr>
            <p:ph idx="1"/>
          </p:nvPr>
        </p:nvPicPr>
        <p:blipFill>
          <a:blip r:embed="rId2"/>
          <a:stretch>
            <a:fillRect/>
          </a:stretch>
        </p:blipFill>
        <p:spPr>
          <a:xfrm>
            <a:off x="1804310" y="1556793"/>
            <a:ext cx="4711906" cy="3934442"/>
          </a:xfrm>
          <a:prstGeom prst="rect">
            <a:avLst/>
          </a:prstGeom>
        </p:spPr>
      </p:pic>
      <p:sp>
        <p:nvSpPr>
          <p:cNvPr id="4" name="Tijdelijke aanduiding voor datum 3"/>
          <p:cNvSpPr>
            <a:spLocks noGrp="1"/>
          </p:cNvSpPr>
          <p:nvPr>
            <p:ph type="dt" idx="10"/>
          </p:nvPr>
        </p:nvSpPr>
        <p:spPr/>
        <p:txBody>
          <a:bodyPr/>
          <a:lstStyle/>
          <a:p>
            <a:r>
              <a:rPr lang="en-US" smtClean="0"/>
              <a:t>10/10/11</a:t>
            </a:r>
            <a:endParaRPr lang="en-US" dirty="0"/>
          </a:p>
        </p:txBody>
      </p:sp>
    </p:spTree>
    <p:extLst>
      <p:ext uri="{BB962C8B-B14F-4D97-AF65-F5344CB8AC3E}">
        <p14:creationId xmlns:p14="http://schemas.microsoft.com/office/powerpoint/2010/main" val="228662558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pic>
        <p:nvPicPr>
          <p:cNvPr id="5" name="Tijdelijke aanduiding voor inhoud 4"/>
          <p:cNvPicPr>
            <a:picLocks noGrp="1" noChangeAspect="1"/>
          </p:cNvPicPr>
          <p:nvPr>
            <p:ph idx="1"/>
          </p:nvPr>
        </p:nvPicPr>
        <p:blipFill>
          <a:blip r:embed="rId2"/>
          <a:stretch>
            <a:fillRect/>
          </a:stretch>
        </p:blipFill>
        <p:spPr>
          <a:xfrm>
            <a:off x="1758883" y="1628800"/>
            <a:ext cx="5189381" cy="4125557"/>
          </a:xfrm>
          <a:prstGeom prst="rect">
            <a:avLst/>
          </a:prstGeom>
        </p:spPr>
      </p:pic>
      <p:sp>
        <p:nvSpPr>
          <p:cNvPr id="4" name="Tijdelijke aanduiding voor datum 3"/>
          <p:cNvSpPr>
            <a:spLocks noGrp="1"/>
          </p:cNvSpPr>
          <p:nvPr>
            <p:ph type="dt" idx="10"/>
          </p:nvPr>
        </p:nvSpPr>
        <p:spPr/>
        <p:txBody>
          <a:bodyPr/>
          <a:lstStyle/>
          <a:p>
            <a:r>
              <a:rPr lang="en-US" smtClean="0"/>
              <a:t>10/10/11</a:t>
            </a:r>
            <a:endParaRPr lang="en-US" dirty="0"/>
          </a:p>
        </p:txBody>
      </p:sp>
    </p:spTree>
    <p:extLst>
      <p:ext uri="{BB962C8B-B14F-4D97-AF65-F5344CB8AC3E}">
        <p14:creationId xmlns:p14="http://schemas.microsoft.com/office/powerpoint/2010/main" val="240234670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pic>
        <p:nvPicPr>
          <p:cNvPr id="5" name="Tijdelijke aanduiding voor inhoud 4"/>
          <p:cNvPicPr>
            <a:picLocks noGrp="1" noChangeAspect="1"/>
          </p:cNvPicPr>
          <p:nvPr>
            <p:ph idx="1"/>
          </p:nvPr>
        </p:nvPicPr>
        <p:blipFill>
          <a:blip r:embed="rId2"/>
          <a:stretch>
            <a:fillRect/>
          </a:stretch>
        </p:blipFill>
        <p:spPr>
          <a:xfrm>
            <a:off x="1763688" y="1412776"/>
            <a:ext cx="5649220" cy="3759299"/>
          </a:xfrm>
          <a:prstGeom prst="rect">
            <a:avLst/>
          </a:prstGeom>
        </p:spPr>
      </p:pic>
      <p:sp>
        <p:nvSpPr>
          <p:cNvPr id="4" name="Tijdelijke aanduiding voor datum 3"/>
          <p:cNvSpPr>
            <a:spLocks noGrp="1"/>
          </p:cNvSpPr>
          <p:nvPr>
            <p:ph type="dt" idx="10"/>
          </p:nvPr>
        </p:nvSpPr>
        <p:spPr/>
        <p:txBody>
          <a:bodyPr/>
          <a:lstStyle/>
          <a:p>
            <a:r>
              <a:rPr lang="en-US" smtClean="0"/>
              <a:t>10/10/11</a:t>
            </a:r>
            <a:endParaRPr lang="en-US" dirty="0"/>
          </a:p>
        </p:txBody>
      </p:sp>
    </p:spTree>
    <p:extLst>
      <p:ext uri="{BB962C8B-B14F-4D97-AF65-F5344CB8AC3E}">
        <p14:creationId xmlns:p14="http://schemas.microsoft.com/office/powerpoint/2010/main" val="3687483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pic>
        <p:nvPicPr>
          <p:cNvPr id="5" name="Tijdelijke aanduiding voor inhoud 4"/>
          <p:cNvPicPr>
            <a:picLocks noGrp="1" noChangeAspect="1"/>
          </p:cNvPicPr>
          <p:nvPr>
            <p:ph idx="1"/>
          </p:nvPr>
        </p:nvPicPr>
        <p:blipFill>
          <a:blip r:embed="rId2"/>
          <a:stretch>
            <a:fillRect/>
          </a:stretch>
        </p:blipFill>
        <p:spPr>
          <a:xfrm>
            <a:off x="607617" y="1628800"/>
            <a:ext cx="7213039" cy="4073405"/>
          </a:xfrm>
          <a:prstGeom prst="rect">
            <a:avLst/>
          </a:prstGeom>
        </p:spPr>
      </p:pic>
      <p:sp>
        <p:nvSpPr>
          <p:cNvPr id="4" name="Tijdelijke aanduiding voor datum 3"/>
          <p:cNvSpPr>
            <a:spLocks noGrp="1"/>
          </p:cNvSpPr>
          <p:nvPr>
            <p:ph type="dt" idx="10"/>
          </p:nvPr>
        </p:nvSpPr>
        <p:spPr/>
        <p:txBody>
          <a:bodyPr/>
          <a:lstStyle/>
          <a:p>
            <a:r>
              <a:rPr lang="en-US" smtClean="0"/>
              <a:t>10/10/11</a:t>
            </a:r>
            <a:endParaRPr lang="en-US" dirty="0"/>
          </a:p>
        </p:txBody>
      </p:sp>
    </p:spTree>
    <p:extLst>
      <p:ext uri="{BB962C8B-B14F-4D97-AF65-F5344CB8AC3E}">
        <p14:creationId xmlns:p14="http://schemas.microsoft.com/office/powerpoint/2010/main" val="954864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71600" y="692696"/>
            <a:ext cx="6802438" cy="717550"/>
          </a:xfrm>
        </p:spPr>
        <p:txBody>
          <a:bodyPr/>
          <a:lstStyle/>
          <a:p>
            <a:r>
              <a:rPr lang="nl-NL" sz="3200" dirty="0" smtClean="0">
                <a:solidFill>
                  <a:srgbClr val="FF0000"/>
                </a:solidFill>
              </a:rPr>
              <a:t>Waarom een stoma</a:t>
            </a:r>
            <a:endParaRPr lang="nl-NL" sz="3200" dirty="0">
              <a:solidFill>
                <a:srgbClr val="FF0000"/>
              </a:solidFill>
            </a:endParaRPr>
          </a:p>
        </p:txBody>
      </p:sp>
      <p:sp>
        <p:nvSpPr>
          <p:cNvPr id="3" name="Tijdelijke aanduiding voor inhoud 2"/>
          <p:cNvSpPr>
            <a:spLocks noGrp="1"/>
          </p:cNvSpPr>
          <p:nvPr>
            <p:ph idx="1"/>
          </p:nvPr>
        </p:nvSpPr>
        <p:spPr>
          <a:xfrm>
            <a:off x="457200" y="1628800"/>
            <a:ext cx="8228013" cy="4500538"/>
          </a:xfrm>
        </p:spPr>
        <p:txBody>
          <a:bodyPr/>
          <a:lstStyle/>
          <a:p>
            <a:pPr>
              <a:buFont typeface="Arial" panose="020B0604020202020204" pitchFamily="34" charset="0"/>
              <a:buChar char="•"/>
            </a:pPr>
            <a:r>
              <a:rPr lang="nl-NL" dirty="0">
                <a:solidFill>
                  <a:srgbClr val="333333"/>
                </a:solidFill>
                <a:latin typeface="Roboto"/>
              </a:rPr>
              <a:t>Een gezwel of tumor bij </a:t>
            </a:r>
            <a:r>
              <a:rPr lang="nl-NL" dirty="0">
                <a:solidFill>
                  <a:srgbClr val="62909C"/>
                </a:solidFill>
                <a:latin typeface="Roboto"/>
                <a:hlinkClick r:id="rId2"/>
              </a:rPr>
              <a:t>darmkanker</a:t>
            </a:r>
            <a:endParaRPr lang="nl-NL" dirty="0">
              <a:solidFill>
                <a:srgbClr val="333333"/>
              </a:solidFill>
              <a:latin typeface="Roboto"/>
            </a:endParaRPr>
          </a:p>
          <a:p>
            <a:pPr>
              <a:buFont typeface="Arial" panose="020B0604020202020204" pitchFamily="34" charset="0"/>
              <a:buChar char="•"/>
            </a:pPr>
            <a:r>
              <a:rPr lang="nl-NL" dirty="0">
                <a:solidFill>
                  <a:srgbClr val="333333"/>
                </a:solidFill>
                <a:latin typeface="Roboto"/>
              </a:rPr>
              <a:t>Ernstige ontstekingen (bijvoorbeeld bij de </a:t>
            </a:r>
            <a:r>
              <a:rPr lang="nl-NL" dirty="0">
                <a:solidFill>
                  <a:srgbClr val="62909C"/>
                </a:solidFill>
                <a:latin typeface="Roboto"/>
                <a:hlinkClick r:id="rId3"/>
              </a:rPr>
              <a:t>ziekte van </a:t>
            </a:r>
            <a:r>
              <a:rPr lang="nl-NL" dirty="0" err="1">
                <a:solidFill>
                  <a:srgbClr val="62909C"/>
                </a:solidFill>
                <a:latin typeface="Roboto"/>
                <a:hlinkClick r:id="rId3"/>
              </a:rPr>
              <a:t>Crohn</a:t>
            </a:r>
            <a:r>
              <a:rPr lang="nl-NL" dirty="0">
                <a:solidFill>
                  <a:srgbClr val="333333"/>
                </a:solidFill>
                <a:latin typeface="Roboto"/>
              </a:rPr>
              <a:t> of </a:t>
            </a:r>
            <a:r>
              <a:rPr lang="nl-NL" dirty="0">
                <a:solidFill>
                  <a:srgbClr val="62909C"/>
                </a:solidFill>
                <a:latin typeface="Roboto"/>
                <a:hlinkClick r:id="rId4"/>
              </a:rPr>
              <a:t>colitis ulcerosa</a:t>
            </a:r>
            <a:r>
              <a:rPr lang="nl-NL" dirty="0">
                <a:solidFill>
                  <a:srgbClr val="333333"/>
                </a:solidFill>
                <a:latin typeface="Roboto"/>
              </a:rPr>
              <a:t>)</a:t>
            </a:r>
          </a:p>
          <a:p>
            <a:pPr>
              <a:buFont typeface="Arial" panose="020B0604020202020204" pitchFamily="34" charset="0"/>
              <a:buChar char="•"/>
            </a:pPr>
            <a:r>
              <a:rPr lang="nl-NL" dirty="0">
                <a:solidFill>
                  <a:srgbClr val="62909C"/>
                </a:solidFill>
                <a:latin typeface="Roboto"/>
                <a:hlinkClick r:id="rId5"/>
              </a:rPr>
              <a:t>Onbehandelbare verstopping</a:t>
            </a:r>
            <a:endParaRPr lang="nl-NL" dirty="0">
              <a:solidFill>
                <a:srgbClr val="333333"/>
              </a:solidFill>
              <a:latin typeface="Roboto"/>
            </a:endParaRPr>
          </a:p>
          <a:p>
            <a:pPr>
              <a:buFont typeface="Arial" panose="020B0604020202020204" pitchFamily="34" charset="0"/>
              <a:buChar char="•"/>
            </a:pPr>
            <a:r>
              <a:rPr lang="nl-NL" dirty="0">
                <a:solidFill>
                  <a:srgbClr val="62909C"/>
                </a:solidFill>
                <a:latin typeface="Roboto"/>
                <a:hlinkClick r:id="rId6"/>
              </a:rPr>
              <a:t>Incontinentie</a:t>
            </a:r>
            <a:endParaRPr lang="nl-NL" dirty="0">
              <a:solidFill>
                <a:srgbClr val="333333"/>
              </a:solidFill>
              <a:latin typeface="Roboto"/>
            </a:endParaRPr>
          </a:p>
          <a:p>
            <a:pPr>
              <a:buFont typeface="Arial" panose="020B0604020202020204" pitchFamily="34" charset="0"/>
              <a:buChar char="•"/>
            </a:pPr>
            <a:r>
              <a:rPr lang="nl-NL" dirty="0">
                <a:solidFill>
                  <a:srgbClr val="333333"/>
                </a:solidFill>
                <a:latin typeface="Roboto"/>
              </a:rPr>
              <a:t>Aangeboren afwijkingen </a:t>
            </a:r>
          </a:p>
          <a:p>
            <a:pPr>
              <a:buFont typeface="Arial" panose="020B0604020202020204" pitchFamily="34" charset="0"/>
              <a:buChar char="•"/>
            </a:pPr>
            <a:r>
              <a:rPr lang="nl-NL" dirty="0">
                <a:solidFill>
                  <a:srgbClr val="333333"/>
                </a:solidFill>
                <a:latin typeface="Roboto"/>
              </a:rPr>
              <a:t>Ongeval of dwarslaesie</a:t>
            </a:r>
          </a:p>
          <a:p>
            <a:endParaRPr lang="nl-NL" dirty="0"/>
          </a:p>
        </p:txBody>
      </p:sp>
      <p:sp>
        <p:nvSpPr>
          <p:cNvPr id="4" name="Tijdelijke aanduiding voor datum 3"/>
          <p:cNvSpPr>
            <a:spLocks noGrp="1"/>
          </p:cNvSpPr>
          <p:nvPr>
            <p:ph type="dt" idx="10"/>
          </p:nvPr>
        </p:nvSpPr>
        <p:spPr/>
        <p:txBody>
          <a:bodyPr/>
          <a:lstStyle/>
          <a:p>
            <a:r>
              <a:rPr lang="en-US" smtClean="0"/>
              <a:t>10/10/11</a:t>
            </a:r>
            <a:endParaRPr lang="en-US"/>
          </a:p>
        </p:txBody>
      </p:sp>
      <p:pic>
        <p:nvPicPr>
          <p:cNvPr id="5" name="Afbeelding 4"/>
          <p:cNvPicPr>
            <a:picLocks noChangeAspect="1"/>
          </p:cNvPicPr>
          <p:nvPr/>
        </p:nvPicPr>
        <p:blipFill>
          <a:blip r:embed="rId7"/>
          <a:stretch>
            <a:fillRect/>
          </a:stretch>
        </p:blipFill>
        <p:spPr>
          <a:xfrm>
            <a:off x="3995936" y="4592116"/>
            <a:ext cx="4052970" cy="1764234"/>
          </a:xfrm>
          <a:prstGeom prst="rect">
            <a:avLst/>
          </a:prstGeom>
        </p:spPr>
      </p:pic>
    </p:spTree>
    <p:extLst>
      <p:ext uri="{BB962C8B-B14F-4D97-AF65-F5344CB8AC3E}">
        <p14:creationId xmlns:p14="http://schemas.microsoft.com/office/powerpoint/2010/main" val="25854305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55576" y="476672"/>
            <a:ext cx="6802438" cy="717550"/>
          </a:xfrm>
        </p:spPr>
        <p:txBody>
          <a:bodyPr/>
          <a:lstStyle/>
          <a:p>
            <a:r>
              <a:rPr lang="nl-NL" sz="2800" dirty="0" smtClean="0">
                <a:solidFill>
                  <a:srgbClr val="FF0000"/>
                </a:solidFill>
              </a:rPr>
              <a:t>Belangrijk bij verzorging</a:t>
            </a:r>
            <a:endParaRPr lang="nl-NL" sz="2800" dirty="0">
              <a:solidFill>
                <a:srgbClr val="FF0000"/>
              </a:solidFill>
            </a:endParaRPr>
          </a:p>
        </p:txBody>
      </p:sp>
      <p:sp>
        <p:nvSpPr>
          <p:cNvPr id="3" name="Tijdelijke aanduiding voor inhoud 2"/>
          <p:cNvSpPr>
            <a:spLocks noGrp="1"/>
          </p:cNvSpPr>
          <p:nvPr>
            <p:ph idx="1"/>
          </p:nvPr>
        </p:nvSpPr>
        <p:spPr>
          <a:xfrm>
            <a:off x="179512" y="1340768"/>
            <a:ext cx="8228013" cy="4212506"/>
          </a:xfrm>
        </p:spPr>
        <p:txBody>
          <a:bodyPr/>
          <a:lstStyle/>
          <a:p>
            <a:pPr>
              <a:buFont typeface="Arial" panose="020B0604020202020204" pitchFamily="34" charset="0"/>
              <a:buChar char="•"/>
            </a:pPr>
            <a:r>
              <a:rPr lang="nl-NL" dirty="0">
                <a:solidFill>
                  <a:srgbClr val="333333"/>
                </a:solidFill>
                <a:latin typeface="Roboto"/>
              </a:rPr>
              <a:t>Goed passend </a:t>
            </a:r>
            <a:r>
              <a:rPr lang="nl-NL" dirty="0" smtClean="0">
                <a:solidFill>
                  <a:srgbClr val="333333"/>
                </a:solidFill>
                <a:latin typeface="Roboto"/>
              </a:rPr>
              <a:t>stomamateriaal</a:t>
            </a:r>
            <a:endParaRPr lang="nl-NL" dirty="0">
              <a:solidFill>
                <a:srgbClr val="333333"/>
              </a:solidFill>
              <a:latin typeface="Roboto"/>
            </a:endParaRPr>
          </a:p>
          <a:p>
            <a:pPr>
              <a:buFont typeface="Arial" panose="020B0604020202020204" pitchFamily="34" charset="0"/>
              <a:buChar char="•"/>
            </a:pPr>
            <a:r>
              <a:rPr lang="nl-NL" dirty="0">
                <a:solidFill>
                  <a:srgbClr val="333333"/>
                </a:solidFill>
                <a:latin typeface="Roboto"/>
              </a:rPr>
              <a:t>Het stomamateriaal op de goede manier </a:t>
            </a:r>
            <a:r>
              <a:rPr lang="nl-NL" dirty="0" smtClean="0">
                <a:solidFill>
                  <a:srgbClr val="333333"/>
                </a:solidFill>
                <a:latin typeface="Roboto"/>
              </a:rPr>
              <a:t>bevestigen</a:t>
            </a:r>
            <a:endParaRPr lang="nl-NL" dirty="0">
              <a:solidFill>
                <a:srgbClr val="333333"/>
              </a:solidFill>
              <a:latin typeface="Roboto"/>
            </a:endParaRPr>
          </a:p>
          <a:p>
            <a:pPr>
              <a:buFont typeface="Arial" panose="020B0604020202020204" pitchFamily="34" charset="0"/>
              <a:buChar char="•"/>
            </a:pPr>
            <a:r>
              <a:rPr lang="nl-NL" dirty="0">
                <a:solidFill>
                  <a:srgbClr val="333333"/>
                </a:solidFill>
                <a:latin typeface="Roboto"/>
              </a:rPr>
              <a:t>Voor goede hygiëne </a:t>
            </a:r>
            <a:r>
              <a:rPr lang="nl-NL" dirty="0" smtClean="0">
                <a:solidFill>
                  <a:srgbClr val="333333"/>
                </a:solidFill>
                <a:latin typeface="Roboto"/>
              </a:rPr>
              <a:t>zorgen</a:t>
            </a:r>
            <a:endParaRPr lang="nl-NL" dirty="0">
              <a:solidFill>
                <a:srgbClr val="333333"/>
              </a:solidFill>
              <a:latin typeface="Roboto"/>
            </a:endParaRPr>
          </a:p>
          <a:p>
            <a:pPr>
              <a:buFont typeface="Arial" panose="020B0604020202020204" pitchFamily="34" charset="0"/>
              <a:buChar char="•"/>
            </a:pPr>
            <a:r>
              <a:rPr lang="nl-NL" dirty="0">
                <a:solidFill>
                  <a:srgbClr val="333333"/>
                </a:solidFill>
                <a:latin typeface="Roboto"/>
              </a:rPr>
              <a:t>Tijdig problemen met en rond de stoma </a:t>
            </a:r>
            <a:r>
              <a:rPr lang="nl-NL" dirty="0" smtClean="0">
                <a:solidFill>
                  <a:srgbClr val="333333"/>
                </a:solidFill>
                <a:latin typeface="Roboto"/>
              </a:rPr>
              <a:t>herkennen. </a:t>
            </a:r>
            <a:r>
              <a:rPr lang="nl-NL" dirty="0">
                <a:solidFill>
                  <a:srgbClr val="333333"/>
                </a:solidFill>
                <a:latin typeface="Roboto"/>
              </a:rPr>
              <a:t>Dit ter voorkoming van nare complicaties.</a:t>
            </a:r>
          </a:p>
          <a:p>
            <a:pPr>
              <a:buFont typeface="Arial" panose="020B0604020202020204" pitchFamily="34" charset="0"/>
              <a:buChar char="•"/>
            </a:pPr>
            <a:r>
              <a:rPr lang="nl-NL" dirty="0">
                <a:solidFill>
                  <a:srgbClr val="333333"/>
                </a:solidFill>
                <a:latin typeface="Roboto"/>
              </a:rPr>
              <a:t>Zorgvuldig te werk gaat en bij problemen niet </a:t>
            </a:r>
            <a:r>
              <a:rPr lang="nl-NL" dirty="0" smtClean="0">
                <a:solidFill>
                  <a:srgbClr val="333333"/>
                </a:solidFill>
                <a:latin typeface="Roboto"/>
              </a:rPr>
              <a:t>aarzelen </a:t>
            </a:r>
            <a:r>
              <a:rPr lang="nl-NL" dirty="0">
                <a:solidFill>
                  <a:srgbClr val="333333"/>
                </a:solidFill>
                <a:latin typeface="Roboto"/>
              </a:rPr>
              <a:t>om hulp in te schakelen van de stomaverpleegkundige of medisch speciaalzaak.</a:t>
            </a:r>
          </a:p>
          <a:p>
            <a:endParaRPr lang="nl-NL" dirty="0"/>
          </a:p>
        </p:txBody>
      </p:sp>
      <p:sp>
        <p:nvSpPr>
          <p:cNvPr id="4" name="Tijdelijke aanduiding voor datum 3"/>
          <p:cNvSpPr>
            <a:spLocks noGrp="1"/>
          </p:cNvSpPr>
          <p:nvPr>
            <p:ph type="dt" idx="10"/>
          </p:nvPr>
        </p:nvSpPr>
        <p:spPr/>
        <p:txBody>
          <a:bodyPr/>
          <a:lstStyle/>
          <a:p>
            <a:r>
              <a:rPr lang="en-US" smtClean="0"/>
              <a:t>10/10/11</a:t>
            </a:r>
            <a:endParaRPr lang="en-US"/>
          </a:p>
        </p:txBody>
      </p:sp>
      <p:pic>
        <p:nvPicPr>
          <p:cNvPr id="5" name="Afbeelding 4"/>
          <p:cNvPicPr>
            <a:picLocks noChangeAspect="1"/>
          </p:cNvPicPr>
          <p:nvPr/>
        </p:nvPicPr>
        <p:blipFill>
          <a:blip r:embed="rId2"/>
          <a:stretch>
            <a:fillRect/>
          </a:stretch>
        </p:blipFill>
        <p:spPr>
          <a:xfrm>
            <a:off x="4860032" y="4794945"/>
            <a:ext cx="2524125" cy="1809750"/>
          </a:xfrm>
          <a:prstGeom prst="rect">
            <a:avLst/>
          </a:prstGeom>
        </p:spPr>
      </p:pic>
    </p:spTree>
    <p:extLst>
      <p:ext uri="{BB962C8B-B14F-4D97-AF65-F5344CB8AC3E}">
        <p14:creationId xmlns:p14="http://schemas.microsoft.com/office/powerpoint/2010/main" val="29786456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71600" y="548680"/>
            <a:ext cx="6802438" cy="717550"/>
          </a:xfrm>
        </p:spPr>
        <p:txBody>
          <a:bodyPr/>
          <a:lstStyle/>
          <a:p>
            <a:r>
              <a:rPr lang="nl-NL" sz="2800" dirty="0" smtClean="0">
                <a:solidFill>
                  <a:srgbClr val="FF0000"/>
                </a:solidFill>
              </a:rPr>
              <a:t>Problemen  stoma</a:t>
            </a:r>
            <a:endParaRPr lang="nl-NL" sz="2800" dirty="0">
              <a:solidFill>
                <a:srgbClr val="FF0000"/>
              </a:solidFill>
            </a:endParaRPr>
          </a:p>
        </p:txBody>
      </p:sp>
      <p:sp>
        <p:nvSpPr>
          <p:cNvPr id="3" name="Tijdelijke aanduiding voor inhoud 2"/>
          <p:cNvSpPr>
            <a:spLocks noGrp="1"/>
          </p:cNvSpPr>
          <p:nvPr>
            <p:ph idx="1"/>
          </p:nvPr>
        </p:nvSpPr>
        <p:spPr>
          <a:xfrm>
            <a:off x="457200" y="1484784"/>
            <a:ext cx="8228013" cy="4644554"/>
          </a:xfrm>
        </p:spPr>
        <p:txBody>
          <a:bodyPr/>
          <a:lstStyle/>
          <a:p>
            <a:pPr>
              <a:buFont typeface="Arial" panose="020B0604020202020204" pitchFamily="34" charset="0"/>
              <a:buChar char="•"/>
            </a:pPr>
            <a:r>
              <a:rPr lang="nl-NL" dirty="0">
                <a:solidFill>
                  <a:srgbClr val="333333"/>
                </a:solidFill>
                <a:latin typeface="Roboto"/>
              </a:rPr>
              <a:t>Als de stoma is veranderd van kleur en/of vorm</a:t>
            </a:r>
          </a:p>
          <a:p>
            <a:pPr>
              <a:buFont typeface="Arial" panose="020B0604020202020204" pitchFamily="34" charset="0"/>
              <a:buChar char="•"/>
            </a:pPr>
            <a:r>
              <a:rPr lang="nl-NL" dirty="0">
                <a:solidFill>
                  <a:srgbClr val="333333"/>
                </a:solidFill>
                <a:latin typeface="Roboto"/>
              </a:rPr>
              <a:t>Als </a:t>
            </a:r>
            <a:r>
              <a:rPr lang="nl-NL" dirty="0" smtClean="0">
                <a:solidFill>
                  <a:srgbClr val="333333"/>
                </a:solidFill>
                <a:latin typeface="Roboto"/>
              </a:rPr>
              <a:t>ZV </a:t>
            </a:r>
            <a:r>
              <a:rPr lang="nl-NL" dirty="0">
                <a:solidFill>
                  <a:srgbClr val="333333"/>
                </a:solidFill>
                <a:latin typeface="Roboto"/>
              </a:rPr>
              <a:t>huidproblemen heeft</a:t>
            </a:r>
          </a:p>
          <a:p>
            <a:pPr>
              <a:buFont typeface="Arial" panose="020B0604020202020204" pitchFamily="34" charset="0"/>
              <a:buChar char="•"/>
            </a:pPr>
            <a:r>
              <a:rPr lang="nl-NL" dirty="0">
                <a:solidFill>
                  <a:srgbClr val="333333"/>
                </a:solidFill>
                <a:latin typeface="Roboto"/>
              </a:rPr>
              <a:t>Als </a:t>
            </a:r>
            <a:r>
              <a:rPr lang="nl-NL" dirty="0" smtClean="0">
                <a:solidFill>
                  <a:srgbClr val="333333"/>
                </a:solidFill>
                <a:latin typeface="Roboto"/>
              </a:rPr>
              <a:t>ZV </a:t>
            </a:r>
            <a:r>
              <a:rPr lang="nl-NL" dirty="0">
                <a:solidFill>
                  <a:srgbClr val="333333"/>
                </a:solidFill>
                <a:latin typeface="Roboto"/>
              </a:rPr>
              <a:t>langer dan een dag geen ontlasting heeft</a:t>
            </a:r>
          </a:p>
          <a:p>
            <a:pPr>
              <a:buFont typeface="Arial" panose="020B0604020202020204" pitchFamily="34" charset="0"/>
              <a:buChar char="•"/>
            </a:pPr>
            <a:r>
              <a:rPr lang="nl-NL" dirty="0" smtClean="0">
                <a:solidFill>
                  <a:srgbClr val="333333"/>
                </a:solidFill>
                <a:latin typeface="Roboto"/>
              </a:rPr>
              <a:t>Als ZV </a:t>
            </a:r>
            <a:r>
              <a:rPr lang="nl-NL" dirty="0">
                <a:solidFill>
                  <a:srgbClr val="333333"/>
                </a:solidFill>
                <a:latin typeface="Roboto"/>
              </a:rPr>
              <a:t>stoma meer dan 1,5 liter waterdunne ontlasting per 24 uur produceert</a:t>
            </a:r>
          </a:p>
          <a:p>
            <a:endParaRPr lang="nl-NL" dirty="0"/>
          </a:p>
        </p:txBody>
      </p:sp>
      <p:sp>
        <p:nvSpPr>
          <p:cNvPr id="4" name="Tijdelijke aanduiding voor datum 3"/>
          <p:cNvSpPr>
            <a:spLocks noGrp="1"/>
          </p:cNvSpPr>
          <p:nvPr>
            <p:ph type="dt" idx="10"/>
          </p:nvPr>
        </p:nvSpPr>
        <p:spPr/>
        <p:txBody>
          <a:bodyPr/>
          <a:lstStyle/>
          <a:p>
            <a:r>
              <a:rPr lang="en-US" dirty="0" smtClean="0"/>
              <a:t>10/10/11</a:t>
            </a:r>
            <a:endParaRPr lang="en-US" dirty="0"/>
          </a:p>
        </p:txBody>
      </p:sp>
      <p:pic>
        <p:nvPicPr>
          <p:cNvPr id="5" name="Afbeelding 4"/>
          <p:cNvPicPr>
            <a:picLocks noChangeAspect="1"/>
          </p:cNvPicPr>
          <p:nvPr/>
        </p:nvPicPr>
        <p:blipFill>
          <a:blip r:embed="rId2"/>
          <a:stretch>
            <a:fillRect/>
          </a:stretch>
        </p:blipFill>
        <p:spPr>
          <a:xfrm>
            <a:off x="3419872" y="3794464"/>
            <a:ext cx="3820269" cy="2739061"/>
          </a:xfrm>
          <a:prstGeom prst="rect">
            <a:avLst/>
          </a:prstGeom>
        </p:spPr>
      </p:pic>
    </p:spTree>
    <p:extLst>
      <p:ext uri="{BB962C8B-B14F-4D97-AF65-F5344CB8AC3E}">
        <p14:creationId xmlns:p14="http://schemas.microsoft.com/office/powerpoint/2010/main" val="34235388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115616" y="548680"/>
            <a:ext cx="6802438" cy="628129"/>
          </a:xfrm>
        </p:spPr>
        <p:txBody>
          <a:bodyPr/>
          <a:lstStyle/>
          <a:p>
            <a:r>
              <a:rPr lang="nl-NL" sz="3200" dirty="0" smtClean="0">
                <a:solidFill>
                  <a:srgbClr val="FF0000"/>
                </a:solidFill>
              </a:rPr>
              <a:t>                       lekkage</a:t>
            </a:r>
            <a:endParaRPr lang="nl-NL" sz="3200" dirty="0">
              <a:solidFill>
                <a:srgbClr val="FF0000"/>
              </a:solidFill>
            </a:endParaRPr>
          </a:p>
        </p:txBody>
      </p:sp>
      <p:sp>
        <p:nvSpPr>
          <p:cNvPr id="3" name="Tijdelijke aanduiding voor inhoud 2"/>
          <p:cNvSpPr>
            <a:spLocks noGrp="1"/>
          </p:cNvSpPr>
          <p:nvPr>
            <p:ph idx="1"/>
          </p:nvPr>
        </p:nvSpPr>
        <p:spPr>
          <a:xfrm>
            <a:off x="457200" y="1412776"/>
            <a:ext cx="8228013" cy="4716562"/>
          </a:xfrm>
        </p:spPr>
        <p:txBody>
          <a:bodyPr/>
          <a:lstStyle/>
          <a:p>
            <a:pPr>
              <a:buFont typeface="Arial" panose="020B0604020202020204" pitchFamily="34" charset="0"/>
              <a:buChar char="•"/>
            </a:pPr>
            <a:r>
              <a:rPr lang="nl-NL" dirty="0">
                <a:solidFill>
                  <a:srgbClr val="333333"/>
                </a:solidFill>
                <a:latin typeface="Roboto"/>
              </a:rPr>
              <a:t>Het stomamateriaal past niet goed</a:t>
            </a:r>
          </a:p>
          <a:p>
            <a:pPr>
              <a:buFont typeface="Arial" panose="020B0604020202020204" pitchFamily="34" charset="0"/>
              <a:buChar char="•"/>
            </a:pPr>
            <a:r>
              <a:rPr lang="nl-NL" dirty="0">
                <a:solidFill>
                  <a:srgbClr val="333333"/>
                </a:solidFill>
                <a:latin typeface="Roboto"/>
              </a:rPr>
              <a:t>De opening in het materiaal is te groot of te klein</a:t>
            </a:r>
          </a:p>
          <a:p>
            <a:pPr>
              <a:buFont typeface="Arial" panose="020B0604020202020204" pitchFamily="34" charset="0"/>
              <a:buChar char="•"/>
            </a:pPr>
            <a:r>
              <a:rPr lang="nl-NL" dirty="0">
                <a:solidFill>
                  <a:srgbClr val="333333"/>
                </a:solidFill>
                <a:latin typeface="Roboto"/>
              </a:rPr>
              <a:t>Er zitten oneffenheden in de huid, zoals plooien of littekens</a:t>
            </a:r>
          </a:p>
          <a:p>
            <a:pPr>
              <a:buFont typeface="Arial" panose="020B0604020202020204" pitchFamily="34" charset="0"/>
              <a:buChar char="•"/>
            </a:pPr>
            <a:r>
              <a:rPr lang="nl-NL" dirty="0">
                <a:solidFill>
                  <a:srgbClr val="333333"/>
                </a:solidFill>
                <a:latin typeface="Roboto"/>
              </a:rPr>
              <a:t>De stoma komt niet voldoende naar buiten</a:t>
            </a:r>
          </a:p>
          <a:p>
            <a:pPr>
              <a:buFont typeface="Arial" panose="020B0604020202020204" pitchFamily="34" charset="0"/>
              <a:buChar char="•"/>
            </a:pPr>
            <a:r>
              <a:rPr lang="nl-NL" dirty="0">
                <a:solidFill>
                  <a:srgbClr val="333333"/>
                </a:solidFill>
                <a:latin typeface="Roboto"/>
              </a:rPr>
              <a:t>Gewichtsveranderingen</a:t>
            </a:r>
            <a:r>
              <a:rPr lang="nl-NL" dirty="0" smtClean="0">
                <a:solidFill>
                  <a:srgbClr val="333333"/>
                </a:solidFill>
                <a:latin typeface="Roboto"/>
              </a:rPr>
              <a:t>..</a:t>
            </a:r>
            <a:endParaRPr lang="nl-NL" dirty="0">
              <a:solidFill>
                <a:srgbClr val="333333"/>
              </a:solidFill>
              <a:latin typeface="Roboto"/>
            </a:endParaRPr>
          </a:p>
          <a:p>
            <a:pPr>
              <a:buFont typeface="Arial" panose="020B0604020202020204" pitchFamily="34" charset="0"/>
              <a:buChar char="•"/>
            </a:pPr>
            <a:r>
              <a:rPr lang="nl-NL" dirty="0">
                <a:solidFill>
                  <a:srgbClr val="333333"/>
                </a:solidFill>
                <a:latin typeface="Roboto"/>
              </a:rPr>
              <a:t>De stoma kan van vorm veranderen. De eerste twee maanden na de ingreep gebeurt dat </a:t>
            </a:r>
            <a:r>
              <a:rPr lang="nl-NL" dirty="0" smtClean="0">
                <a:solidFill>
                  <a:srgbClr val="333333"/>
                </a:solidFill>
                <a:latin typeface="Roboto"/>
              </a:rPr>
              <a:t>: </a:t>
            </a:r>
            <a:r>
              <a:rPr lang="nl-NL" dirty="0">
                <a:solidFill>
                  <a:srgbClr val="333333"/>
                </a:solidFill>
                <a:latin typeface="Roboto"/>
              </a:rPr>
              <a:t>de stoma wordt kleiner (slinkt). Daarna kan een stoma kantelen, uitstulpen of terugtrekken. Als dit lekkages oplevert, moet er opnieuw naar het opvangmateriaal worden gekeken.</a:t>
            </a:r>
          </a:p>
          <a:p>
            <a:endParaRPr lang="nl-NL" dirty="0"/>
          </a:p>
        </p:txBody>
      </p:sp>
      <p:sp>
        <p:nvSpPr>
          <p:cNvPr id="4" name="Tijdelijke aanduiding voor datum 3"/>
          <p:cNvSpPr>
            <a:spLocks noGrp="1"/>
          </p:cNvSpPr>
          <p:nvPr>
            <p:ph type="dt" idx="10"/>
          </p:nvPr>
        </p:nvSpPr>
        <p:spPr/>
        <p:txBody>
          <a:bodyPr/>
          <a:lstStyle/>
          <a:p>
            <a:r>
              <a:rPr lang="en-US" dirty="0" smtClean="0"/>
              <a:t>10/10/11</a:t>
            </a:r>
            <a:endParaRPr lang="en-US" dirty="0"/>
          </a:p>
        </p:txBody>
      </p:sp>
      <p:pic>
        <p:nvPicPr>
          <p:cNvPr id="5" name="Afbeelding 4"/>
          <p:cNvPicPr>
            <a:picLocks noChangeAspect="1"/>
          </p:cNvPicPr>
          <p:nvPr/>
        </p:nvPicPr>
        <p:blipFill>
          <a:blip r:embed="rId2"/>
          <a:stretch>
            <a:fillRect/>
          </a:stretch>
        </p:blipFill>
        <p:spPr>
          <a:xfrm>
            <a:off x="6372200" y="101968"/>
            <a:ext cx="2529037" cy="2149681"/>
          </a:xfrm>
          <a:prstGeom prst="rect">
            <a:avLst/>
          </a:prstGeom>
        </p:spPr>
      </p:pic>
    </p:spTree>
    <p:extLst>
      <p:ext uri="{BB962C8B-B14F-4D97-AF65-F5344CB8AC3E}">
        <p14:creationId xmlns:p14="http://schemas.microsoft.com/office/powerpoint/2010/main" val="10446379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pic>
        <p:nvPicPr>
          <p:cNvPr id="5" name="Tijdelijke aanduiding voor inhoud 4"/>
          <p:cNvPicPr>
            <a:picLocks noGrp="1" noChangeAspect="1"/>
          </p:cNvPicPr>
          <p:nvPr>
            <p:ph idx="1"/>
          </p:nvPr>
        </p:nvPicPr>
        <p:blipFill>
          <a:blip r:embed="rId2"/>
          <a:stretch>
            <a:fillRect/>
          </a:stretch>
        </p:blipFill>
        <p:spPr>
          <a:xfrm>
            <a:off x="1187624" y="671545"/>
            <a:ext cx="6336704" cy="5984665"/>
          </a:xfrm>
          <a:prstGeom prst="rect">
            <a:avLst/>
          </a:prstGeom>
        </p:spPr>
      </p:pic>
      <p:sp>
        <p:nvSpPr>
          <p:cNvPr id="4" name="Tijdelijke aanduiding voor datum 3"/>
          <p:cNvSpPr>
            <a:spLocks noGrp="1"/>
          </p:cNvSpPr>
          <p:nvPr>
            <p:ph type="dt" idx="10"/>
          </p:nvPr>
        </p:nvSpPr>
        <p:spPr/>
        <p:txBody>
          <a:bodyPr/>
          <a:lstStyle/>
          <a:p>
            <a:r>
              <a:rPr lang="en-US" smtClean="0"/>
              <a:t>10/10/11</a:t>
            </a:r>
            <a:endParaRPr lang="en-US" dirty="0"/>
          </a:p>
        </p:txBody>
      </p:sp>
    </p:spTree>
    <p:extLst>
      <p:ext uri="{BB962C8B-B14F-4D97-AF65-F5344CB8AC3E}">
        <p14:creationId xmlns:p14="http://schemas.microsoft.com/office/powerpoint/2010/main" val="4156496146"/>
      </p:ext>
    </p:extLst>
  </p:cSld>
  <p:clrMapOvr>
    <a:masterClrMapping/>
  </p:clrMapOvr>
  <p:timing>
    <p:tnLst>
      <p:par>
        <p:cTn id="1" dur="indefinite" restart="never" nodeType="tmRoot"/>
      </p:par>
    </p:tnLst>
  </p:timing>
</p:sld>
</file>

<file path=ppt/theme/theme1.xml><?xml version="1.0" encoding="utf-8"?>
<a:theme xmlns:a="http://schemas.openxmlformats.org/drawingml/2006/main" name="Standaardontwerp">
  <a:themeElements>
    <a:clrScheme name="Standaardontwerp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Standaardontwerp">
      <a:majorFont>
        <a:latin typeface="Calibri"/>
        <a:ea typeface=""/>
        <a:cs typeface="Arial"/>
      </a:majorFont>
      <a:minorFont>
        <a:latin typeface="Verdana"/>
        <a:ea typeface=""/>
        <a:cs typeface="Arial"/>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effectLst/>
            <a:latin typeface="Arial" charset="0"/>
            <a:cs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effectLst/>
            <a:latin typeface="Arial" charset="0"/>
            <a:cs typeface="Arial" charset="0"/>
          </a:defRPr>
        </a:defPPr>
      </a:lstStyle>
    </a:lnDef>
  </a:objectDefaults>
  <a:extraClrSchemeLst>
    <a:extraClrScheme>
      <a:clrScheme name="Standaardontwerp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ardontwerp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ardontwerp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ardontwerp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ardontwerp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ardontwerp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ardontwerp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Huisstijl PowerPoint sjabloon.pptx" id="{F7244AAE-C79D-4E09-A63C-A078B144C95D}" vid="{CB633453-1373-4509-B9E4-5E8EB7A0DCC4}"/>
    </a:ext>
  </a:extLst>
</a:theme>
</file>

<file path=ppt/theme/theme2.xml><?xml version="1.0" encoding="utf-8"?>
<a:theme xmlns:a="http://schemas.openxmlformats.org/drawingml/2006/main" name="Standaardontwerp">
  <a:themeElements>
    <a:clrScheme name="Standaardontwerp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Standaardontwerp">
      <a:majorFont>
        <a:latin typeface="Calibri"/>
        <a:ea typeface=""/>
        <a:cs typeface="Arial"/>
      </a:majorFont>
      <a:minorFont>
        <a:latin typeface="Verdana"/>
        <a:ea typeface=""/>
        <a:cs typeface="Arial"/>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effectLst/>
            <a:latin typeface="Arial" charset="0"/>
            <a:cs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effectLst/>
            <a:latin typeface="Arial" charset="0"/>
            <a:cs typeface="Arial" charset="0"/>
          </a:defRPr>
        </a:defPPr>
      </a:lstStyle>
    </a:lnDef>
  </a:objectDefaults>
  <a:extraClrSchemeLst>
    <a:extraClrScheme>
      <a:clrScheme name="Standaardontwerp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ardontwerp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ardontwerp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ardontwerp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ardontwerp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ardontwerp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ardontwerp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Huisstijl PowerPoint sjabloon.pptx" id="{F7244AAE-C79D-4E09-A63C-A078B144C95D}" vid="{8F80A155-6C21-40E5-8F2C-6CF467E8B6AD}"/>
    </a:ext>
  </a:extLst>
</a:theme>
</file>

<file path=ppt/theme/theme3.xml><?xml version="1.0" encoding="utf-8"?>
<a:theme xmlns:a="http://schemas.openxmlformats.org/drawingml/2006/main" name="Office-them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Huisstijl PowerPoint sjabloon</Template>
  <TotalTime>247</TotalTime>
  <Words>469</Words>
  <Application>Microsoft Office PowerPoint</Application>
  <PresentationFormat>Diavoorstelling (4:3)</PresentationFormat>
  <Paragraphs>127</Paragraphs>
  <Slides>37</Slides>
  <Notes>2</Notes>
  <HiddenSlides>0</HiddenSlides>
  <MMClips>0</MMClips>
  <ScaleCrop>false</ScaleCrop>
  <HeadingPairs>
    <vt:vector size="6" baseType="variant">
      <vt:variant>
        <vt:lpstr>Gebruikte lettertypen</vt:lpstr>
      </vt:variant>
      <vt:variant>
        <vt:i4>7</vt:i4>
      </vt:variant>
      <vt:variant>
        <vt:lpstr>Thema</vt:lpstr>
      </vt:variant>
      <vt:variant>
        <vt:i4>2</vt:i4>
      </vt:variant>
      <vt:variant>
        <vt:lpstr>Diatitels</vt:lpstr>
      </vt:variant>
      <vt:variant>
        <vt:i4>37</vt:i4>
      </vt:variant>
    </vt:vector>
  </HeadingPairs>
  <TitlesOfParts>
    <vt:vector size="46" baseType="lpstr">
      <vt:lpstr>Arial</vt:lpstr>
      <vt:lpstr>Calibri</vt:lpstr>
      <vt:lpstr>Comfortaa</vt:lpstr>
      <vt:lpstr>Roboto</vt:lpstr>
      <vt:lpstr>Times New Roman</vt:lpstr>
      <vt:lpstr>Trebuchet MS</vt:lpstr>
      <vt:lpstr>Verdana</vt:lpstr>
      <vt:lpstr>Standaardontwerp</vt:lpstr>
      <vt:lpstr>Standaardontwerp</vt:lpstr>
      <vt:lpstr>PowerPoint-presentatie</vt:lpstr>
      <vt:lpstr>PowerPoint-presentatie</vt:lpstr>
      <vt:lpstr>Tijdelijk of blijvend Een stoma op de dikke darm of dunne darm kan enkelloops of dubbelloops worden aangelegd.  Een enkelloops (of eindstandig) stoma heeft één opening. Uit die ene opening komt de ontlasting. (meestal blijvend) Een dubbelloops stoma heeft twee openingen. Uit één opening komt ontlasting en uit de andere opening komt wat slijm.(meestal tijdelijk) </vt:lpstr>
      <vt:lpstr>PowerPoint-presentatie</vt:lpstr>
      <vt:lpstr>Waarom een stoma</vt:lpstr>
      <vt:lpstr>Belangrijk bij verzorging</vt:lpstr>
      <vt:lpstr>Problemen  stoma</vt:lpstr>
      <vt:lpstr>                       lekkage</vt:lpstr>
      <vt:lpstr>PowerPoint-presentatie</vt:lpstr>
      <vt:lpstr>Huidproblemen</vt:lpstr>
      <vt:lpstr>Huidproblemen ontstaan veelal doordat:  * De huid in contact komt met ontlasting of urine vanuit de stoma * Transpiratie niet goed wordt geabsorbeerd door de  huidplak * De huidplak te vaak of op onjuiste wijze wordt verwijderd * Overgevoeligheid voor ingrediënten in de huidplak </vt:lpstr>
      <vt:lpstr>PowerPoint-presentatie</vt:lpstr>
      <vt:lpstr>Materialen en werkwijze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           opvulmiddelen vullen oneffenheden en kuiltjes op naast stoma en beschermen de huid</vt:lpstr>
      <vt:lpstr>Huid beschermende hulpmiddelen</vt:lpstr>
      <vt:lpstr>Wanneer en hoe poeder gebruiken</vt:lpstr>
      <vt:lpstr>PowerPoint-presentatie</vt:lpstr>
      <vt:lpstr>PowerPoint-presentatie</vt:lpstr>
      <vt:lpstr>                          Prolaps</vt:lpstr>
      <vt:lpstr>PowerPoint-presentatie</vt:lpstr>
      <vt:lpstr>Wat voor soort stoma of probleem zie je hier?</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Leeuwenborgh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T.C.C.A. (Trudy) Schellings</dc:creator>
  <cp:lastModifiedBy>C.V.A.I. (Cindy) van der Meijs</cp:lastModifiedBy>
  <cp:revision>24</cp:revision>
  <cp:lastPrinted>1601-01-01T00:00:00Z</cp:lastPrinted>
  <dcterms:created xsi:type="dcterms:W3CDTF">2017-10-03T12:46:07Z</dcterms:created>
  <dcterms:modified xsi:type="dcterms:W3CDTF">2018-01-23T12:26:12Z</dcterms:modified>
</cp:coreProperties>
</file>