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bookmarkIdSeed="3">
  <p:sldMasterIdLst>
    <p:sldMasterId id="2147483648" r:id="rId4"/>
  </p:sldMasterIdLst>
  <p:notesMasterIdLst>
    <p:notesMasterId r:id="rId21"/>
  </p:notesMasterIdLst>
  <p:sldIdLst>
    <p:sldId id="256" r:id="rId5"/>
    <p:sldId id="270" r:id="rId6"/>
    <p:sldId id="260" r:id="rId7"/>
    <p:sldId id="259" r:id="rId8"/>
    <p:sldId id="274" r:id="rId9"/>
    <p:sldId id="276" r:id="rId10"/>
    <p:sldId id="275" r:id="rId11"/>
    <p:sldId id="277" r:id="rId12"/>
    <p:sldId id="263" r:id="rId13"/>
    <p:sldId id="264" r:id="rId14"/>
    <p:sldId id="262" r:id="rId15"/>
    <p:sldId id="265" r:id="rId16"/>
    <p:sldId id="266" r:id="rId17"/>
    <p:sldId id="267" r:id="rId18"/>
    <p:sldId id="268" r:id="rId19"/>
    <p:sldId id="269" r:id="rId20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56A54"/>
    <a:srgbClr val="004F59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88" d="100"/>
          <a:sy n="88" d="100"/>
        </p:scale>
        <p:origin x="494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hijs Ballast" userId="c19b598f-b930-40e7-baaf-7c141736e3e0" providerId="ADAL" clId="{87B3C329-49CE-4A61-96F6-36DA43CBDB97}"/>
    <pc:docChg chg="undo custSel addSld delSld modSld delMainMaster modMainMaster">
      <pc:chgData name="Thijs Ballast" userId="c19b598f-b930-40e7-baaf-7c141736e3e0" providerId="ADAL" clId="{87B3C329-49CE-4A61-96F6-36DA43CBDB97}" dt="2019-05-14T09:36:52.583" v="280"/>
      <pc:docMkLst>
        <pc:docMk/>
      </pc:docMkLst>
      <pc:sldChg chg="del">
        <pc:chgData name="Thijs Ballast" userId="c19b598f-b930-40e7-baaf-7c141736e3e0" providerId="ADAL" clId="{87B3C329-49CE-4A61-96F6-36DA43CBDB97}" dt="2019-05-13T10:46:01.313" v="212" actId="2696"/>
        <pc:sldMkLst>
          <pc:docMk/>
          <pc:sldMk cId="3134509813" sldId="256"/>
        </pc:sldMkLst>
      </pc:sldChg>
      <pc:sldChg chg="add">
        <pc:chgData name="Thijs Ballast" userId="c19b598f-b930-40e7-baaf-7c141736e3e0" providerId="ADAL" clId="{87B3C329-49CE-4A61-96F6-36DA43CBDB97}" dt="2019-05-13T10:46:03.461" v="213"/>
        <pc:sldMkLst>
          <pc:docMk/>
          <pc:sldMk cId="3946952410" sldId="256"/>
        </pc:sldMkLst>
      </pc:sldChg>
      <pc:sldChg chg="add">
        <pc:chgData name="Thijs Ballast" userId="c19b598f-b930-40e7-baaf-7c141736e3e0" providerId="ADAL" clId="{87B3C329-49CE-4A61-96F6-36DA43CBDB97}" dt="2019-05-13T10:46:05.613" v="214"/>
        <pc:sldMkLst>
          <pc:docMk/>
          <pc:sldMk cId="3769956034" sldId="257"/>
        </pc:sldMkLst>
      </pc:sldChg>
      <pc:sldChg chg="add">
        <pc:chgData name="Thijs Ballast" userId="c19b598f-b930-40e7-baaf-7c141736e3e0" providerId="ADAL" clId="{87B3C329-49CE-4A61-96F6-36DA43CBDB97}" dt="2019-05-13T10:46:09.221" v="215"/>
        <pc:sldMkLst>
          <pc:docMk/>
          <pc:sldMk cId="1792419815" sldId="258"/>
        </pc:sldMkLst>
      </pc:sldChg>
      <pc:sldMasterChg chg="addSp delSp modSp delSldLayout modSldLayout">
        <pc:chgData name="Thijs Ballast" userId="c19b598f-b930-40e7-baaf-7c141736e3e0" providerId="ADAL" clId="{87B3C329-49CE-4A61-96F6-36DA43CBDB97}" dt="2019-05-14T09:36:52.583" v="280"/>
        <pc:sldMasterMkLst>
          <pc:docMk/>
          <pc:sldMasterMk cId="1635961987" sldId="2147483648"/>
        </pc:sldMasterMkLst>
        <pc:spChg chg="add del mod">
          <ac:chgData name="Thijs Ballast" userId="c19b598f-b930-40e7-baaf-7c141736e3e0" providerId="ADAL" clId="{87B3C329-49CE-4A61-96F6-36DA43CBDB97}" dt="2019-05-14T09:33:10.725" v="233" actId="478"/>
          <ac:spMkLst>
            <pc:docMk/>
            <pc:sldMasterMk cId="1635961987" sldId="2147483648"/>
            <ac:spMk id="4" creationId="{21FFB3F4-E358-4AB4-8049-5594AA669E53}"/>
          </ac:spMkLst>
        </pc:spChg>
        <pc:spChg chg="mod">
          <ac:chgData name="Thijs Ballast" userId="c19b598f-b930-40e7-baaf-7c141736e3e0" providerId="ADAL" clId="{87B3C329-49CE-4A61-96F6-36DA43CBDB97}" dt="2019-05-14T09:32:55.768" v="228" actId="1076"/>
          <ac:spMkLst>
            <pc:docMk/>
            <pc:sldMasterMk cId="1635961987" sldId="2147483648"/>
            <ac:spMk id="6" creationId="{421DFDF6-8ED9-455F-A7D0-18E4E589EE31}"/>
          </ac:spMkLst>
        </pc:spChg>
        <pc:spChg chg="mod">
          <ac:chgData name="Thijs Ballast" userId="c19b598f-b930-40e7-baaf-7c141736e3e0" providerId="ADAL" clId="{87B3C329-49CE-4A61-96F6-36DA43CBDB97}" dt="2019-05-14T09:32:04.435" v="217"/>
          <ac:spMkLst>
            <pc:docMk/>
            <pc:sldMasterMk cId="1635961987" sldId="2147483648"/>
            <ac:spMk id="7" creationId="{AF884F7C-16EB-4EBD-98FF-96584B8DDEBF}"/>
          </ac:spMkLst>
        </pc:spChg>
        <pc:spChg chg="mod">
          <ac:chgData name="Thijs Ballast" userId="c19b598f-b930-40e7-baaf-7c141736e3e0" providerId="ADAL" clId="{87B3C329-49CE-4A61-96F6-36DA43CBDB97}" dt="2019-05-14T09:32:07.776" v="219"/>
          <ac:spMkLst>
            <pc:docMk/>
            <pc:sldMasterMk cId="1635961987" sldId="2147483648"/>
            <ac:spMk id="8" creationId="{CB207621-F8DB-44D6-8C63-ABD29B2492C1}"/>
          </ac:spMkLst>
        </pc:spChg>
        <pc:grpChg chg="mod">
          <ac:chgData name="Thijs Ballast" userId="c19b598f-b930-40e7-baaf-7c141736e3e0" providerId="ADAL" clId="{87B3C329-49CE-4A61-96F6-36DA43CBDB97}" dt="2019-05-14T09:33:06.207" v="232" actId="1076"/>
          <ac:grpSpMkLst>
            <pc:docMk/>
            <pc:sldMasterMk cId="1635961987" sldId="2147483648"/>
            <ac:grpSpMk id="11" creationId="{EEAECB83-F578-467B-BA29-CAB172B939B4}"/>
          </ac:grpSpMkLst>
        </pc:grpChg>
        <pc:sldLayoutChg chg="modSp">
          <pc:chgData name="Thijs Ballast" userId="c19b598f-b930-40e7-baaf-7c141736e3e0" providerId="ADAL" clId="{87B3C329-49CE-4A61-96F6-36DA43CBDB97}" dt="2019-05-14T09:34:55.569" v="256"/>
          <pc:sldLayoutMkLst>
            <pc:docMk/>
            <pc:sldMasterMk cId="1635961987" sldId="2147483648"/>
            <pc:sldLayoutMk cId="371818339" sldId="2147483649"/>
          </pc:sldLayoutMkLst>
          <pc:spChg chg="mod">
            <ac:chgData name="Thijs Ballast" userId="c19b598f-b930-40e7-baaf-7c141736e3e0" providerId="ADAL" clId="{87B3C329-49CE-4A61-96F6-36DA43CBDB97}" dt="2019-05-14T09:34:49.167" v="255"/>
            <ac:spMkLst>
              <pc:docMk/>
              <pc:sldMasterMk cId="1635961987" sldId="2147483648"/>
              <pc:sldLayoutMk cId="371818339" sldId="2147483649"/>
              <ac:spMk id="7" creationId="{00CAD786-3EE5-419D-9967-514FA6B93761}"/>
            </ac:spMkLst>
          </pc:spChg>
          <pc:spChg chg="mod">
            <ac:chgData name="Thijs Ballast" userId="c19b598f-b930-40e7-baaf-7c141736e3e0" providerId="ADAL" clId="{87B3C329-49CE-4A61-96F6-36DA43CBDB97}" dt="2019-05-14T09:34:55.569" v="256"/>
            <ac:spMkLst>
              <pc:docMk/>
              <pc:sldMasterMk cId="1635961987" sldId="2147483648"/>
              <pc:sldLayoutMk cId="371818339" sldId="2147483649"/>
              <ac:spMk id="13" creationId="{74AF9450-44BC-4131-A02C-E099232DFFBA}"/>
            </ac:spMkLst>
          </pc:spChg>
          <pc:spChg chg="mod">
            <ac:chgData name="Thijs Ballast" userId="c19b598f-b930-40e7-baaf-7c141736e3e0" providerId="ADAL" clId="{87B3C329-49CE-4A61-96F6-36DA43CBDB97}" dt="2019-05-14T09:34:37.335" v="253"/>
            <ac:spMkLst>
              <pc:docMk/>
              <pc:sldMasterMk cId="1635961987" sldId="2147483648"/>
              <pc:sldLayoutMk cId="371818339" sldId="2147483649"/>
              <ac:spMk id="14" creationId="{D969B007-2058-4ACF-8194-EBE43D744092}"/>
            </ac:spMkLst>
          </pc:spChg>
        </pc:sldLayoutChg>
        <pc:sldLayoutChg chg="addSp delSp modSp">
          <pc:chgData name="Thijs Ballast" userId="c19b598f-b930-40e7-baaf-7c141736e3e0" providerId="ADAL" clId="{87B3C329-49CE-4A61-96F6-36DA43CBDB97}" dt="2019-05-14T09:35:10.802" v="261"/>
          <pc:sldLayoutMkLst>
            <pc:docMk/>
            <pc:sldMasterMk cId="1635961987" sldId="2147483648"/>
            <pc:sldLayoutMk cId="3096907709" sldId="2147483650"/>
          </pc:sldLayoutMkLst>
          <pc:spChg chg="del">
            <ac:chgData name="Thijs Ballast" userId="c19b598f-b930-40e7-baaf-7c141736e3e0" providerId="ADAL" clId="{87B3C329-49CE-4A61-96F6-36DA43CBDB97}" dt="2019-05-13T10:15:40.080" v="8" actId="478"/>
            <ac:spMkLst>
              <pc:docMk/>
              <pc:sldMasterMk cId="1635961987" sldId="2147483648"/>
              <pc:sldLayoutMk cId="3096907709" sldId="2147483650"/>
              <ac:spMk id="2" creationId="{2F45F460-1EF2-4C85-99E3-2A6BA249A83B}"/>
            </ac:spMkLst>
          </pc:spChg>
          <pc:spChg chg="del">
            <ac:chgData name="Thijs Ballast" userId="c19b598f-b930-40e7-baaf-7c141736e3e0" providerId="ADAL" clId="{87B3C329-49CE-4A61-96F6-36DA43CBDB97}" dt="2019-05-13T10:15:40.080" v="8" actId="478"/>
            <ac:spMkLst>
              <pc:docMk/>
              <pc:sldMasterMk cId="1635961987" sldId="2147483648"/>
              <pc:sldLayoutMk cId="3096907709" sldId="2147483650"/>
              <ac:spMk id="3" creationId="{C51FCBD0-FF32-4532-BE47-9350A63FD075}"/>
            </ac:spMkLst>
          </pc:spChg>
          <pc:spChg chg="del">
            <ac:chgData name="Thijs Ballast" userId="c19b598f-b930-40e7-baaf-7c141736e3e0" providerId="ADAL" clId="{87B3C329-49CE-4A61-96F6-36DA43CBDB97}" dt="2019-05-13T10:15:40.080" v="8" actId="478"/>
            <ac:spMkLst>
              <pc:docMk/>
              <pc:sldMasterMk cId="1635961987" sldId="2147483648"/>
              <pc:sldLayoutMk cId="3096907709" sldId="2147483650"/>
              <ac:spMk id="8" creationId="{4879D247-0296-4B1C-B1FF-0807DB34002A}"/>
            </ac:spMkLst>
          </pc:spChg>
          <pc:spChg chg="add mod ord">
            <ac:chgData name="Thijs Ballast" userId="c19b598f-b930-40e7-baaf-7c141736e3e0" providerId="ADAL" clId="{87B3C329-49CE-4A61-96F6-36DA43CBDB97}" dt="2019-05-14T09:35:03.129" v="257"/>
            <ac:spMkLst>
              <pc:docMk/>
              <pc:sldMasterMk cId="1635961987" sldId="2147483648"/>
              <pc:sldLayoutMk cId="3096907709" sldId="2147483650"/>
              <ac:spMk id="9" creationId="{40DA4BE9-F6E3-46E8-A39D-6743A811D7A5}"/>
            </ac:spMkLst>
          </pc:spChg>
          <pc:spChg chg="add mod ord">
            <ac:chgData name="Thijs Ballast" userId="c19b598f-b930-40e7-baaf-7c141736e3e0" providerId="ADAL" clId="{87B3C329-49CE-4A61-96F6-36DA43CBDB97}" dt="2019-05-14T09:35:05.488" v="258"/>
            <ac:spMkLst>
              <pc:docMk/>
              <pc:sldMasterMk cId="1635961987" sldId="2147483648"/>
              <pc:sldLayoutMk cId="3096907709" sldId="2147483650"/>
              <ac:spMk id="10" creationId="{2787A821-C681-4659-9AE7-58E7DC200707}"/>
            </ac:spMkLst>
          </pc:spChg>
          <pc:spChg chg="add mod ord">
            <ac:chgData name="Thijs Ballast" userId="c19b598f-b930-40e7-baaf-7c141736e3e0" providerId="ADAL" clId="{87B3C329-49CE-4A61-96F6-36DA43CBDB97}" dt="2019-05-14T09:35:10.802" v="261"/>
            <ac:spMkLst>
              <pc:docMk/>
              <pc:sldMasterMk cId="1635961987" sldId="2147483648"/>
              <pc:sldLayoutMk cId="3096907709" sldId="2147483650"/>
              <ac:spMk id="11" creationId="{792A85AD-4DCD-4875-BE56-337F13A87AA4}"/>
            </ac:spMkLst>
          </pc:spChg>
          <pc:spChg chg="add mod">
            <ac:chgData name="Thijs Ballast" userId="c19b598f-b930-40e7-baaf-7c141736e3e0" providerId="ADAL" clId="{87B3C329-49CE-4A61-96F6-36DA43CBDB97}" dt="2019-05-13T10:19:09.886" v="42" actId="14100"/>
            <ac:spMkLst>
              <pc:docMk/>
              <pc:sldMasterMk cId="1635961987" sldId="2147483648"/>
              <pc:sldLayoutMk cId="3096907709" sldId="2147483650"/>
              <ac:spMk id="16" creationId="{D2926AC3-BD30-4253-B7B8-9330F355E812}"/>
            </ac:spMkLst>
          </pc:spChg>
          <pc:spChg chg="add mod">
            <ac:chgData name="Thijs Ballast" userId="c19b598f-b930-40e7-baaf-7c141736e3e0" providerId="ADAL" clId="{87B3C329-49CE-4A61-96F6-36DA43CBDB97}" dt="2019-05-13T10:19:19.281" v="43" actId="14100"/>
            <ac:spMkLst>
              <pc:docMk/>
              <pc:sldMasterMk cId="1635961987" sldId="2147483648"/>
              <pc:sldLayoutMk cId="3096907709" sldId="2147483650"/>
              <ac:spMk id="17" creationId="{DDA347F4-BB11-44D4-B177-B76D79E79BCF}"/>
            </ac:spMkLst>
          </pc:spChg>
          <pc:spChg chg="add del">
            <ac:chgData name="Thijs Ballast" userId="c19b598f-b930-40e7-baaf-7c141736e3e0" providerId="ADAL" clId="{87B3C329-49CE-4A61-96F6-36DA43CBDB97}" dt="2019-05-13T10:16:37.371" v="21" actId="11529"/>
            <ac:spMkLst>
              <pc:docMk/>
              <pc:sldMasterMk cId="1635961987" sldId="2147483648"/>
              <pc:sldLayoutMk cId="3096907709" sldId="2147483650"/>
              <ac:spMk id="18" creationId="{3AA7BDB1-8D12-48D2-AF36-C403ADA44017}"/>
            </ac:spMkLst>
          </pc:spChg>
          <pc:spChg chg="add del mod">
            <ac:chgData name="Thijs Ballast" userId="c19b598f-b930-40e7-baaf-7c141736e3e0" providerId="ADAL" clId="{87B3C329-49CE-4A61-96F6-36DA43CBDB97}" dt="2019-05-13T10:16:38.704" v="22" actId="478"/>
            <ac:spMkLst>
              <pc:docMk/>
              <pc:sldMasterMk cId="1635961987" sldId="2147483648"/>
              <pc:sldLayoutMk cId="3096907709" sldId="2147483650"/>
              <ac:spMk id="19" creationId="{6322BADC-0E64-4587-9D9B-8F161D8F87C6}"/>
            </ac:spMkLst>
          </pc:spChg>
          <pc:grpChg chg="add">
            <ac:chgData name="Thijs Ballast" userId="c19b598f-b930-40e7-baaf-7c141736e3e0" providerId="ADAL" clId="{87B3C329-49CE-4A61-96F6-36DA43CBDB97}" dt="2019-05-13T10:15:56.387" v="16"/>
            <ac:grpSpMkLst>
              <pc:docMk/>
              <pc:sldMasterMk cId="1635961987" sldId="2147483648"/>
              <pc:sldLayoutMk cId="3096907709" sldId="2147483650"/>
              <ac:grpSpMk id="12" creationId="{4B368A20-4C1E-44A0-805A-1F4739548341}"/>
            </ac:grpSpMkLst>
          </pc:grpChg>
        </pc:sldLayoutChg>
        <pc:sldLayoutChg chg="addSp delSp modSp">
          <pc:chgData name="Thijs Ballast" userId="c19b598f-b930-40e7-baaf-7c141736e3e0" providerId="ADAL" clId="{87B3C329-49CE-4A61-96F6-36DA43CBDB97}" dt="2019-05-13T10:22:11.271" v="70"/>
          <pc:sldLayoutMkLst>
            <pc:docMk/>
            <pc:sldMasterMk cId="1635961987" sldId="2147483648"/>
            <pc:sldLayoutMk cId="941190995" sldId="2147483651"/>
          </pc:sldLayoutMkLst>
          <pc:spChg chg="del">
            <ac:chgData name="Thijs Ballast" userId="c19b598f-b930-40e7-baaf-7c141736e3e0" providerId="ADAL" clId="{87B3C329-49CE-4A61-96F6-36DA43CBDB97}" dt="2019-05-13T10:20:38.962" v="51" actId="478"/>
            <ac:spMkLst>
              <pc:docMk/>
              <pc:sldMasterMk cId="1635961987" sldId="2147483648"/>
              <pc:sldLayoutMk cId="941190995" sldId="2147483651"/>
              <ac:spMk id="2" creationId="{7DD3BF3C-3F3F-4559-BDD7-B464366CC89A}"/>
            </ac:spMkLst>
          </pc:spChg>
          <pc:spChg chg="del">
            <ac:chgData name="Thijs Ballast" userId="c19b598f-b930-40e7-baaf-7c141736e3e0" providerId="ADAL" clId="{87B3C329-49CE-4A61-96F6-36DA43CBDB97}" dt="2019-05-13T10:20:38.962" v="51" actId="478"/>
            <ac:spMkLst>
              <pc:docMk/>
              <pc:sldMasterMk cId="1635961987" sldId="2147483648"/>
              <pc:sldLayoutMk cId="941190995" sldId="2147483651"/>
              <ac:spMk id="3" creationId="{DF358FF0-FB46-4B7A-80A2-CB93048E407D}"/>
            </ac:spMkLst>
          </pc:spChg>
          <pc:spChg chg="del">
            <ac:chgData name="Thijs Ballast" userId="c19b598f-b930-40e7-baaf-7c141736e3e0" providerId="ADAL" clId="{87B3C329-49CE-4A61-96F6-36DA43CBDB97}" dt="2019-05-13T10:20:43.333" v="52" actId="478"/>
            <ac:spMkLst>
              <pc:docMk/>
              <pc:sldMasterMk cId="1635961987" sldId="2147483648"/>
              <pc:sldLayoutMk cId="941190995" sldId="2147483651"/>
              <ac:spMk id="4" creationId="{CB166317-2D39-4230-9448-5D71BCF4C4EB}"/>
            </ac:spMkLst>
          </pc:spChg>
          <pc:spChg chg="del">
            <ac:chgData name="Thijs Ballast" userId="c19b598f-b930-40e7-baaf-7c141736e3e0" providerId="ADAL" clId="{87B3C329-49CE-4A61-96F6-36DA43CBDB97}" dt="2019-05-13T10:20:45.530" v="53" actId="478"/>
            <ac:spMkLst>
              <pc:docMk/>
              <pc:sldMasterMk cId="1635961987" sldId="2147483648"/>
              <pc:sldLayoutMk cId="941190995" sldId="2147483651"/>
              <ac:spMk id="5" creationId="{719238C0-3822-4207-886B-1F3E96160CEA}"/>
            </ac:spMkLst>
          </pc:spChg>
          <pc:spChg chg="add del">
            <ac:chgData name="Thijs Ballast" userId="c19b598f-b930-40e7-baaf-7c141736e3e0" providerId="ADAL" clId="{87B3C329-49CE-4A61-96F6-36DA43CBDB97}" dt="2019-05-13T10:20:53.660" v="54" actId="11529"/>
            <ac:spMkLst>
              <pc:docMk/>
              <pc:sldMasterMk cId="1635961987" sldId="2147483648"/>
              <pc:sldLayoutMk cId="941190995" sldId="2147483651"/>
              <ac:spMk id="7" creationId="{1FDD0800-4041-4E32-94A1-B91B48DA797D}"/>
            </ac:spMkLst>
          </pc:spChg>
          <pc:spChg chg="add del mod">
            <ac:chgData name="Thijs Ballast" userId="c19b598f-b930-40e7-baaf-7c141736e3e0" providerId="ADAL" clId="{87B3C329-49CE-4A61-96F6-36DA43CBDB97}" dt="2019-05-13T10:21:15.010" v="59"/>
            <ac:spMkLst>
              <pc:docMk/>
              <pc:sldMasterMk cId="1635961987" sldId="2147483648"/>
              <pc:sldLayoutMk cId="941190995" sldId="2147483651"/>
              <ac:spMk id="8" creationId="{31758D6C-FB82-4CAC-A0FB-52A06EB191CC}"/>
            </ac:spMkLst>
          </pc:spChg>
          <pc:spChg chg="add del">
            <ac:chgData name="Thijs Ballast" userId="c19b598f-b930-40e7-baaf-7c141736e3e0" providerId="ADAL" clId="{87B3C329-49CE-4A61-96F6-36DA43CBDB97}" dt="2019-05-13T10:21:15.010" v="59"/>
            <ac:spMkLst>
              <pc:docMk/>
              <pc:sldMasterMk cId="1635961987" sldId="2147483648"/>
              <pc:sldLayoutMk cId="941190995" sldId="2147483651"/>
              <ac:spMk id="9" creationId="{E5951CF1-956E-444F-AC70-1E246B413FB1}"/>
            </ac:spMkLst>
          </pc:spChg>
          <pc:spChg chg="add del">
            <ac:chgData name="Thijs Ballast" userId="c19b598f-b930-40e7-baaf-7c141736e3e0" providerId="ADAL" clId="{87B3C329-49CE-4A61-96F6-36DA43CBDB97}" dt="2019-05-13T10:21:20.715" v="60"/>
            <ac:spMkLst>
              <pc:docMk/>
              <pc:sldMasterMk cId="1635961987" sldId="2147483648"/>
              <pc:sldLayoutMk cId="941190995" sldId="2147483651"/>
              <ac:spMk id="10" creationId="{DB080EF1-F417-4F90-8A9A-B3086F7E8B0A}"/>
            </ac:spMkLst>
          </pc:spChg>
          <pc:spChg chg="del mod">
            <ac:chgData name="Thijs Ballast" userId="c19b598f-b930-40e7-baaf-7c141736e3e0" providerId="ADAL" clId="{87B3C329-49CE-4A61-96F6-36DA43CBDB97}" dt="2019-05-13T10:21:20.715" v="60"/>
            <ac:spMkLst>
              <pc:docMk/>
              <pc:sldMasterMk cId="1635961987" sldId="2147483648"/>
              <pc:sldLayoutMk cId="941190995" sldId="2147483651"/>
              <ac:spMk id="11" creationId="{4478DCBC-38A2-47D6-B359-4E2BEDF02E00}"/>
            </ac:spMkLst>
          </pc:spChg>
          <pc:spChg chg="del mod">
            <ac:chgData name="Thijs Ballast" userId="c19b598f-b930-40e7-baaf-7c141736e3e0" providerId="ADAL" clId="{87B3C329-49CE-4A61-96F6-36DA43CBDB97}" dt="2019-05-13T10:21:51.704" v="63"/>
            <ac:spMkLst>
              <pc:docMk/>
              <pc:sldMasterMk cId="1635961987" sldId="2147483648"/>
              <pc:sldLayoutMk cId="941190995" sldId="2147483651"/>
              <ac:spMk id="12" creationId="{9AF97157-0C96-48EB-B4FB-2E057E6D1044}"/>
            </ac:spMkLst>
          </pc:spChg>
          <pc:spChg chg="add del">
            <ac:chgData name="Thijs Ballast" userId="c19b598f-b930-40e7-baaf-7c141736e3e0" providerId="ADAL" clId="{87B3C329-49CE-4A61-96F6-36DA43CBDB97}" dt="2019-05-13T10:22:02.043" v="66" actId="478"/>
            <ac:spMkLst>
              <pc:docMk/>
              <pc:sldMasterMk cId="1635961987" sldId="2147483648"/>
              <pc:sldLayoutMk cId="941190995" sldId="2147483651"/>
              <ac:spMk id="13" creationId="{CC9879FD-2F8A-4C72-AF76-E765A9E9BEA8}"/>
            </ac:spMkLst>
          </pc:spChg>
          <pc:spChg chg="add del mod">
            <ac:chgData name="Thijs Ballast" userId="c19b598f-b930-40e7-baaf-7c141736e3e0" providerId="ADAL" clId="{87B3C329-49CE-4A61-96F6-36DA43CBDB97}" dt="2019-05-13T10:21:51.704" v="63"/>
            <ac:spMkLst>
              <pc:docMk/>
              <pc:sldMasterMk cId="1635961987" sldId="2147483648"/>
              <pc:sldLayoutMk cId="941190995" sldId="2147483651"/>
              <ac:spMk id="14" creationId="{E50CFDEF-27AE-451A-9CA2-EED8CAEA6B9B}"/>
            </ac:spMkLst>
          </pc:spChg>
          <pc:spChg chg="del mod">
            <ac:chgData name="Thijs Ballast" userId="c19b598f-b930-40e7-baaf-7c141736e3e0" providerId="ADAL" clId="{87B3C329-49CE-4A61-96F6-36DA43CBDB97}" dt="2019-05-13T10:22:11.271" v="70"/>
            <ac:spMkLst>
              <pc:docMk/>
              <pc:sldMasterMk cId="1635961987" sldId="2147483648"/>
              <pc:sldLayoutMk cId="941190995" sldId="2147483651"/>
              <ac:spMk id="15" creationId="{F7E92224-2474-4D89-8B87-593D4FA538CB}"/>
            </ac:spMkLst>
          </pc:spChg>
          <pc:spChg chg="add del">
            <ac:chgData name="Thijs Ballast" userId="c19b598f-b930-40e7-baaf-7c141736e3e0" providerId="ADAL" clId="{87B3C329-49CE-4A61-96F6-36DA43CBDB97}" dt="2019-05-13T10:22:00.056" v="65" actId="478"/>
            <ac:spMkLst>
              <pc:docMk/>
              <pc:sldMasterMk cId="1635961987" sldId="2147483648"/>
              <pc:sldLayoutMk cId="941190995" sldId="2147483651"/>
              <ac:spMk id="16" creationId="{214AB2CB-80C9-45EE-8B14-26EEC43EBA40}"/>
            </ac:spMkLst>
          </pc:spChg>
          <pc:spChg chg="add del mod">
            <ac:chgData name="Thijs Ballast" userId="c19b598f-b930-40e7-baaf-7c141736e3e0" providerId="ADAL" clId="{87B3C329-49CE-4A61-96F6-36DA43CBDB97}" dt="2019-05-13T10:22:11.271" v="70"/>
            <ac:spMkLst>
              <pc:docMk/>
              <pc:sldMasterMk cId="1635961987" sldId="2147483648"/>
              <pc:sldLayoutMk cId="941190995" sldId="2147483651"/>
              <ac:spMk id="17" creationId="{FCCF6774-E6CB-4783-8C5C-BDE373BB9756}"/>
            </ac:spMkLst>
          </pc:spChg>
          <pc:spChg chg="mod">
            <ac:chgData name="Thijs Ballast" userId="c19b598f-b930-40e7-baaf-7c141736e3e0" providerId="ADAL" clId="{87B3C329-49CE-4A61-96F6-36DA43CBDB97}" dt="2019-05-13T10:22:11.271" v="70"/>
            <ac:spMkLst>
              <pc:docMk/>
              <pc:sldMasterMk cId="1635961987" sldId="2147483648"/>
              <pc:sldLayoutMk cId="941190995" sldId="2147483651"/>
              <ac:spMk id="18" creationId="{8336EFD1-28C3-4DE4-AA6C-8394609E1ED6}"/>
            </ac:spMkLst>
          </pc:spChg>
        </pc:sldLayoutChg>
        <pc:sldLayoutChg chg="addSp delSp modSp">
          <pc:chgData name="Thijs Ballast" userId="c19b598f-b930-40e7-baaf-7c141736e3e0" providerId="ADAL" clId="{87B3C329-49CE-4A61-96F6-36DA43CBDB97}" dt="2019-05-14T09:36:30.787" v="273"/>
          <pc:sldLayoutMkLst>
            <pc:docMk/>
            <pc:sldMasterMk cId="1635961987" sldId="2147483648"/>
            <pc:sldLayoutMk cId="3505610935" sldId="2147483652"/>
          </pc:sldLayoutMkLst>
          <pc:spChg chg="del">
            <ac:chgData name="Thijs Ballast" userId="c19b598f-b930-40e7-baaf-7c141736e3e0" providerId="ADAL" clId="{87B3C329-49CE-4A61-96F6-36DA43CBDB97}" dt="2019-05-13T10:25:11.104" v="71" actId="478"/>
            <ac:spMkLst>
              <pc:docMk/>
              <pc:sldMasterMk cId="1635961987" sldId="2147483648"/>
              <pc:sldLayoutMk cId="3505610935" sldId="2147483652"/>
              <ac:spMk id="2" creationId="{D88F2620-E367-4A97-AD8B-6ED5A3FB7505}"/>
            </ac:spMkLst>
          </pc:spChg>
          <pc:spChg chg="del">
            <ac:chgData name="Thijs Ballast" userId="c19b598f-b930-40e7-baaf-7c141736e3e0" providerId="ADAL" clId="{87B3C329-49CE-4A61-96F6-36DA43CBDB97}" dt="2019-05-13T10:25:11.104" v="71" actId="478"/>
            <ac:spMkLst>
              <pc:docMk/>
              <pc:sldMasterMk cId="1635961987" sldId="2147483648"/>
              <pc:sldLayoutMk cId="3505610935" sldId="2147483652"/>
              <ac:spMk id="3" creationId="{26543512-1B5F-41EF-B1C5-6FB05B3AD98D}"/>
            </ac:spMkLst>
          </pc:spChg>
          <pc:spChg chg="del">
            <ac:chgData name="Thijs Ballast" userId="c19b598f-b930-40e7-baaf-7c141736e3e0" providerId="ADAL" clId="{87B3C329-49CE-4A61-96F6-36DA43CBDB97}" dt="2019-05-13T10:25:11.104" v="71" actId="478"/>
            <ac:spMkLst>
              <pc:docMk/>
              <pc:sldMasterMk cId="1635961987" sldId="2147483648"/>
              <pc:sldLayoutMk cId="3505610935" sldId="2147483652"/>
              <ac:spMk id="4" creationId="{ECE19E27-6E3B-4A2A-A82D-00F868F01CD3}"/>
            </ac:spMkLst>
          </pc:spChg>
          <pc:spChg chg="del">
            <ac:chgData name="Thijs Ballast" userId="c19b598f-b930-40e7-baaf-7c141736e3e0" providerId="ADAL" clId="{87B3C329-49CE-4A61-96F6-36DA43CBDB97}" dt="2019-05-13T10:25:11.104" v="71" actId="478"/>
            <ac:spMkLst>
              <pc:docMk/>
              <pc:sldMasterMk cId="1635961987" sldId="2147483648"/>
              <pc:sldLayoutMk cId="3505610935" sldId="2147483652"/>
              <ac:spMk id="5" creationId="{732A72D7-2766-4239-A7BF-618F3C9CE611}"/>
            </ac:spMkLst>
          </pc:spChg>
          <pc:spChg chg="del">
            <ac:chgData name="Thijs Ballast" userId="c19b598f-b930-40e7-baaf-7c141736e3e0" providerId="ADAL" clId="{87B3C329-49CE-4A61-96F6-36DA43CBDB97}" dt="2019-05-13T10:25:11.104" v="71" actId="478"/>
            <ac:spMkLst>
              <pc:docMk/>
              <pc:sldMasterMk cId="1635961987" sldId="2147483648"/>
              <pc:sldLayoutMk cId="3505610935" sldId="2147483652"/>
              <ac:spMk id="6" creationId="{5882F1FF-2C0E-433B-957F-AEE6FF8AFC67}"/>
            </ac:spMkLst>
          </pc:spChg>
          <pc:spChg chg="del">
            <ac:chgData name="Thijs Ballast" userId="c19b598f-b930-40e7-baaf-7c141736e3e0" providerId="ADAL" clId="{87B3C329-49CE-4A61-96F6-36DA43CBDB97}" dt="2019-05-13T10:25:11.104" v="71" actId="478"/>
            <ac:spMkLst>
              <pc:docMk/>
              <pc:sldMasterMk cId="1635961987" sldId="2147483648"/>
              <pc:sldLayoutMk cId="3505610935" sldId="2147483652"/>
              <ac:spMk id="7" creationId="{392B268E-E4F1-4E19-A08E-E4C1F54A1A76}"/>
            </ac:spMkLst>
          </pc:spChg>
          <pc:spChg chg="add del">
            <ac:chgData name="Thijs Ballast" userId="c19b598f-b930-40e7-baaf-7c141736e3e0" providerId="ADAL" clId="{87B3C329-49CE-4A61-96F6-36DA43CBDB97}" dt="2019-05-13T10:25:39.960" v="77" actId="11529"/>
            <ac:spMkLst>
              <pc:docMk/>
              <pc:sldMasterMk cId="1635961987" sldId="2147483648"/>
              <pc:sldLayoutMk cId="3505610935" sldId="2147483652"/>
              <ac:spMk id="9" creationId="{39AC416B-C469-4376-AA57-0F4372C3AFC0}"/>
            </ac:spMkLst>
          </pc:spChg>
          <pc:spChg chg="add">
            <ac:chgData name="Thijs Ballast" userId="c19b598f-b930-40e7-baaf-7c141736e3e0" providerId="ADAL" clId="{87B3C329-49CE-4A61-96F6-36DA43CBDB97}" dt="2019-05-14T09:33:24.797" v="236"/>
            <ac:spMkLst>
              <pc:docMk/>
              <pc:sldMasterMk cId="1635961987" sldId="2147483648"/>
              <pc:sldLayoutMk cId="3505610935" sldId="2147483652"/>
              <ac:spMk id="9" creationId="{9665B72E-6608-4AFD-B69A-C5EDCF258A9D}"/>
            </ac:spMkLst>
          </pc:spChg>
          <pc:spChg chg="add del mod ord">
            <ac:chgData name="Thijs Ballast" userId="c19b598f-b930-40e7-baaf-7c141736e3e0" providerId="ADAL" clId="{87B3C329-49CE-4A61-96F6-36DA43CBDB97}" dt="2019-05-13T10:30:29.013" v="98"/>
            <ac:spMkLst>
              <pc:docMk/>
              <pc:sldMasterMk cId="1635961987" sldId="2147483648"/>
              <pc:sldLayoutMk cId="3505610935" sldId="2147483652"/>
              <ac:spMk id="10" creationId="{1DF548EB-A445-4D00-9E55-52D8EA5B406B}"/>
            </ac:spMkLst>
          </pc:spChg>
          <pc:spChg chg="add del">
            <ac:chgData name="Thijs Ballast" userId="c19b598f-b930-40e7-baaf-7c141736e3e0" providerId="ADAL" clId="{87B3C329-49CE-4A61-96F6-36DA43CBDB97}" dt="2019-05-13T10:28:49.413" v="88"/>
            <ac:spMkLst>
              <pc:docMk/>
              <pc:sldMasterMk cId="1635961987" sldId="2147483648"/>
              <pc:sldLayoutMk cId="3505610935" sldId="2147483652"/>
              <ac:spMk id="11" creationId="{2DC57ED9-9D9A-4748-AC8A-C291A9529A2E}"/>
            </ac:spMkLst>
          </pc:spChg>
          <pc:spChg chg="mod">
            <ac:chgData name="Thijs Ballast" userId="c19b598f-b930-40e7-baaf-7c141736e3e0" providerId="ADAL" clId="{87B3C329-49CE-4A61-96F6-36DA43CBDB97}" dt="2019-05-13T10:29:42.041" v="96"/>
            <ac:spMkLst>
              <pc:docMk/>
              <pc:sldMasterMk cId="1635961987" sldId="2147483648"/>
              <pc:sldLayoutMk cId="3505610935" sldId="2147483652"/>
              <ac:spMk id="14" creationId="{38FAFAA9-97F0-40B5-A8C3-05646293064A}"/>
            </ac:spMkLst>
          </pc:spChg>
          <pc:spChg chg="del">
            <ac:chgData name="Thijs Ballast" userId="c19b598f-b930-40e7-baaf-7c141736e3e0" providerId="ADAL" clId="{87B3C329-49CE-4A61-96F6-36DA43CBDB97}" dt="2019-05-13T10:30:40.249" v="100" actId="478"/>
            <ac:spMkLst>
              <pc:docMk/>
              <pc:sldMasterMk cId="1635961987" sldId="2147483648"/>
              <pc:sldLayoutMk cId="3505610935" sldId="2147483652"/>
              <ac:spMk id="16" creationId="{E371C23C-71B9-4A52-9E0B-0CCFB0887D15}"/>
            </ac:spMkLst>
          </pc:spChg>
          <pc:spChg chg="add del mod">
            <ac:chgData name="Thijs Ballast" userId="c19b598f-b930-40e7-baaf-7c141736e3e0" providerId="ADAL" clId="{87B3C329-49CE-4A61-96F6-36DA43CBDB97}" dt="2019-05-13T10:31:25.486" v="109"/>
            <ac:spMkLst>
              <pc:docMk/>
              <pc:sldMasterMk cId="1635961987" sldId="2147483648"/>
              <pc:sldLayoutMk cId="3505610935" sldId="2147483652"/>
              <ac:spMk id="17" creationId="{537975E4-7401-449A-B202-E73E9299B425}"/>
            </ac:spMkLst>
          </pc:spChg>
          <pc:spChg chg="add del ord">
            <ac:chgData name="Thijs Ballast" userId="c19b598f-b930-40e7-baaf-7c141736e3e0" providerId="ADAL" clId="{87B3C329-49CE-4A61-96F6-36DA43CBDB97}" dt="2019-05-13T10:31:25.486" v="109"/>
            <ac:spMkLst>
              <pc:docMk/>
              <pc:sldMasterMk cId="1635961987" sldId="2147483648"/>
              <pc:sldLayoutMk cId="3505610935" sldId="2147483652"/>
              <ac:spMk id="18" creationId="{6317D192-EFA0-4213-A438-52FF49D205AC}"/>
            </ac:spMkLst>
          </pc:spChg>
          <pc:spChg chg="mod">
            <ac:chgData name="Thijs Ballast" userId="c19b598f-b930-40e7-baaf-7c141736e3e0" providerId="ADAL" clId="{87B3C329-49CE-4A61-96F6-36DA43CBDB97}" dt="2019-05-13T10:31:07.416" v="108"/>
            <ac:spMkLst>
              <pc:docMk/>
              <pc:sldMasterMk cId="1635961987" sldId="2147483648"/>
              <pc:sldLayoutMk cId="3505610935" sldId="2147483652"/>
              <ac:spMk id="19" creationId="{2B12F23D-6661-479F-A456-E2222FC792EC}"/>
            </ac:spMkLst>
          </pc:spChg>
          <pc:spChg chg="mod">
            <ac:chgData name="Thijs Ballast" userId="c19b598f-b930-40e7-baaf-7c141736e3e0" providerId="ADAL" clId="{87B3C329-49CE-4A61-96F6-36DA43CBDB97}" dt="2019-05-14T09:36:10.300" v="268"/>
            <ac:spMkLst>
              <pc:docMk/>
              <pc:sldMasterMk cId="1635961987" sldId="2147483648"/>
              <pc:sldLayoutMk cId="3505610935" sldId="2147483652"/>
              <ac:spMk id="20" creationId="{B88305E8-A6AA-4581-9E5A-F45330117C26}"/>
            </ac:spMkLst>
          </pc:spChg>
          <pc:spChg chg="add mod ord">
            <ac:chgData name="Thijs Ballast" userId="c19b598f-b930-40e7-baaf-7c141736e3e0" providerId="ADAL" clId="{87B3C329-49CE-4A61-96F6-36DA43CBDB97}" dt="2019-05-14T09:36:30.787" v="273"/>
            <ac:spMkLst>
              <pc:docMk/>
              <pc:sldMasterMk cId="1635961987" sldId="2147483648"/>
              <pc:sldLayoutMk cId="3505610935" sldId="2147483652"/>
              <ac:spMk id="21" creationId="{22654373-0CED-47B4-82EB-1DDEC7C524EE}"/>
            </ac:spMkLst>
          </pc:spChg>
          <pc:spChg chg="add del">
            <ac:chgData name="Thijs Ballast" userId="c19b598f-b930-40e7-baaf-7c141736e3e0" providerId="ADAL" clId="{87B3C329-49CE-4A61-96F6-36DA43CBDB97}" dt="2019-05-14T09:33:22.891" v="234" actId="478"/>
            <ac:spMkLst>
              <pc:docMk/>
              <pc:sldMasterMk cId="1635961987" sldId="2147483648"/>
              <pc:sldLayoutMk cId="3505610935" sldId="2147483652"/>
              <ac:spMk id="22" creationId="{D5569986-0123-4BC4-BF83-0501AEFDAE8E}"/>
            </ac:spMkLst>
          </pc:spChg>
          <pc:grpChg chg="add">
            <ac:chgData name="Thijs Ballast" userId="c19b598f-b930-40e7-baaf-7c141736e3e0" providerId="ADAL" clId="{87B3C329-49CE-4A61-96F6-36DA43CBDB97}" dt="2019-05-14T09:33:24.797" v="236"/>
            <ac:grpSpMkLst>
              <pc:docMk/>
              <pc:sldMasterMk cId="1635961987" sldId="2147483648"/>
              <pc:sldLayoutMk cId="3505610935" sldId="2147483652"/>
              <ac:grpSpMk id="10" creationId="{C7A53FED-ABFB-4FA1-99E4-01E3616F6B46}"/>
            </ac:grpSpMkLst>
          </pc:grpChg>
          <pc:grpChg chg="del mod">
            <ac:chgData name="Thijs Ballast" userId="c19b598f-b930-40e7-baaf-7c141736e3e0" providerId="ADAL" clId="{87B3C329-49CE-4A61-96F6-36DA43CBDB97}" dt="2019-05-13T10:30:40.249" v="100" actId="478"/>
            <ac:grpSpMkLst>
              <pc:docMk/>
              <pc:sldMasterMk cId="1635961987" sldId="2147483648"/>
              <pc:sldLayoutMk cId="3505610935" sldId="2147483652"/>
              <ac:grpSpMk id="15" creationId="{D1C5A337-5AE4-4565-868F-F194331AE333}"/>
            </ac:grpSpMkLst>
          </pc:grpChg>
          <pc:grpChg chg="add del">
            <ac:chgData name="Thijs Ballast" userId="c19b598f-b930-40e7-baaf-7c141736e3e0" providerId="ADAL" clId="{87B3C329-49CE-4A61-96F6-36DA43CBDB97}" dt="2019-05-14T09:33:23.797" v="235" actId="478"/>
            <ac:grpSpMkLst>
              <pc:docMk/>
              <pc:sldMasterMk cId="1635961987" sldId="2147483648"/>
              <pc:sldLayoutMk cId="3505610935" sldId="2147483652"/>
              <ac:grpSpMk id="23" creationId="{8FF29204-F856-4B5C-A3A0-B885A1AA38E3}"/>
            </ac:grpSpMkLst>
          </pc:grpChg>
          <pc:picChg chg="add del mod">
            <ac:chgData name="Thijs Ballast" userId="c19b598f-b930-40e7-baaf-7c141736e3e0" providerId="ADAL" clId="{87B3C329-49CE-4A61-96F6-36DA43CBDB97}" dt="2019-05-13T10:28:52.182" v="89" actId="478"/>
            <ac:picMkLst>
              <pc:docMk/>
              <pc:sldMasterMk cId="1635961987" sldId="2147483648"/>
              <pc:sldLayoutMk cId="3505610935" sldId="2147483652"/>
              <ac:picMk id="8" creationId="{9BF4751D-0475-48AA-A5F5-37FEB9873316}"/>
            </ac:picMkLst>
          </pc:picChg>
          <pc:picChg chg="add del mod ord">
            <ac:chgData name="Thijs Ballast" userId="c19b598f-b930-40e7-baaf-7c141736e3e0" providerId="ADAL" clId="{87B3C329-49CE-4A61-96F6-36DA43CBDB97}" dt="2019-05-13T10:30:36.749" v="99" actId="338"/>
            <ac:picMkLst>
              <pc:docMk/>
              <pc:sldMasterMk cId="1635961987" sldId="2147483648"/>
              <pc:sldLayoutMk cId="3505610935" sldId="2147483652"/>
              <ac:picMk id="13" creationId="{0E630678-B51A-4756-BC1D-FC2CD8C2DDD3}"/>
            </ac:picMkLst>
          </pc:picChg>
        </pc:sldLayoutChg>
        <pc:sldLayoutChg chg="addSp delSp modSp">
          <pc:chgData name="Thijs Ballast" userId="c19b598f-b930-40e7-baaf-7c141736e3e0" providerId="ADAL" clId="{87B3C329-49CE-4A61-96F6-36DA43CBDB97}" dt="2019-05-14T09:36:24.628" v="271"/>
          <pc:sldLayoutMkLst>
            <pc:docMk/>
            <pc:sldMasterMk cId="1635961987" sldId="2147483648"/>
            <pc:sldLayoutMk cId="1207184526" sldId="2147483653"/>
          </pc:sldLayoutMkLst>
          <pc:spChg chg="del">
            <ac:chgData name="Thijs Ballast" userId="c19b598f-b930-40e7-baaf-7c141736e3e0" providerId="ADAL" clId="{87B3C329-49CE-4A61-96F6-36DA43CBDB97}" dt="2019-05-13T10:33:46.128" v="120" actId="478"/>
            <ac:spMkLst>
              <pc:docMk/>
              <pc:sldMasterMk cId="1635961987" sldId="2147483648"/>
              <pc:sldLayoutMk cId="1207184526" sldId="2147483653"/>
              <ac:spMk id="2" creationId="{AB003DB5-9FC4-4A74-BF53-5B56A7587A47}"/>
            </ac:spMkLst>
          </pc:spChg>
          <pc:spChg chg="del">
            <ac:chgData name="Thijs Ballast" userId="c19b598f-b930-40e7-baaf-7c141736e3e0" providerId="ADAL" clId="{87B3C329-49CE-4A61-96F6-36DA43CBDB97}" dt="2019-05-13T10:33:46.128" v="120" actId="478"/>
            <ac:spMkLst>
              <pc:docMk/>
              <pc:sldMasterMk cId="1635961987" sldId="2147483648"/>
              <pc:sldLayoutMk cId="1207184526" sldId="2147483653"/>
              <ac:spMk id="3" creationId="{3716D605-EF2B-4B38-BF98-093FB318063D}"/>
            </ac:spMkLst>
          </pc:spChg>
          <pc:spChg chg="del">
            <ac:chgData name="Thijs Ballast" userId="c19b598f-b930-40e7-baaf-7c141736e3e0" providerId="ADAL" clId="{87B3C329-49CE-4A61-96F6-36DA43CBDB97}" dt="2019-05-13T10:33:46.128" v="120" actId="478"/>
            <ac:spMkLst>
              <pc:docMk/>
              <pc:sldMasterMk cId="1635961987" sldId="2147483648"/>
              <pc:sldLayoutMk cId="1207184526" sldId="2147483653"/>
              <ac:spMk id="4" creationId="{4FF4A970-2ACE-4E8C-A0C4-71C1A6B94F2D}"/>
            </ac:spMkLst>
          </pc:spChg>
          <pc:spChg chg="del">
            <ac:chgData name="Thijs Ballast" userId="c19b598f-b930-40e7-baaf-7c141736e3e0" providerId="ADAL" clId="{87B3C329-49CE-4A61-96F6-36DA43CBDB97}" dt="2019-05-13T10:33:46.128" v="120" actId="478"/>
            <ac:spMkLst>
              <pc:docMk/>
              <pc:sldMasterMk cId="1635961987" sldId="2147483648"/>
              <pc:sldLayoutMk cId="1207184526" sldId="2147483653"/>
              <ac:spMk id="5" creationId="{41225337-FD56-456B-8AF6-A10FBB2928AF}"/>
            </ac:spMkLst>
          </pc:spChg>
          <pc:spChg chg="del">
            <ac:chgData name="Thijs Ballast" userId="c19b598f-b930-40e7-baaf-7c141736e3e0" providerId="ADAL" clId="{87B3C329-49CE-4A61-96F6-36DA43CBDB97}" dt="2019-05-13T10:33:46.128" v="120" actId="478"/>
            <ac:spMkLst>
              <pc:docMk/>
              <pc:sldMasterMk cId="1635961987" sldId="2147483648"/>
              <pc:sldLayoutMk cId="1207184526" sldId="2147483653"/>
              <ac:spMk id="6" creationId="{2223E9EA-EC0F-408A-B550-98D7D5C6635C}"/>
            </ac:spMkLst>
          </pc:spChg>
          <pc:spChg chg="del">
            <ac:chgData name="Thijs Ballast" userId="c19b598f-b930-40e7-baaf-7c141736e3e0" providerId="ADAL" clId="{87B3C329-49CE-4A61-96F6-36DA43CBDB97}" dt="2019-05-13T10:33:46.128" v="120" actId="478"/>
            <ac:spMkLst>
              <pc:docMk/>
              <pc:sldMasterMk cId="1635961987" sldId="2147483648"/>
              <pc:sldLayoutMk cId="1207184526" sldId="2147483653"/>
              <ac:spMk id="7" creationId="{A7C67C53-EC01-443A-89FF-1A9D4C271BFB}"/>
            </ac:spMkLst>
          </pc:spChg>
          <pc:spChg chg="del">
            <ac:chgData name="Thijs Ballast" userId="c19b598f-b930-40e7-baaf-7c141736e3e0" providerId="ADAL" clId="{87B3C329-49CE-4A61-96F6-36DA43CBDB97}" dt="2019-05-13T10:33:46.128" v="120" actId="478"/>
            <ac:spMkLst>
              <pc:docMk/>
              <pc:sldMasterMk cId="1635961987" sldId="2147483648"/>
              <pc:sldLayoutMk cId="1207184526" sldId="2147483653"/>
              <ac:spMk id="8" creationId="{201D83A4-367E-4482-BE2B-57ACD94A6C6B}"/>
            </ac:spMkLst>
          </pc:spChg>
          <pc:spChg chg="add">
            <ac:chgData name="Thijs Ballast" userId="c19b598f-b930-40e7-baaf-7c141736e3e0" providerId="ADAL" clId="{87B3C329-49CE-4A61-96F6-36DA43CBDB97}" dt="2019-05-14T09:33:35.297" v="241"/>
            <ac:spMkLst>
              <pc:docMk/>
              <pc:sldMasterMk cId="1635961987" sldId="2147483648"/>
              <pc:sldLayoutMk cId="1207184526" sldId="2147483653"/>
              <ac:spMk id="9" creationId="{D5496A7E-B392-40EF-A843-3DED48B3C3C2}"/>
            </ac:spMkLst>
          </pc:spChg>
          <pc:spChg chg="del">
            <ac:chgData name="Thijs Ballast" userId="c19b598f-b930-40e7-baaf-7c141736e3e0" providerId="ADAL" clId="{87B3C329-49CE-4A61-96F6-36DA43CBDB97}" dt="2019-05-13T10:33:46.128" v="120" actId="478"/>
            <ac:spMkLst>
              <pc:docMk/>
              <pc:sldMasterMk cId="1635961987" sldId="2147483648"/>
              <pc:sldLayoutMk cId="1207184526" sldId="2147483653"/>
              <ac:spMk id="9" creationId="{E6F2B976-9DA6-4A2C-A891-B1792857B61E}"/>
            </ac:spMkLst>
          </pc:spChg>
          <pc:spChg chg="del mod ord">
            <ac:chgData name="Thijs Ballast" userId="c19b598f-b930-40e7-baaf-7c141736e3e0" providerId="ADAL" clId="{87B3C329-49CE-4A61-96F6-36DA43CBDB97}" dt="2019-05-13T10:35:10.554" v="131"/>
            <ac:spMkLst>
              <pc:docMk/>
              <pc:sldMasterMk cId="1635961987" sldId="2147483648"/>
              <pc:sldLayoutMk cId="1207184526" sldId="2147483653"/>
              <ac:spMk id="11" creationId="{20445A94-6609-495E-BF3D-8E484E3D372D}"/>
            </ac:spMkLst>
          </pc:spChg>
          <pc:spChg chg="add del">
            <ac:chgData name="Thijs Ballast" userId="c19b598f-b930-40e7-baaf-7c141736e3e0" providerId="ADAL" clId="{87B3C329-49CE-4A61-96F6-36DA43CBDB97}" dt="2019-05-13T10:34:50.913" v="127" actId="11529"/>
            <ac:spMkLst>
              <pc:docMk/>
              <pc:sldMasterMk cId="1635961987" sldId="2147483648"/>
              <pc:sldLayoutMk cId="1207184526" sldId="2147483653"/>
              <ac:spMk id="12" creationId="{D933476B-BDFF-44AC-A6B4-A6066436C99D}"/>
            </ac:spMkLst>
          </pc:spChg>
          <pc:spChg chg="add del mod">
            <ac:chgData name="Thijs Ballast" userId="c19b598f-b930-40e7-baaf-7c141736e3e0" providerId="ADAL" clId="{87B3C329-49CE-4A61-96F6-36DA43CBDB97}" dt="2019-05-13T10:35:10.554" v="131"/>
            <ac:spMkLst>
              <pc:docMk/>
              <pc:sldMasterMk cId="1635961987" sldId="2147483648"/>
              <pc:sldLayoutMk cId="1207184526" sldId="2147483653"/>
              <ac:spMk id="13" creationId="{D71BDC2A-1F7E-4F25-9610-1C05630F255E}"/>
            </ac:spMkLst>
          </pc:spChg>
          <pc:spChg chg="mod">
            <ac:chgData name="Thijs Ballast" userId="c19b598f-b930-40e7-baaf-7c141736e3e0" providerId="ADAL" clId="{87B3C329-49CE-4A61-96F6-36DA43CBDB97}" dt="2019-05-14T09:36:15.276" v="270"/>
            <ac:spMkLst>
              <pc:docMk/>
              <pc:sldMasterMk cId="1635961987" sldId="2147483648"/>
              <pc:sldLayoutMk cId="1207184526" sldId="2147483653"/>
              <ac:spMk id="14" creationId="{857B5171-A705-446F-BF84-9CC273B986C1}"/>
            </ac:spMkLst>
          </pc:spChg>
          <pc:spChg chg="add del mod ord">
            <ac:chgData name="Thijs Ballast" userId="c19b598f-b930-40e7-baaf-7c141736e3e0" providerId="ADAL" clId="{87B3C329-49CE-4A61-96F6-36DA43CBDB97}" dt="2019-05-14T09:36:24.628" v="271"/>
            <ac:spMkLst>
              <pc:docMk/>
              <pc:sldMasterMk cId="1635961987" sldId="2147483648"/>
              <pc:sldLayoutMk cId="1207184526" sldId="2147483653"/>
              <ac:spMk id="15" creationId="{4C59E6C5-540C-41BD-90DC-11840F701655}"/>
            </ac:spMkLst>
          </pc:spChg>
          <pc:spChg chg="add del">
            <ac:chgData name="Thijs Ballast" userId="c19b598f-b930-40e7-baaf-7c141736e3e0" providerId="ADAL" clId="{87B3C329-49CE-4A61-96F6-36DA43CBDB97}" dt="2019-05-14T09:33:28.078" v="237" actId="478"/>
            <ac:spMkLst>
              <pc:docMk/>
              <pc:sldMasterMk cId="1635961987" sldId="2147483648"/>
              <pc:sldLayoutMk cId="1207184526" sldId="2147483653"/>
              <ac:spMk id="16" creationId="{E4A01566-5BB8-4802-88D5-5260F760B1D7}"/>
            </ac:spMkLst>
          </pc:spChg>
          <pc:grpChg chg="add">
            <ac:chgData name="Thijs Ballast" userId="c19b598f-b930-40e7-baaf-7c141736e3e0" providerId="ADAL" clId="{87B3C329-49CE-4A61-96F6-36DA43CBDB97}" dt="2019-05-14T09:33:35.297" v="241"/>
            <ac:grpSpMkLst>
              <pc:docMk/>
              <pc:sldMasterMk cId="1635961987" sldId="2147483648"/>
              <pc:sldLayoutMk cId="1207184526" sldId="2147483653"/>
              <ac:grpSpMk id="10" creationId="{EA308F9E-922D-4886-AEB9-410A01F28829}"/>
            </ac:grpSpMkLst>
          </pc:grpChg>
          <pc:grpChg chg="add del">
            <ac:chgData name="Thijs Ballast" userId="c19b598f-b930-40e7-baaf-7c141736e3e0" providerId="ADAL" clId="{87B3C329-49CE-4A61-96F6-36DA43CBDB97}" dt="2019-05-14T09:33:34.672" v="240" actId="478"/>
            <ac:grpSpMkLst>
              <pc:docMk/>
              <pc:sldMasterMk cId="1635961987" sldId="2147483648"/>
              <pc:sldLayoutMk cId="1207184526" sldId="2147483653"/>
              <ac:grpSpMk id="17" creationId="{6E4B5D0B-4157-445D-A10E-A7315695CF59}"/>
            </ac:grpSpMkLst>
          </pc:grpChg>
          <pc:picChg chg="add del mod">
            <ac:chgData name="Thijs Ballast" userId="c19b598f-b930-40e7-baaf-7c141736e3e0" providerId="ADAL" clId="{87B3C329-49CE-4A61-96F6-36DA43CBDB97}" dt="2019-05-13T10:34:16.244" v="123" actId="27803"/>
            <ac:picMkLst>
              <pc:docMk/>
              <pc:sldMasterMk cId="1635961987" sldId="2147483648"/>
              <pc:sldLayoutMk cId="1207184526" sldId="2147483653"/>
              <ac:picMk id="10" creationId="{20445A94-6609-495E-BF3D-8E484E3D372D}"/>
            </ac:picMkLst>
          </pc:picChg>
        </pc:sldLayoutChg>
        <pc:sldLayoutChg chg="del">
          <pc:chgData name="Thijs Ballast" userId="c19b598f-b930-40e7-baaf-7c141736e3e0" providerId="ADAL" clId="{87B3C329-49CE-4A61-96F6-36DA43CBDB97}" dt="2019-05-13T10:38:20.688" v="149" actId="2696"/>
          <pc:sldLayoutMkLst>
            <pc:docMk/>
            <pc:sldMasterMk cId="1635961987" sldId="2147483648"/>
            <pc:sldLayoutMk cId="877526483" sldId="2147483654"/>
          </pc:sldLayoutMkLst>
        </pc:sldLayoutChg>
        <pc:sldLayoutChg chg="addSp modSp">
          <pc:chgData name="Thijs Ballast" userId="c19b598f-b930-40e7-baaf-7c141736e3e0" providerId="ADAL" clId="{87B3C329-49CE-4A61-96F6-36DA43CBDB97}" dt="2019-05-14T09:34:19.360" v="250"/>
          <pc:sldLayoutMkLst>
            <pc:docMk/>
            <pc:sldMasterMk cId="1635961987" sldId="2147483648"/>
            <pc:sldLayoutMk cId="4047048151" sldId="2147483655"/>
          </pc:sldLayoutMkLst>
          <pc:spChg chg="mod">
            <ac:chgData name="Thijs Ballast" userId="c19b598f-b930-40e7-baaf-7c141736e3e0" providerId="ADAL" clId="{87B3C329-49CE-4A61-96F6-36DA43CBDB97}" dt="2019-05-14T09:33:56.081" v="244"/>
            <ac:spMkLst>
              <pc:docMk/>
              <pc:sldMasterMk cId="1635961987" sldId="2147483648"/>
              <pc:sldLayoutMk cId="4047048151" sldId="2147483655"/>
              <ac:spMk id="6" creationId="{BC7ADDFC-86D3-4046-88F6-6FE8BB4CFABE}"/>
            </ac:spMkLst>
          </pc:spChg>
          <pc:spChg chg="mod">
            <ac:chgData name="Thijs Ballast" userId="c19b598f-b930-40e7-baaf-7c141736e3e0" providerId="ADAL" clId="{87B3C329-49CE-4A61-96F6-36DA43CBDB97}" dt="2019-05-14T09:34:06.188" v="245"/>
            <ac:spMkLst>
              <pc:docMk/>
              <pc:sldMasterMk cId="1635961987" sldId="2147483648"/>
              <pc:sldLayoutMk cId="4047048151" sldId="2147483655"/>
              <ac:spMk id="7" creationId="{BB9BAC96-6DB2-45A0-9B05-9E2B253B12FB}"/>
            </ac:spMkLst>
          </pc:spChg>
          <pc:picChg chg="add mod">
            <ac:chgData name="Thijs Ballast" userId="c19b598f-b930-40e7-baaf-7c141736e3e0" providerId="ADAL" clId="{87B3C329-49CE-4A61-96F6-36DA43CBDB97}" dt="2019-05-14T09:34:19.360" v="250"/>
            <ac:picMkLst>
              <pc:docMk/>
              <pc:sldMasterMk cId="1635961987" sldId="2147483648"/>
              <pc:sldLayoutMk cId="4047048151" sldId="2147483655"/>
              <ac:picMk id="9" creationId="{067B3007-6179-4D7F-86CE-48BA45609608}"/>
            </ac:picMkLst>
          </pc:picChg>
        </pc:sldLayoutChg>
        <pc:sldLayoutChg chg="modSp">
          <pc:chgData name="Thijs Ballast" userId="c19b598f-b930-40e7-baaf-7c141736e3e0" providerId="ADAL" clId="{87B3C329-49CE-4A61-96F6-36DA43CBDB97}" dt="2019-05-14T09:35:44.145" v="266"/>
          <pc:sldLayoutMkLst>
            <pc:docMk/>
            <pc:sldMasterMk cId="1635961987" sldId="2147483648"/>
            <pc:sldLayoutMk cId="1725352695" sldId="2147483668"/>
          </pc:sldLayoutMkLst>
          <pc:spChg chg="mod">
            <ac:chgData name="Thijs Ballast" userId="c19b598f-b930-40e7-baaf-7c141736e3e0" providerId="ADAL" clId="{87B3C329-49CE-4A61-96F6-36DA43CBDB97}" dt="2019-05-14T09:35:25.486" v="265"/>
            <ac:spMkLst>
              <pc:docMk/>
              <pc:sldMasterMk cId="1635961987" sldId="2147483648"/>
              <pc:sldLayoutMk cId="1725352695" sldId="2147483668"/>
              <ac:spMk id="6" creationId="{918D3750-B9FD-482F-9E2E-7897DE75C016}"/>
            </ac:spMkLst>
          </pc:spChg>
          <pc:spChg chg="mod">
            <ac:chgData name="Thijs Ballast" userId="c19b598f-b930-40e7-baaf-7c141736e3e0" providerId="ADAL" clId="{87B3C329-49CE-4A61-96F6-36DA43CBDB97}" dt="2019-05-14T09:35:17.704" v="262"/>
            <ac:spMkLst>
              <pc:docMk/>
              <pc:sldMasterMk cId="1635961987" sldId="2147483648"/>
              <pc:sldLayoutMk cId="1725352695" sldId="2147483668"/>
              <ac:spMk id="9" creationId="{40DA4BE9-F6E3-46E8-A39D-6743A811D7A5}"/>
            </ac:spMkLst>
          </pc:spChg>
          <pc:spChg chg="mod">
            <ac:chgData name="Thijs Ballast" userId="c19b598f-b930-40e7-baaf-7c141736e3e0" providerId="ADAL" clId="{87B3C329-49CE-4A61-96F6-36DA43CBDB97}" dt="2019-05-14T09:35:21.673" v="264"/>
            <ac:spMkLst>
              <pc:docMk/>
              <pc:sldMasterMk cId="1635961987" sldId="2147483648"/>
              <pc:sldLayoutMk cId="1725352695" sldId="2147483668"/>
              <ac:spMk id="10" creationId="{2787A821-C681-4659-9AE7-58E7DC200707}"/>
            </ac:spMkLst>
          </pc:spChg>
          <pc:spChg chg="mod">
            <ac:chgData name="Thijs Ballast" userId="c19b598f-b930-40e7-baaf-7c141736e3e0" providerId="ADAL" clId="{87B3C329-49CE-4A61-96F6-36DA43CBDB97}" dt="2019-05-13T10:19:48.585" v="46" actId="207"/>
            <ac:spMkLst>
              <pc:docMk/>
              <pc:sldMasterMk cId="1635961987" sldId="2147483648"/>
              <pc:sldLayoutMk cId="1725352695" sldId="2147483668"/>
              <ac:spMk id="11" creationId="{792A85AD-4DCD-4875-BE56-337F13A87AA4}"/>
            </ac:spMkLst>
          </pc:spChg>
          <pc:spChg chg="mod">
            <ac:chgData name="Thijs Ballast" userId="c19b598f-b930-40e7-baaf-7c141736e3e0" providerId="ADAL" clId="{87B3C329-49CE-4A61-96F6-36DA43CBDB97}" dt="2019-05-14T09:35:44.145" v="266"/>
            <ac:spMkLst>
              <pc:docMk/>
              <pc:sldMasterMk cId="1635961987" sldId="2147483648"/>
              <pc:sldLayoutMk cId="1725352695" sldId="2147483668"/>
              <ac:spMk id="16" creationId="{D2926AC3-BD30-4253-B7B8-9330F355E812}"/>
            </ac:spMkLst>
          </pc:spChg>
          <pc:spChg chg="mod">
            <ac:chgData name="Thijs Ballast" userId="c19b598f-b930-40e7-baaf-7c141736e3e0" providerId="ADAL" clId="{87B3C329-49CE-4A61-96F6-36DA43CBDB97}" dt="2019-05-14T09:35:44.145" v="266"/>
            <ac:spMkLst>
              <pc:docMk/>
              <pc:sldMasterMk cId="1635961987" sldId="2147483648"/>
              <pc:sldLayoutMk cId="1725352695" sldId="2147483668"/>
              <ac:spMk id="17" creationId="{DDA347F4-BB11-44D4-B177-B76D79E79BCF}"/>
            </ac:spMkLst>
          </pc:spChg>
          <pc:grpChg chg="mod">
            <ac:chgData name="Thijs Ballast" userId="c19b598f-b930-40e7-baaf-7c141736e3e0" providerId="ADAL" clId="{87B3C329-49CE-4A61-96F6-36DA43CBDB97}" dt="2019-05-14T09:35:25.486" v="265"/>
            <ac:grpSpMkLst>
              <pc:docMk/>
              <pc:sldMasterMk cId="1635961987" sldId="2147483648"/>
              <pc:sldLayoutMk cId="1725352695" sldId="2147483668"/>
              <ac:grpSpMk id="12" creationId="{4B368A20-4C1E-44A0-805A-1F4739548341}"/>
            </ac:grpSpMkLst>
          </pc:grpChg>
        </pc:sldLayoutChg>
        <pc:sldLayoutChg chg="addSp delSp modSp">
          <pc:chgData name="Thijs Ballast" userId="c19b598f-b930-40e7-baaf-7c141736e3e0" providerId="ADAL" clId="{87B3C329-49CE-4A61-96F6-36DA43CBDB97}" dt="2019-05-14T09:36:52.583" v="280"/>
          <pc:sldLayoutMkLst>
            <pc:docMk/>
            <pc:sldMasterMk cId="1635961987" sldId="2147483648"/>
            <pc:sldLayoutMk cId="1989069492" sldId="2147483669"/>
          </pc:sldLayoutMkLst>
          <pc:spChg chg="add mod">
            <ac:chgData name="Thijs Ballast" userId="c19b598f-b930-40e7-baaf-7c141736e3e0" providerId="ADAL" clId="{87B3C329-49CE-4A61-96F6-36DA43CBDB97}" dt="2019-05-14T09:36:46.211" v="277"/>
            <ac:spMkLst>
              <pc:docMk/>
              <pc:sldMasterMk cId="1635961987" sldId="2147483648"/>
              <pc:sldLayoutMk cId="1989069492" sldId="2147483669"/>
              <ac:spMk id="2" creationId="{3309CFAA-36A4-4C5A-A136-2B8782F3269E}"/>
            </ac:spMkLst>
          </pc:spChg>
          <pc:spChg chg="del mod">
            <ac:chgData name="Thijs Ballast" userId="c19b598f-b930-40e7-baaf-7c141736e3e0" providerId="ADAL" clId="{87B3C329-49CE-4A61-96F6-36DA43CBDB97}" dt="2019-05-13T10:38:25.301" v="151" actId="478"/>
            <ac:spMkLst>
              <pc:docMk/>
              <pc:sldMasterMk cId="1635961987" sldId="2147483648"/>
              <pc:sldLayoutMk cId="1989069492" sldId="2147483669"/>
              <ac:spMk id="6" creationId="{918D3750-B9FD-482F-9E2E-7897DE75C016}"/>
            </ac:spMkLst>
          </pc:spChg>
          <pc:spChg chg="mod">
            <ac:chgData name="Thijs Ballast" userId="c19b598f-b930-40e7-baaf-7c141736e3e0" providerId="ADAL" clId="{87B3C329-49CE-4A61-96F6-36DA43CBDB97}" dt="2019-05-14T09:36:39.773" v="275"/>
            <ac:spMkLst>
              <pc:docMk/>
              <pc:sldMasterMk cId="1635961987" sldId="2147483648"/>
              <pc:sldLayoutMk cId="1989069492" sldId="2147483669"/>
              <ac:spMk id="9" creationId="{40DA4BE9-F6E3-46E8-A39D-6743A811D7A5}"/>
            </ac:spMkLst>
          </pc:spChg>
          <pc:spChg chg="mod">
            <ac:chgData name="Thijs Ballast" userId="c19b598f-b930-40e7-baaf-7c141736e3e0" providerId="ADAL" clId="{87B3C329-49CE-4A61-96F6-36DA43CBDB97}" dt="2019-05-14T09:36:49.630" v="279"/>
            <ac:spMkLst>
              <pc:docMk/>
              <pc:sldMasterMk cId="1635961987" sldId="2147483648"/>
              <pc:sldLayoutMk cId="1989069492" sldId="2147483669"/>
              <ac:spMk id="10" creationId="{2787A821-C681-4659-9AE7-58E7DC200707}"/>
            </ac:spMkLst>
          </pc:spChg>
          <pc:spChg chg="mod">
            <ac:chgData name="Thijs Ballast" userId="c19b598f-b930-40e7-baaf-7c141736e3e0" providerId="ADAL" clId="{87B3C329-49CE-4A61-96F6-36DA43CBDB97}" dt="2019-05-14T09:36:52.583" v="280"/>
            <ac:spMkLst>
              <pc:docMk/>
              <pc:sldMasterMk cId="1635961987" sldId="2147483648"/>
              <pc:sldLayoutMk cId="1989069492" sldId="2147483669"/>
              <ac:spMk id="11" creationId="{792A85AD-4DCD-4875-BE56-337F13A87AA4}"/>
            </ac:spMkLst>
          </pc:spChg>
          <pc:spChg chg="mod">
            <ac:chgData name="Thijs Ballast" userId="c19b598f-b930-40e7-baaf-7c141736e3e0" providerId="ADAL" clId="{87B3C329-49CE-4A61-96F6-36DA43CBDB97}" dt="2019-05-14T09:36:43.836" v="276"/>
            <ac:spMkLst>
              <pc:docMk/>
              <pc:sldMasterMk cId="1635961987" sldId="2147483648"/>
              <pc:sldLayoutMk cId="1989069492" sldId="2147483669"/>
              <ac:spMk id="16" creationId="{D2926AC3-BD30-4253-B7B8-9330F355E812}"/>
            </ac:spMkLst>
          </pc:spChg>
          <pc:spChg chg="del">
            <ac:chgData name="Thijs Ballast" userId="c19b598f-b930-40e7-baaf-7c141736e3e0" providerId="ADAL" clId="{87B3C329-49CE-4A61-96F6-36DA43CBDB97}" dt="2019-05-13T10:38:40.894" v="165" actId="478"/>
            <ac:spMkLst>
              <pc:docMk/>
              <pc:sldMasterMk cId="1635961987" sldId="2147483648"/>
              <pc:sldLayoutMk cId="1989069492" sldId="2147483669"/>
              <ac:spMk id="17" creationId="{DDA347F4-BB11-44D4-B177-B76D79E79BCF}"/>
            </ac:spMkLst>
          </pc:spChg>
          <pc:grpChg chg="del">
            <ac:chgData name="Thijs Ballast" userId="c19b598f-b930-40e7-baaf-7c141736e3e0" providerId="ADAL" clId="{87B3C329-49CE-4A61-96F6-36DA43CBDB97}" dt="2019-05-13T10:38:36.449" v="164" actId="478"/>
            <ac:grpSpMkLst>
              <pc:docMk/>
              <pc:sldMasterMk cId="1635961987" sldId="2147483648"/>
              <pc:sldLayoutMk cId="1989069492" sldId="2147483669"/>
              <ac:grpSpMk id="12" creationId="{4B368A20-4C1E-44A0-805A-1F4739548341}"/>
            </ac:grpSpMkLst>
          </pc:grpChg>
        </pc:sldLayoutChg>
        <pc:sldLayoutChg chg="addSp delSp modSp">
          <pc:chgData name="Thijs Ballast" userId="c19b598f-b930-40e7-baaf-7c141736e3e0" providerId="ADAL" clId="{87B3C329-49CE-4A61-96F6-36DA43CBDB97}" dt="2019-05-13T10:43:27.959" v="203" actId="1076"/>
          <pc:sldLayoutMkLst>
            <pc:docMk/>
            <pc:sldMasterMk cId="1635961987" sldId="2147483648"/>
            <pc:sldLayoutMk cId="3774171831" sldId="2147483670"/>
          </pc:sldLayoutMkLst>
          <pc:spChg chg="add del">
            <ac:chgData name="Thijs Ballast" userId="c19b598f-b930-40e7-baaf-7c141736e3e0" providerId="ADAL" clId="{87B3C329-49CE-4A61-96F6-36DA43CBDB97}" dt="2019-05-13T10:42:56.359" v="199" actId="11529"/>
            <ac:spMkLst>
              <pc:docMk/>
              <pc:sldMasterMk cId="1635961987" sldId="2147483648"/>
              <pc:sldLayoutMk cId="3774171831" sldId="2147483670"/>
              <ac:spMk id="4" creationId="{8A724852-F4FD-498F-8F1C-663C637AD40B}"/>
            </ac:spMkLst>
          </pc:spChg>
          <pc:spChg chg="add mod">
            <ac:chgData name="Thijs Ballast" userId="c19b598f-b930-40e7-baaf-7c141736e3e0" providerId="ADAL" clId="{87B3C329-49CE-4A61-96F6-36DA43CBDB97}" dt="2019-05-13T10:43:27.959" v="203" actId="1076"/>
            <ac:spMkLst>
              <pc:docMk/>
              <pc:sldMasterMk cId="1635961987" sldId="2147483648"/>
              <pc:sldLayoutMk cId="3774171831" sldId="2147483670"/>
              <ac:spMk id="5" creationId="{76251CDF-E34D-4158-B9A3-AAFAE02F8B5D}"/>
            </ac:spMkLst>
          </pc:spChg>
        </pc:sldLayoutChg>
        <pc:sldLayoutChg chg="addSp delSp modSp">
          <pc:chgData name="Thijs Ballast" userId="c19b598f-b930-40e7-baaf-7c141736e3e0" providerId="ADAL" clId="{87B3C329-49CE-4A61-96F6-36DA43CBDB97}" dt="2019-05-13T10:45:40.680" v="211" actId="14100"/>
          <pc:sldLayoutMkLst>
            <pc:docMk/>
            <pc:sldMasterMk cId="1635961987" sldId="2147483648"/>
            <pc:sldLayoutMk cId="898600124" sldId="2147483671"/>
          </pc:sldLayoutMkLst>
          <pc:spChg chg="add del">
            <ac:chgData name="Thijs Ballast" userId="c19b598f-b930-40e7-baaf-7c141736e3e0" providerId="ADAL" clId="{87B3C329-49CE-4A61-96F6-36DA43CBDB97}" dt="2019-05-13T10:44:53.147" v="205" actId="11529"/>
            <ac:spMkLst>
              <pc:docMk/>
              <pc:sldMasterMk cId="1635961987" sldId="2147483648"/>
              <pc:sldLayoutMk cId="898600124" sldId="2147483671"/>
              <ac:spMk id="4" creationId="{45D23F56-57E4-4CA7-A6EA-C88FF77FDA18}"/>
            </ac:spMkLst>
          </pc:spChg>
          <pc:spChg chg="mod">
            <ac:chgData name="Thijs Ballast" userId="c19b598f-b930-40e7-baaf-7c141736e3e0" providerId="ADAL" clId="{87B3C329-49CE-4A61-96F6-36DA43CBDB97}" dt="2019-05-13T10:45:40.680" v="211" actId="14100"/>
            <ac:spMkLst>
              <pc:docMk/>
              <pc:sldMasterMk cId="1635961987" sldId="2147483648"/>
              <pc:sldLayoutMk cId="898600124" sldId="2147483671"/>
              <ac:spMk id="5" creationId="{76251CDF-E34D-4158-B9A3-AAFAE02F8B5D}"/>
            </ac:spMkLst>
          </pc:spChg>
          <pc:spChg chg="add mod">
            <ac:chgData name="Thijs Ballast" userId="c19b598f-b930-40e7-baaf-7c141736e3e0" providerId="ADAL" clId="{87B3C329-49CE-4A61-96F6-36DA43CBDB97}" dt="2019-05-13T10:45:26.898" v="210" actId="14100"/>
            <ac:spMkLst>
              <pc:docMk/>
              <pc:sldMasterMk cId="1635961987" sldId="2147483648"/>
              <pc:sldLayoutMk cId="898600124" sldId="2147483671"/>
              <ac:spMk id="6" creationId="{B7232844-EEFC-4ADD-8818-ADECAD2BE93E}"/>
            </ac:spMkLst>
          </pc:spChg>
        </pc:sldLayoutChg>
      </pc:sldMasterChg>
      <pc:sldMasterChg chg="addSp modSp del delSldLayout">
        <pc:chgData name="Thijs Ballast" userId="c19b598f-b930-40e7-baaf-7c141736e3e0" providerId="ADAL" clId="{87B3C329-49CE-4A61-96F6-36DA43CBDB97}" dt="2019-05-13T10:38:31.593" v="163" actId="2696"/>
        <pc:sldMasterMkLst>
          <pc:docMk/>
          <pc:sldMasterMk cId="3708047357" sldId="2147483656"/>
        </pc:sldMasterMkLst>
        <pc:spChg chg="add mod">
          <ac:chgData name="Thijs Ballast" userId="c19b598f-b930-40e7-baaf-7c141736e3e0" providerId="ADAL" clId="{87B3C329-49CE-4A61-96F6-36DA43CBDB97}" dt="2019-05-13T10:16:03.328" v="17"/>
          <ac:spMkLst>
            <pc:docMk/>
            <pc:sldMasterMk cId="3708047357" sldId="2147483656"/>
            <ac:spMk id="2" creationId="{D149A75D-2F59-4C45-8F91-0C4135FFDE4F}"/>
          </ac:spMkLst>
        </pc:spChg>
        <pc:spChg chg="add mod">
          <ac:chgData name="Thijs Ballast" userId="c19b598f-b930-40e7-baaf-7c141736e3e0" providerId="ADAL" clId="{87B3C329-49CE-4A61-96F6-36DA43CBDB97}" dt="2019-05-13T10:16:03.328" v="17"/>
          <ac:spMkLst>
            <pc:docMk/>
            <pc:sldMasterMk cId="3708047357" sldId="2147483656"/>
            <ac:spMk id="3" creationId="{00638D27-8A46-448F-A32B-AEC207A2941B}"/>
          </ac:spMkLst>
        </pc:spChg>
        <pc:spChg chg="add mod">
          <ac:chgData name="Thijs Ballast" userId="c19b598f-b930-40e7-baaf-7c141736e3e0" providerId="ADAL" clId="{87B3C329-49CE-4A61-96F6-36DA43CBDB97}" dt="2019-05-13T10:16:03.328" v="17"/>
          <ac:spMkLst>
            <pc:docMk/>
            <pc:sldMasterMk cId="3708047357" sldId="2147483656"/>
            <ac:spMk id="4" creationId="{DC000750-6D2F-4C81-A349-1670369883FC}"/>
          </ac:spMkLst>
        </pc:spChg>
        <pc:spChg chg="add mod">
          <ac:chgData name="Thijs Ballast" userId="c19b598f-b930-40e7-baaf-7c141736e3e0" providerId="ADAL" clId="{87B3C329-49CE-4A61-96F6-36DA43CBDB97}" dt="2019-05-13T10:16:03.328" v="17"/>
          <ac:spMkLst>
            <pc:docMk/>
            <pc:sldMasterMk cId="3708047357" sldId="2147483656"/>
            <ac:spMk id="5" creationId="{4CBF4D9B-7324-4E51-B37A-822627814EA4}"/>
          </ac:spMkLst>
        </pc:spChg>
        <pc:spChg chg="add mod">
          <ac:chgData name="Thijs Ballast" userId="c19b598f-b930-40e7-baaf-7c141736e3e0" providerId="ADAL" clId="{87B3C329-49CE-4A61-96F6-36DA43CBDB97}" dt="2019-05-13T10:16:03.328" v="17"/>
          <ac:spMkLst>
            <pc:docMk/>
            <pc:sldMasterMk cId="3708047357" sldId="2147483656"/>
            <ac:spMk id="6" creationId="{029EE7D2-9722-41CD-A6B6-9E035C071A4D}"/>
          </ac:spMkLst>
        </pc:spChg>
        <pc:sldLayoutChg chg="del">
          <pc:chgData name="Thijs Ballast" userId="c19b598f-b930-40e7-baaf-7c141736e3e0" providerId="ADAL" clId="{87B3C329-49CE-4A61-96F6-36DA43CBDB97}" dt="2019-05-13T10:38:31.521" v="152" actId="2696"/>
          <pc:sldLayoutMkLst>
            <pc:docMk/>
            <pc:sldMasterMk cId="3708047357" sldId="2147483656"/>
            <pc:sldLayoutMk cId="2012555791" sldId="2147483657"/>
          </pc:sldLayoutMkLst>
        </pc:sldLayoutChg>
        <pc:sldLayoutChg chg="del">
          <pc:chgData name="Thijs Ballast" userId="c19b598f-b930-40e7-baaf-7c141736e3e0" providerId="ADAL" clId="{87B3C329-49CE-4A61-96F6-36DA43CBDB97}" dt="2019-05-13T10:38:31.526" v="153" actId="2696"/>
          <pc:sldLayoutMkLst>
            <pc:docMk/>
            <pc:sldMasterMk cId="3708047357" sldId="2147483656"/>
            <pc:sldLayoutMk cId="1421450417" sldId="2147483658"/>
          </pc:sldLayoutMkLst>
        </pc:sldLayoutChg>
        <pc:sldLayoutChg chg="del">
          <pc:chgData name="Thijs Ballast" userId="c19b598f-b930-40e7-baaf-7c141736e3e0" providerId="ADAL" clId="{87B3C329-49CE-4A61-96F6-36DA43CBDB97}" dt="2019-05-13T10:38:31.531" v="154" actId="2696"/>
          <pc:sldLayoutMkLst>
            <pc:docMk/>
            <pc:sldMasterMk cId="3708047357" sldId="2147483656"/>
            <pc:sldLayoutMk cId="727219149" sldId="2147483659"/>
          </pc:sldLayoutMkLst>
        </pc:sldLayoutChg>
        <pc:sldLayoutChg chg="del">
          <pc:chgData name="Thijs Ballast" userId="c19b598f-b930-40e7-baaf-7c141736e3e0" providerId="ADAL" clId="{87B3C329-49CE-4A61-96F6-36DA43CBDB97}" dt="2019-05-13T10:38:31.539" v="155" actId="2696"/>
          <pc:sldLayoutMkLst>
            <pc:docMk/>
            <pc:sldMasterMk cId="3708047357" sldId="2147483656"/>
            <pc:sldLayoutMk cId="1168194331" sldId="2147483660"/>
          </pc:sldLayoutMkLst>
        </pc:sldLayoutChg>
        <pc:sldLayoutChg chg="del">
          <pc:chgData name="Thijs Ballast" userId="c19b598f-b930-40e7-baaf-7c141736e3e0" providerId="ADAL" clId="{87B3C329-49CE-4A61-96F6-36DA43CBDB97}" dt="2019-05-13T10:38:31.545" v="156" actId="2696"/>
          <pc:sldLayoutMkLst>
            <pc:docMk/>
            <pc:sldMasterMk cId="3708047357" sldId="2147483656"/>
            <pc:sldLayoutMk cId="3497664008" sldId="2147483661"/>
          </pc:sldLayoutMkLst>
        </pc:sldLayoutChg>
        <pc:sldLayoutChg chg="del">
          <pc:chgData name="Thijs Ballast" userId="c19b598f-b930-40e7-baaf-7c141736e3e0" providerId="ADAL" clId="{87B3C329-49CE-4A61-96F6-36DA43CBDB97}" dt="2019-05-13T10:38:31.549" v="157" actId="2696"/>
          <pc:sldLayoutMkLst>
            <pc:docMk/>
            <pc:sldMasterMk cId="3708047357" sldId="2147483656"/>
            <pc:sldLayoutMk cId="1731868296" sldId="2147483662"/>
          </pc:sldLayoutMkLst>
        </pc:sldLayoutChg>
        <pc:sldLayoutChg chg="del">
          <pc:chgData name="Thijs Ballast" userId="c19b598f-b930-40e7-baaf-7c141736e3e0" providerId="ADAL" clId="{87B3C329-49CE-4A61-96F6-36DA43CBDB97}" dt="2019-05-13T10:38:31.553" v="158" actId="2696"/>
          <pc:sldLayoutMkLst>
            <pc:docMk/>
            <pc:sldMasterMk cId="3708047357" sldId="2147483656"/>
            <pc:sldLayoutMk cId="985771974" sldId="2147483663"/>
          </pc:sldLayoutMkLst>
        </pc:sldLayoutChg>
        <pc:sldLayoutChg chg="del">
          <pc:chgData name="Thijs Ballast" userId="c19b598f-b930-40e7-baaf-7c141736e3e0" providerId="ADAL" clId="{87B3C329-49CE-4A61-96F6-36DA43CBDB97}" dt="2019-05-13T10:38:31.560" v="159" actId="2696"/>
          <pc:sldLayoutMkLst>
            <pc:docMk/>
            <pc:sldMasterMk cId="3708047357" sldId="2147483656"/>
            <pc:sldLayoutMk cId="1670083375" sldId="2147483664"/>
          </pc:sldLayoutMkLst>
        </pc:sldLayoutChg>
        <pc:sldLayoutChg chg="del">
          <pc:chgData name="Thijs Ballast" userId="c19b598f-b930-40e7-baaf-7c141736e3e0" providerId="ADAL" clId="{87B3C329-49CE-4A61-96F6-36DA43CBDB97}" dt="2019-05-13T10:38:31.565" v="160" actId="2696"/>
          <pc:sldLayoutMkLst>
            <pc:docMk/>
            <pc:sldMasterMk cId="3708047357" sldId="2147483656"/>
            <pc:sldLayoutMk cId="3389048016" sldId="2147483665"/>
          </pc:sldLayoutMkLst>
        </pc:sldLayoutChg>
        <pc:sldLayoutChg chg="del">
          <pc:chgData name="Thijs Ballast" userId="c19b598f-b930-40e7-baaf-7c141736e3e0" providerId="ADAL" clId="{87B3C329-49CE-4A61-96F6-36DA43CBDB97}" dt="2019-05-13T10:38:31.568" v="161" actId="2696"/>
          <pc:sldLayoutMkLst>
            <pc:docMk/>
            <pc:sldMasterMk cId="3708047357" sldId="2147483656"/>
            <pc:sldLayoutMk cId="532884498" sldId="2147483666"/>
          </pc:sldLayoutMkLst>
        </pc:sldLayoutChg>
        <pc:sldLayoutChg chg="del">
          <pc:chgData name="Thijs Ballast" userId="c19b598f-b930-40e7-baaf-7c141736e3e0" providerId="ADAL" clId="{87B3C329-49CE-4A61-96F6-36DA43CBDB97}" dt="2019-05-13T10:38:31.571" v="162" actId="2696"/>
          <pc:sldLayoutMkLst>
            <pc:docMk/>
            <pc:sldMasterMk cId="3708047357" sldId="2147483656"/>
            <pc:sldLayoutMk cId="1845204401" sldId="2147483667"/>
          </pc:sldLayoutMkLst>
        </pc:sldLayoutChg>
      </pc:sldMaster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D58B2FF-A068-4DD8-B8AE-D54A6E376A73}" type="datetimeFigureOut">
              <a:rPr lang="nl-NL" smtClean="0"/>
              <a:t>25-3-2020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7094CD-9E77-44AC-9DB1-17AD426DF03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79675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jdelijke aanduiding voor dia-afbeelding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7411" name="Tijdelijke aanduiding voor notiti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nl-NL" altLang="nl-NL" b="1" smtClean="0"/>
          </a:p>
        </p:txBody>
      </p:sp>
      <p:sp>
        <p:nvSpPr>
          <p:cNvPr id="17412" name="Tijdelijke aanduiding voor dianumm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44767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defTabSz="44767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defTabSz="44767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defTabSz="44767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defTabSz="44767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476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476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476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476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3709A0E3-1147-4022-A2A9-9FD213ED090E}" type="slidenum">
              <a:rPr lang="nl-NL" altLang="nl-NL" sz="1300"/>
              <a:pPr>
                <a:spcBef>
                  <a:spcPct val="0"/>
                </a:spcBef>
              </a:pPr>
              <a:t>4</a:t>
            </a:fld>
            <a:endParaRPr lang="nl-NL" altLang="nl-NL" sz="1300"/>
          </a:p>
        </p:txBody>
      </p:sp>
    </p:spTree>
    <p:extLst>
      <p:ext uri="{BB962C8B-B14F-4D97-AF65-F5344CB8AC3E}">
        <p14:creationId xmlns:p14="http://schemas.microsoft.com/office/powerpoint/2010/main" val="415490630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smtClean="0"/>
              <a:t>Vuile stoel/niet vuile stoel/geen</a:t>
            </a:r>
            <a:r>
              <a:rPr lang="nl-NL" baseline="0" dirty="0" smtClean="0"/>
              <a:t> </a:t>
            </a:r>
            <a:r>
              <a:rPr lang="nl-NL" baseline="0" dirty="0" err="1" smtClean="0"/>
              <a:t>waskar</a:t>
            </a:r>
            <a:r>
              <a:rPr lang="nl-NL" baseline="0" dirty="0" smtClean="0"/>
              <a:t> op kamer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310BA0-CADA-4669-9BC2-9E19853D4DA1}" type="slidenum">
              <a:rPr lang="nl-NL" smtClean="0"/>
              <a:t>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449371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Start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hoek 4">
            <a:extLst>
              <a:ext uri="{FF2B5EF4-FFF2-40B4-BE49-F238E27FC236}">
                <a16:creationId xmlns:a16="http://schemas.microsoft.com/office/drawing/2014/main" id="{F3B27FC0-D245-47B4-A288-3B9A9416B3F2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E56A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6" name="Rechthoekige driehoek 5">
            <a:extLst>
              <a:ext uri="{FF2B5EF4-FFF2-40B4-BE49-F238E27FC236}">
                <a16:creationId xmlns:a16="http://schemas.microsoft.com/office/drawing/2014/main" id="{BC7ADDFC-86D3-4046-88F6-6FE8BB4CFABE}"/>
              </a:ext>
            </a:extLst>
          </p:cNvPr>
          <p:cNvSpPr/>
          <p:nvPr userDrawn="1"/>
        </p:nvSpPr>
        <p:spPr bwMode="invGray">
          <a:xfrm rot="10800000" flipH="1">
            <a:off x="0" y="0"/>
            <a:ext cx="3783600" cy="1378800"/>
          </a:xfrm>
          <a:prstGeom prst="rtTriangl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7" name="Rechthoekige driehoek 6">
            <a:extLst>
              <a:ext uri="{FF2B5EF4-FFF2-40B4-BE49-F238E27FC236}">
                <a16:creationId xmlns:a16="http://schemas.microsoft.com/office/drawing/2014/main" id="{BB9BAC96-6DB2-45A0-9B05-9E2B253B12FB}"/>
              </a:ext>
            </a:extLst>
          </p:cNvPr>
          <p:cNvSpPr/>
          <p:nvPr userDrawn="1"/>
        </p:nvSpPr>
        <p:spPr bwMode="gray">
          <a:xfrm flipH="1">
            <a:off x="7677600" y="5212800"/>
            <a:ext cx="4514400" cy="1645200"/>
          </a:xfrm>
          <a:prstGeom prst="rtTriangle">
            <a:avLst/>
          </a:prstGeom>
          <a:solidFill>
            <a:srgbClr val="004F5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pic>
        <p:nvPicPr>
          <p:cNvPr id="9" name="Afbeelding 8">
            <a:extLst>
              <a:ext uri="{FF2B5EF4-FFF2-40B4-BE49-F238E27FC236}">
                <a16:creationId xmlns:a16="http://schemas.microsoft.com/office/drawing/2014/main" id="{067B3007-6179-4D7F-86CE-48BA4560960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black">
          <a:xfrm>
            <a:off x="2771004" y="2061000"/>
            <a:ext cx="6649991" cy="273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70481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ind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hoek 8">
            <a:extLst>
              <a:ext uri="{FF2B5EF4-FFF2-40B4-BE49-F238E27FC236}">
                <a16:creationId xmlns:a16="http://schemas.microsoft.com/office/drawing/2014/main" id="{40DA4BE9-F6E3-46E8-A39D-6743A811D7A5}"/>
              </a:ext>
            </a:extLst>
          </p:cNvPr>
          <p:cNvSpPr/>
          <p:nvPr userDrawn="1"/>
        </p:nvSpPr>
        <p:spPr bwMode="gray">
          <a:xfrm>
            <a:off x="0" y="0"/>
            <a:ext cx="12192000" cy="6858000"/>
          </a:xfrm>
          <a:prstGeom prst="rect">
            <a:avLst/>
          </a:prstGeom>
          <a:solidFill>
            <a:srgbClr val="004F5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0" name="Rechthoekige driehoek 9">
            <a:extLst>
              <a:ext uri="{FF2B5EF4-FFF2-40B4-BE49-F238E27FC236}">
                <a16:creationId xmlns:a16="http://schemas.microsoft.com/office/drawing/2014/main" id="{2787A821-C681-4659-9AE7-58E7DC200707}"/>
              </a:ext>
            </a:extLst>
          </p:cNvPr>
          <p:cNvSpPr/>
          <p:nvPr userDrawn="1"/>
        </p:nvSpPr>
        <p:spPr bwMode="gray">
          <a:xfrm rot="10800000" flipH="1">
            <a:off x="0" y="0"/>
            <a:ext cx="4518000" cy="1648800"/>
          </a:xfrm>
          <a:prstGeom prst="rtTriangle">
            <a:avLst/>
          </a:prstGeom>
          <a:solidFill>
            <a:srgbClr val="E56A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1" name="Rechthoekige driehoek 10">
            <a:extLst>
              <a:ext uri="{FF2B5EF4-FFF2-40B4-BE49-F238E27FC236}">
                <a16:creationId xmlns:a16="http://schemas.microsoft.com/office/drawing/2014/main" id="{792A85AD-4DCD-4875-BE56-337F13A87AA4}"/>
              </a:ext>
            </a:extLst>
          </p:cNvPr>
          <p:cNvSpPr/>
          <p:nvPr userDrawn="1"/>
        </p:nvSpPr>
        <p:spPr bwMode="white">
          <a:xfrm flipH="1">
            <a:off x="8926800" y="5666400"/>
            <a:ext cx="3265200" cy="1191600"/>
          </a:xfrm>
          <a:prstGeom prst="rtTriangl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6" name="Titel 1">
            <a:extLst>
              <a:ext uri="{FF2B5EF4-FFF2-40B4-BE49-F238E27FC236}">
                <a16:creationId xmlns:a16="http://schemas.microsoft.com/office/drawing/2014/main" id="{D2926AC3-BD30-4253-B7B8-9330F355E812}"/>
              </a:ext>
            </a:extLst>
          </p:cNvPr>
          <p:cNvSpPr>
            <a:spLocks noGrp="1"/>
          </p:cNvSpPr>
          <p:nvPr>
            <p:ph type="ctrTitle"/>
          </p:nvPr>
        </p:nvSpPr>
        <p:spPr bwMode="white">
          <a:xfrm>
            <a:off x="2160000" y="2322000"/>
            <a:ext cx="9000000" cy="2286000"/>
          </a:xfrm>
        </p:spPr>
        <p:txBody>
          <a:bodyPr anchor="t" anchorCtr="0"/>
          <a:lstStyle>
            <a:lvl1pPr algn="l">
              <a:lnSpc>
                <a:spcPts val="6000"/>
              </a:lnSpc>
              <a:defRPr sz="5700">
                <a:solidFill>
                  <a:srgbClr val="E56A54"/>
                </a:solidFill>
                <a:latin typeface="+mj-lt"/>
              </a:defRPr>
            </a:lvl1pPr>
          </a:lstStyle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2" name="Tekstvak 1">
            <a:extLst>
              <a:ext uri="{FF2B5EF4-FFF2-40B4-BE49-F238E27FC236}">
                <a16:creationId xmlns:a16="http://schemas.microsoft.com/office/drawing/2014/main" id="{3309CFAA-36A4-4C5A-A136-2B8782F3269E}"/>
              </a:ext>
            </a:extLst>
          </p:cNvPr>
          <p:cNvSpPr txBox="1"/>
          <p:nvPr userDrawn="1"/>
        </p:nvSpPr>
        <p:spPr bwMode="white">
          <a:xfrm>
            <a:off x="244800" y="345600"/>
            <a:ext cx="3222172" cy="3539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nl-NL" sz="2300" dirty="0">
                <a:solidFill>
                  <a:srgbClr val="FFFFFF"/>
                </a:solidFill>
              </a:rPr>
              <a:t>vistacollege.nl</a:t>
            </a:r>
          </a:p>
        </p:txBody>
      </p:sp>
    </p:spTree>
    <p:extLst>
      <p:ext uri="{BB962C8B-B14F-4D97-AF65-F5344CB8AC3E}">
        <p14:creationId xmlns:p14="http://schemas.microsoft.com/office/powerpoint/2010/main" val="19890694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titel 1"/>
          <p:cNvSpPr>
            <a:spLocks noGrp="1"/>
          </p:cNvSpPr>
          <p:nvPr>
            <p:ph type="title"/>
          </p:nvPr>
        </p:nvSpPr>
        <p:spPr>
          <a:xfrm>
            <a:off x="2159000" y="422269"/>
            <a:ext cx="9072000" cy="720000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r>
              <a:rPr lang="nl-NL" dirty="0" smtClean="0"/>
              <a:t>Titelstijl van model bewerken</a:t>
            </a:r>
            <a:endParaRPr lang="nl-NL" dirty="0"/>
          </a:p>
        </p:txBody>
      </p:sp>
      <p:sp>
        <p:nvSpPr>
          <p:cNvPr id="4" name="Tijdelijke aanduiding voor tekst 2"/>
          <p:cNvSpPr>
            <a:spLocks noGrp="1"/>
          </p:cNvSpPr>
          <p:nvPr>
            <p:ph idx="1"/>
          </p:nvPr>
        </p:nvSpPr>
        <p:spPr>
          <a:xfrm>
            <a:off x="2159000" y="1801813"/>
            <a:ext cx="9072000" cy="4324350"/>
          </a:xfrm>
          <a:prstGeom prst="rect">
            <a:avLst/>
          </a:prstGeom>
        </p:spPr>
        <p:txBody>
          <a:bodyPr rtlCol="0">
            <a:normAutofit/>
          </a:bodyPr>
          <a:lstStyle>
            <a:lvl1pPr>
              <a:lnSpc>
                <a:spcPts val="2800"/>
              </a:lnSpc>
              <a:defRPr sz="2000">
                <a:solidFill>
                  <a:srgbClr val="020E25"/>
                </a:solidFill>
              </a:defRPr>
            </a:lvl1pPr>
            <a:lvl2pPr>
              <a:lnSpc>
                <a:spcPts val="2800"/>
              </a:lnSpc>
              <a:defRPr sz="2000">
                <a:solidFill>
                  <a:srgbClr val="020E25"/>
                </a:solidFill>
                <a:latin typeface="Verdana"/>
              </a:defRPr>
            </a:lvl2pPr>
            <a:lvl3pPr>
              <a:lnSpc>
                <a:spcPts val="2800"/>
              </a:lnSpc>
              <a:defRPr sz="2000" baseline="0">
                <a:solidFill>
                  <a:srgbClr val="020E25"/>
                </a:solidFill>
                <a:latin typeface="Verdana"/>
              </a:defRPr>
            </a:lvl3pPr>
          </a:lstStyle>
          <a:p>
            <a:pPr lvl="0"/>
            <a:r>
              <a:rPr lang="nl-NL" dirty="0" smtClean="0"/>
              <a:t>Klik om de tekststijl van het model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59872197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CB43B1-B53D-46B3-8D99-D08FC8601AF3}" type="datetimeFigureOut">
              <a:rPr lang="nl-NL" smtClean="0"/>
              <a:t>25-3-2020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C6A0F9-0932-4FAF-8A2C-7F4792FEE19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429277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>
            <a:extLst>
              <a:ext uri="{FF2B5EF4-FFF2-40B4-BE49-F238E27FC236}">
                <a16:creationId xmlns:a16="http://schemas.microsoft.com/office/drawing/2014/main" id="{00CAD786-3EE5-419D-9967-514FA6B93761}"/>
              </a:ext>
            </a:extLst>
          </p:cNvPr>
          <p:cNvSpPr/>
          <p:nvPr userDrawn="1"/>
        </p:nvSpPr>
        <p:spPr bwMode="white">
          <a:xfrm>
            <a:off x="0" y="0"/>
            <a:ext cx="12192000" cy="6858000"/>
          </a:xfrm>
          <a:prstGeom prst="rect">
            <a:avLst/>
          </a:prstGeom>
          <a:solidFill>
            <a:srgbClr val="E56A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12231A6D-5ED1-4653-93F3-7316939823C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232000" y="4878000"/>
            <a:ext cx="9144000" cy="1524000"/>
          </a:xfrm>
        </p:spPr>
        <p:txBody>
          <a:bodyPr anchor="b"/>
          <a:lstStyle>
            <a:lvl1pPr algn="l">
              <a:lnSpc>
                <a:spcPts val="6000"/>
              </a:lnSpc>
              <a:defRPr sz="5700">
                <a:solidFill>
                  <a:srgbClr val="FFFFFF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13" name="Tijdelijke aanduiding voor afbeelding 12">
            <a:extLst>
              <a:ext uri="{FF2B5EF4-FFF2-40B4-BE49-F238E27FC236}">
                <a16:creationId xmlns:a16="http://schemas.microsoft.com/office/drawing/2014/main" id="{74AF9450-44BC-4131-A02C-E099232DFFBA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 bwMode="white">
          <a:xfrm>
            <a:off x="0" y="-1"/>
            <a:ext cx="12192000" cy="4244400"/>
          </a:xfrm>
          <a:custGeom>
            <a:avLst/>
            <a:gdLst>
              <a:gd name="connsiteX0" fmla="*/ 0 w 12192000"/>
              <a:gd name="connsiteY0" fmla="*/ 0 h 4244400"/>
              <a:gd name="connsiteX1" fmla="*/ 12192000 w 12192000"/>
              <a:gd name="connsiteY1" fmla="*/ 0 h 4244400"/>
              <a:gd name="connsiteX2" fmla="*/ 12192000 w 12192000"/>
              <a:gd name="connsiteY2" fmla="*/ 1 h 4244400"/>
              <a:gd name="connsiteX3" fmla="*/ 8926800 w 12192000"/>
              <a:gd name="connsiteY3" fmla="*/ 1 h 4244400"/>
              <a:gd name="connsiteX4" fmla="*/ 12192000 w 12192000"/>
              <a:gd name="connsiteY4" fmla="*/ 1191601 h 4244400"/>
              <a:gd name="connsiteX5" fmla="*/ 12192000 w 12192000"/>
              <a:gd name="connsiteY5" fmla="*/ 4244400 h 4244400"/>
              <a:gd name="connsiteX6" fmla="*/ 3060000 w 12192000"/>
              <a:gd name="connsiteY6" fmla="*/ 4244400 h 4244400"/>
              <a:gd name="connsiteX7" fmla="*/ 0 w 12192000"/>
              <a:gd name="connsiteY7" fmla="*/ 3128400 h 424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2000" h="4244400">
                <a:moveTo>
                  <a:pt x="0" y="0"/>
                </a:moveTo>
                <a:lnTo>
                  <a:pt x="12192000" y="0"/>
                </a:lnTo>
                <a:lnTo>
                  <a:pt x="12192000" y="1"/>
                </a:lnTo>
                <a:lnTo>
                  <a:pt x="8926800" y="1"/>
                </a:lnTo>
                <a:lnTo>
                  <a:pt x="12192000" y="1191601"/>
                </a:lnTo>
                <a:lnTo>
                  <a:pt x="12192000" y="4244400"/>
                </a:lnTo>
                <a:lnTo>
                  <a:pt x="3060000" y="4244400"/>
                </a:lnTo>
                <a:lnTo>
                  <a:pt x="0" y="312840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>
            <a:noAutofit/>
          </a:bodyPr>
          <a:lstStyle>
            <a:lvl1pPr marL="0" indent="0">
              <a:buNone/>
              <a:defRPr/>
            </a:lvl1pPr>
          </a:lstStyle>
          <a:p>
            <a:r>
              <a:rPr lang="nl-NL" dirty="0"/>
              <a:t> </a:t>
            </a:r>
          </a:p>
        </p:txBody>
      </p:sp>
      <p:sp>
        <p:nvSpPr>
          <p:cNvPr id="14" name="Rechthoekige driehoek 13">
            <a:extLst>
              <a:ext uri="{FF2B5EF4-FFF2-40B4-BE49-F238E27FC236}">
                <a16:creationId xmlns:a16="http://schemas.microsoft.com/office/drawing/2014/main" id="{D969B007-2058-4ACF-8194-EBE43D744092}"/>
              </a:ext>
            </a:extLst>
          </p:cNvPr>
          <p:cNvSpPr/>
          <p:nvPr userDrawn="1"/>
        </p:nvSpPr>
        <p:spPr bwMode="ltGray">
          <a:xfrm rot="10800000">
            <a:off x="8926800" y="0"/>
            <a:ext cx="3265200" cy="1191600"/>
          </a:xfrm>
          <a:prstGeom prst="rtTriangle">
            <a:avLst/>
          </a:prstGeom>
          <a:solidFill>
            <a:srgbClr val="004F5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1818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hoek 8">
            <a:extLst>
              <a:ext uri="{FF2B5EF4-FFF2-40B4-BE49-F238E27FC236}">
                <a16:creationId xmlns:a16="http://schemas.microsoft.com/office/drawing/2014/main" id="{40DA4BE9-F6E3-46E8-A39D-6743A811D7A5}"/>
              </a:ext>
            </a:extLst>
          </p:cNvPr>
          <p:cNvSpPr/>
          <p:nvPr userDrawn="1"/>
        </p:nvSpPr>
        <p:spPr bwMode="ltGray">
          <a:xfrm>
            <a:off x="0" y="0"/>
            <a:ext cx="12192000" cy="6858000"/>
          </a:xfrm>
          <a:prstGeom prst="rect">
            <a:avLst/>
          </a:prstGeom>
          <a:solidFill>
            <a:srgbClr val="E56A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0" name="Rechthoekige driehoek 9">
            <a:extLst>
              <a:ext uri="{FF2B5EF4-FFF2-40B4-BE49-F238E27FC236}">
                <a16:creationId xmlns:a16="http://schemas.microsoft.com/office/drawing/2014/main" id="{2787A821-C681-4659-9AE7-58E7DC200707}"/>
              </a:ext>
            </a:extLst>
          </p:cNvPr>
          <p:cNvSpPr/>
          <p:nvPr userDrawn="1"/>
        </p:nvSpPr>
        <p:spPr bwMode="white">
          <a:xfrm rot="10800000" flipH="1">
            <a:off x="0" y="0"/>
            <a:ext cx="3783600" cy="1378800"/>
          </a:xfrm>
          <a:prstGeom prst="rtTriangl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1" name="Rechthoekige driehoek 10">
            <a:extLst>
              <a:ext uri="{FF2B5EF4-FFF2-40B4-BE49-F238E27FC236}">
                <a16:creationId xmlns:a16="http://schemas.microsoft.com/office/drawing/2014/main" id="{792A85AD-4DCD-4875-BE56-337F13A87AA4}"/>
              </a:ext>
            </a:extLst>
          </p:cNvPr>
          <p:cNvSpPr/>
          <p:nvPr userDrawn="1"/>
        </p:nvSpPr>
        <p:spPr bwMode="gray">
          <a:xfrm flipH="1">
            <a:off x="7677600" y="5212800"/>
            <a:ext cx="4514400" cy="1645200"/>
          </a:xfrm>
          <a:prstGeom prst="rtTriangle">
            <a:avLst/>
          </a:prstGeom>
          <a:solidFill>
            <a:srgbClr val="004F5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918D3750-B9FD-482F-9E2E-7897DE75C0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A0A791-6826-4257-B01F-02898428D87F}" type="slidenum">
              <a:rPr lang="nl-NL" smtClean="0"/>
              <a:t>‹nr.›</a:t>
            </a:fld>
            <a:endParaRPr lang="nl-NL" dirty="0"/>
          </a:p>
        </p:txBody>
      </p:sp>
      <p:grpSp>
        <p:nvGrpSpPr>
          <p:cNvPr id="12" name="Vista_arrow">
            <a:extLst>
              <a:ext uri="{FF2B5EF4-FFF2-40B4-BE49-F238E27FC236}">
                <a16:creationId xmlns:a16="http://schemas.microsoft.com/office/drawing/2014/main" id="{4B368A20-4C1E-44A0-805A-1F4739548341}"/>
              </a:ext>
            </a:extLst>
          </p:cNvPr>
          <p:cNvGrpSpPr>
            <a:grpSpLocks noChangeAspect="1"/>
          </p:cNvGrpSpPr>
          <p:nvPr userDrawn="1"/>
        </p:nvGrpSpPr>
        <p:grpSpPr bwMode="auto">
          <a:xfrm rot="10800000">
            <a:off x="11642400" y="6357600"/>
            <a:ext cx="230400" cy="222429"/>
            <a:chOff x="3392" y="-1"/>
            <a:chExt cx="896" cy="865"/>
          </a:xfrm>
          <a:solidFill>
            <a:srgbClr val="FFFFFF"/>
          </a:solidFill>
        </p:grpSpPr>
        <p:sp>
          <p:nvSpPr>
            <p:cNvPr id="13" name="Freeform 17">
              <a:extLst>
                <a:ext uri="{FF2B5EF4-FFF2-40B4-BE49-F238E27FC236}">
                  <a16:creationId xmlns:a16="http://schemas.microsoft.com/office/drawing/2014/main" id="{A42B5959-CFEC-4EAA-A07D-6612CD5851CC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4129" y="-1"/>
              <a:ext cx="159" cy="232"/>
            </a:xfrm>
            <a:custGeom>
              <a:avLst/>
              <a:gdLst>
                <a:gd name="T0" fmla="*/ 305 w 332"/>
                <a:gd name="T1" fmla="*/ 375 h 484"/>
                <a:gd name="T2" fmla="*/ 332 w 332"/>
                <a:gd name="T3" fmla="*/ 338 h 484"/>
                <a:gd name="T4" fmla="*/ 332 w 332"/>
                <a:gd name="T5" fmla="*/ 42 h 484"/>
                <a:gd name="T6" fmla="*/ 315 w 332"/>
                <a:gd name="T7" fmla="*/ 10 h 484"/>
                <a:gd name="T8" fmla="*/ 280 w 332"/>
                <a:gd name="T9" fmla="*/ 5 h 484"/>
                <a:gd name="T10" fmla="*/ 0 w 332"/>
                <a:gd name="T11" fmla="*/ 107 h 484"/>
                <a:gd name="T12" fmla="*/ 0 w 332"/>
                <a:gd name="T13" fmla="*/ 484 h 484"/>
                <a:gd name="T14" fmla="*/ 305 w 332"/>
                <a:gd name="T15" fmla="*/ 375 h 4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32" h="484">
                  <a:moveTo>
                    <a:pt x="305" y="375"/>
                  </a:moveTo>
                  <a:cubicBezTo>
                    <a:pt x="321" y="369"/>
                    <a:pt x="332" y="355"/>
                    <a:pt x="332" y="338"/>
                  </a:cubicBezTo>
                  <a:cubicBezTo>
                    <a:pt x="332" y="42"/>
                    <a:pt x="332" y="42"/>
                    <a:pt x="332" y="42"/>
                  </a:cubicBezTo>
                  <a:cubicBezTo>
                    <a:pt x="332" y="29"/>
                    <a:pt x="325" y="17"/>
                    <a:pt x="315" y="10"/>
                  </a:cubicBezTo>
                  <a:cubicBezTo>
                    <a:pt x="305" y="2"/>
                    <a:pt x="292" y="0"/>
                    <a:pt x="280" y="5"/>
                  </a:cubicBezTo>
                  <a:cubicBezTo>
                    <a:pt x="0" y="107"/>
                    <a:pt x="0" y="107"/>
                    <a:pt x="0" y="107"/>
                  </a:cubicBezTo>
                  <a:cubicBezTo>
                    <a:pt x="0" y="484"/>
                    <a:pt x="0" y="484"/>
                    <a:pt x="0" y="484"/>
                  </a:cubicBezTo>
                  <a:lnTo>
                    <a:pt x="305" y="3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NL"/>
            </a:p>
          </p:txBody>
        </p:sp>
        <p:sp>
          <p:nvSpPr>
            <p:cNvPr id="14" name="Freeform 18">
              <a:extLst>
                <a:ext uri="{FF2B5EF4-FFF2-40B4-BE49-F238E27FC236}">
                  <a16:creationId xmlns:a16="http://schemas.microsoft.com/office/drawing/2014/main" id="{90C61A30-C4ED-4943-A6E8-DCDD56D29933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3392" y="86"/>
              <a:ext cx="641" cy="692"/>
            </a:xfrm>
            <a:custGeom>
              <a:avLst/>
              <a:gdLst>
                <a:gd name="T0" fmla="*/ 0 w 1339"/>
                <a:gd name="T1" fmla="*/ 842 h 1442"/>
                <a:gd name="T2" fmla="*/ 103 w 1339"/>
                <a:gd name="T3" fmla="*/ 989 h 1442"/>
                <a:gd name="T4" fmla="*/ 1339 w 1339"/>
                <a:gd name="T5" fmla="*/ 1442 h 1442"/>
                <a:gd name="T6" fmla="*/ 1339 w 1339"/>
                <a:gd name="T7" fmla="*/ 1066 h 1442"/>
                <a:gd name="T8" fmla="*/ 371 w 1339"/>
                <a:gd name="T9" fmla="*/ 721 h 1442"/>
                <a:gd name="T10" fmla="*/ 1339 w 1339"/>
                <a:gd name="T11" fmla="*/ 375 h 1442"/>
                <a:gd name="T12" fmla="*/ 1339 w 1339"/>
                <a:gd name="T13" fmla="*/ 0 h 1442"/>
                <a:gd name="T14" fmla="*/ 103 w 1339"/>
                <a:gd name="T15" fmla="*/ 452 h 1442"/>
                <a:gd name="T16" fmla="*/ 0 w 1339"/>
                <a:gd name="T17" fmla="*/ 600 h 1442"/>
                <a:gd name="T18" fmla="*/ 0 w 1339"/>
                <a:gd name="T19" fmla="*/ 842 h 14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39" h="1442">
                  <a:moveTo>
                    <a:pt x="0" y="842"/>
                  </a:moveTo>
                  <a:cubicBezTo>
                    <a:pt x="0" y="903"/>
                    <a:pt x="46" y="969"/>
                    <a:pt x="103" y="989"/>
                  </a:cubicBezTo>
                  <a:cubicBezTo>
                    <a:pt x="1339" y="1442"/>
                    <a:pt x="1339" y="1442"/>
                    <a:pt x="1339" y="1442"/>
                  </a:cubicBezTo>
                  <a:cubicBezTo>
                    <a:pt x="1339" y="1066"/>
                    <a:pt x="1339" y="1066"/>
                    <a:pt x="1339" y="1066"/>
                  </a:cubicBezTo>
                  <a:cubicBezTo>
                    <a:pt x="371" y="721"/>
                    <a:pt x="371" y="721"/>
                    <a:pt x="371" y="721"/>
                  </a:cubicBezTo>
                  <a:cubicBezTo>
                    <a:pt x="1339" y="375"/>
                    <a:pt x="1339" y="375"/>
                    <a:pt x="1339" y="375"/>
                  </a:cubicBezTo>
                  <a:cubicBezTo>
                    <a:pt x="1339" y="0"/>
                    <a:pt x="1339" y="0"/>
                    <a:pt x="1339" y="0"/>
                  </a:cubicBezTo>
                  <a:cubicBezTo>
                    <a:pt x="103" y="452"/>
                    <a:pt x="103" y="452"/>
                    <a:pt x="103" y="452"/>
                  </a:cubicBezTo>
                  <a:cubicBezTo>
                    <a:pt x="46" y="473"/>
                    <a:pt x="0" y="539"/>
                    <a:pt x="0" y="600"/>
                  </a:cubicBezTo>
                  <a:lnTo>
                    <a:pt x="0" y="84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NL"/>
            </a:p>
          </p:txBody>
        </p:sp>
        <p:sp>
          <p:nvSpPr>
            <p:cNvPr id="15" name="Freeform 19">
              <a:extLst>
                <a:ext uri="{FF2B5EF4-FFF2-40B4-BE49-F238E27FC236}">
                  <a16:creationId xmlns:a16="http://schemas.microsoft.com/office/drawing/2014/main" id="{E56D44A0-1D3B-47D3-B62C-4A274CB51558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4129" y="632"/>
              <a:ext cx="159" cy="232"/>
            </a:xfrm>
            <a:custGeom>
              <a:avLst/>
              <a:gdLst>
                <a:gd name="T0" fmla="*/ 305 w 332"/>
                <a:gd name="T1" fmla="*/ 110 h 484"/>
                <a:gd name="T2" fmla="*/ 332 w 332"/>
                <a:gd name="T3" fmla="*/ 147 h 484"/>
                <a:gd name="T4" fmla="*/ 332 w 332"/>
                <a:gd name="T5" fmla="*/ 443 h 484"/>
                <a:gd name="T6" fmla="*/ 315 w 332"/>
                <a:gd name="T7" fmla="*/ 475 h 484"/>
                <a:gd name="T8" fmla="*/ 280 w 332"/>
                <a:gd name="T9" fmla="*/ 480 h 484"/>
                <a:gd name="T10" fmla="*/ 0 w 332"/>
                <a:gd name="T11" fmla="*/ 377 h 484"/>
                <a:gd name="T12" fmla="*/ 0 w 332"/>
                <a:gd name="T13" fmla="*/ 0 h 484"/>
                <a:gd name="T14" fmla="*/ 305 w 332"/>
                <a:gd name="T15" fmla="*/ 110 h 4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32" h="484">
                  <a:moveTo>
                    <a:pt x="305" y="110"/>
                  </a:moveTo>
                  <a:cubicBezTo>
                    <a:pt x="321" y="115"/>
                    <a:pt x="332" y="130"/>
                    <a:pt x="332" y="147"/>
                  </a:cubicBezTo>
                  <a:cubicBezTo>
                    <a:pt x="332" y="443"/>
                    <a:pt x="332" y="443"/>
                    <a:pt x="332" y="443"/>
                  </a:cubicBezTo>
                  <a:cubicBezTo>
                    <a:pt x="332" y="456"/>
                    <a:pt x="325" y="468"/>
                    <a:pt x="315" y="475"/>
                  </a:cubicBezTo>
                  <a:cubicBezTo>
                    <a:pt x="305" y="482"/>
                    <a:pt x="292" y="484"/>
                    <a:pt x="280" y="480"/>
                  </a:cubicBezTo>
                  <a:cubicBezTo>
                    <a:pt x="0" y="377"/>
                    <a:pt x="0" y="377"/>
                    <a:pt x="0" y="377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305" y="1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NL"/>
            </a:p>
          </p:txBody>
        </p:sp>
      </p:grpSp>
      <p:sp>
        <p:nvSpPr>
          <p:cNvPr id="16" name="Titel 1">
            <a:extLst>
              <a:ext uri="{FF2B5EF4-FFF2-40B4-BE49-F238E27FC236}">
                <a16:creationId xmlns:a16="http://schemas.microsoft.com/office/drawing/2014/main" id="{D2926AC3-BD30-4253-B7B8-9330F355E81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160000" y="2322000"/>
            <a:ext cx="9000000" cy="2286000"/>
          </a:xfrm>
        </p:spPr>
        <p:txBody>
          <a:bodyPr anchor="t" anchorCtr="0"/>
          <a:lstStyle>
            <a:lvl1pPr algn="l">
              <a:lnSpc>
                <a:spcPts val="6000"/>
              </a:lnSpc>
              <a:defRPr sz="5700">
                <a:solidFill>
                  <a:srgbClr val="FFFFFF"/>
                </a:solidFill>
                <a:latin typeface="+mj-lt"/>
              </a:defRPr>
            </a:lvl1pPr>
          </a:lstStyle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17" name="Ondertitel 2">
            <a:extLst>
              <a:ext uri="{FF2B5EF4-FFF2-40B4-BE49-F238E27FC236}">
                <a16:creationId xmlns:a16="http://schemas.microsoft.com/office/drawing/2014/main" id="{DDA347F4-BB11-44D4-B177-B76D79E79BC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160000" y="1800000"/>
            <a:ext cx="9000000" cy="355600"/>
          </a:xfrm>
        </p:spPr>
        <p:txBody>
          <a:bodyPr anchor="b" anchorCtr="0"/>
          <a:lstStyle>
            <a:lvl1pPr marL="0" indent="0" algn="l">
              <a:lnSpc>
                <a:spcPts val="2800"/>
              </a:lnSpc>
              <a:buNone/>
              <a:defRPr sz="2400">
                <a:solidFill>
                  <a:srgbClr val="004F59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0969077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slid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hoek 8">
            <a:extLst>
              <a:ext uri="{FF2B5EF4-FFF2-40B4-BE49-F238E27FC236}">
                <a16:creationId xmlns:a16="http://schemas.microsoft.com/office/drawing/2014/main" id="{40DA4BE9-F6E3-46E8-A39D-6743A811D7A5}"/>
              </a:ext>
            </a:extLst>
          </p:cNvPr>
          <p:cNvSpPr/>
          <p:nvPr userDrawn="1"/>
        </p:nvSpPr>
        <p:spPr bwMode="gray">
          <a:xfrm>
            <a:off x="0" y="0"/>
            <a:ext cx="12192000" cy="6858000"/>
          </a:xfrm>
          <a:prstGeom prst="rect">
            <a:avLst/>
          </a:prstGeom>
          <a:solidFill>
            <a:srgbClr val="004F5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0" name="Rechthoekige driehoek 9">
            <a:extLst>
              <a:ext uri="{FF2B5EF4-FFF2-40B4-BE49-F238E27FC236}">
                <a16:creationId xmlns:a16="http://schemas.microsoft.com/office/drawing/2014/main" id="{2787A821-C681-4659-9AE7-58E7DC200707}"/>
              </a:ext>
            </a:extLst>
          </p:cNvPr>
          <p:cNvSpPr/>
          <p:nvPr userDrawn="1"/>
        </p:nvSpPr>
        <p:spPr bwMode="ltGray">
          <a:xfrm rot="10800000" flipH="1">
            <a:off x="0" y="0"/>
            <a:ext cx="3783600" cy="1378800"/>
          </a:xfrm>
          <a:prstGeom prst="rtTriangle">
            <a:avLst/>
          </a:prstGeom>
          <a:solidFill>
            <a:srgbClr val="E56A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1" name="Rechthoekige driehoek 10">
            <a:extLst>
              <a:ext uri="{FF2B5EF4-FFF2-40B4-BE49-F238E27FC236}">
                <a16:creationId xmlns:a16="http://schemas.microsoft.com/office/drawing/2014/main" id="{792A85AD-4DCD-4875-BE56-337F13A87AA4}"/>
              </a:ext>
            </a:extLst>
          </p:cNvPr>
          <p:cNvSpPr/>
          <p:nvPr userDrawn="1"/>
        </p:nvSpPr>
        <p:spPr>
          <a:xfrm flipH="1">
            <a:off x="7677600" y="5212800"/>
            <a:ext cx="4514400" cy="1645200"/>
          </a:xfrm>
          <a:prstGeom prst="rtTriangl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918D3750-B9FD-482F-9E2E-7897DE75C0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black"/>
        <p:txBody>
          <a:bodyPr/>
          <a:lstStyle>
            <a:lvl1pPr>
              <a:defRPr>
                <a:solidFill>
                  <a:srgbClr val="E56A54"/>
                </a:solidFill>
              </a:defRPr>
            </a:lvl1pPr>
          </a:lstStyle>
          <a:p>
            <a:fld id="{80A0A791-6826-4257-B01F-02898428D87F}" type="slidenum">
              <a:rPr lang="nl-NL" smtClean="0"/>
              <a:pPr/>
              <a:t>‹nr.›</a:t>
            </a:fld>
            <a:endParaRPr lang="nl-NL" dirty="0"/>
          </a:p>
        </p:txBody>
      </p:sp>
      <p:grpSp>
        <p:nvGrpSpPr>
          <p:cNvPr id="12" name="Vista_arrow">
            <a:extLst>
              <a:ext uri="{FF2B5EF4-FFF2-40B4-BE49-F238E27FC236}">
                <a16:creationId xmlns:a16="http://schemas.microsoft.com/office/drawing/2014/main" id="{4B368A20-4C1E-44A0-805A-1F4739548341}"/>
              </a:ext>
            </a:extLst>
          </p:cNvPr>
          <p:cNvGrpSpPr>
            <a:grpSpLocks noChangeAspect="1"/>
          </p:cNvGrpSpPr>
          <p:nvPr userDrawn="1"/>
        </p:nvGrpSpPr>
        <p:grpSpPr bwMode="black">
          <a:xfrm rot="10800000">
            <a:off x="11642400" y="6357600"/>
            <a:ext cx="230400" cy="222429"/>
            <a:chOff x="3392" y="-1"/>
            <a:chExt cx="896" cy="865"/>
          </a:xfrm>
          <a:solidFill>
            <a:srgbClr val="E56A54"/>
          </a:solidFill>
        </p:grpSpPr>
        <p:sp>
          <p:nvSpPr>
            <p:cNvPr id="13" name="Freeform 17">
              <a:extLst>
                <a:ext uri="{FF2B5EF4-FFF2-40B4-BE49-F238E27FC236}">
                  <a16:creationId xmlns:a16="http://schemas.microsoft.com/office/drawing/2014/main" id="{A42B5959-CFEC-4EAA-A07D-6612CD5851CC}"/>
                </a:ext>
              </a:extLst>
            </p:cNvPr>
            <p:cNvSpPr>
              <a:spLocks/>
            </p:cNvSpPr>
            <p:nvPr userDrawn="1"/>
          </p:nvSpPr>
          <p:spPr bwMode="black">
            <a:xfrm>
              <a:off x="4129" y="-1"/>
              <a:ext cx="159" cy="232"/>
            </a:xfrm>
            <a:custGeom>
              <a:avLst/>
              <a:gdLst>
                <a:gd name="T0" fmla="*/ 305 w 332"/>
                <a:gd name="T1" fmla="*/ 375 h 484"/>
                <a:gd name="T2" fmla="*/ 332 w 332"/>
                <a:gd name="T3" fmla="*/ 338 h 484"/>
                <a:gd name="T4" fmla="*/ 332 w 332"/>
                <a:gd name="T5" fmla="*/ 42 h 484"/>
                <a:gd name="T6" fmla="*/ 315 w 332"/>
                <a:gd name="T7" fmla="*/ 10 h 484"/>
                <a:gd name="T8" fmla="*/ 280 w 332"/>
                <a:gd name="T9" fmla="*/ 5 h 484"/>
                <a:gd name="T10" fmla="*/ 0 w 332"/>
                <a:gd name="T11" fmla="*/ 107 h 484"/>
                <a:gd name="T12" fmla="*/ 0 w 332"/>
                <a:gd name="T13" fmla="*/ 484 h 484"/>
                <a:gd name="T14" fmla="*/ 305 w 332"/>
                <a:gd name="T15" fmla="*/ 375 h 4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32" h="484">
                  <a:moveTo>
                    <a:pt x="305" y="375"/>
                  </a:moveTo>
                  <a:cubicBezTo>
                    <a:pt x="321" y="369"/>
                    <a:pt x="332" y="355"/>
                    <a:pt x="332" y="338"/>
                  </a:cubicBezTo>
                  <a:cubicBezTo>
                    <a:pt x="332" y="42"/>
                    <a:pt x="332" y="42"/>
                    <a:pt x="332" y="42"/>
                  </a:cubicBezTo>
                  <a:cubicBezTo>
                    <a:pt x="332" y="29"/>
                    <a:pt x="325" y="17"/>
                    <a:pt x="315" y="10"/>
                  </a:cubicBezTo>
                  <a:cubicBezTo>
                    <a:pt x="305" y="2"/>
                    <a:pt x="292" y="0"/>
                    <a:pt x="280" y="5"/>
                  </a:cubicBezTo>
                  <a:cubicBezTo>
                    <a:pt x="0" y="107"/>
                    <a:pt x="0" y="107"/>
                    <a:pt x="0" y="107"/>
                  </a:cubicBezTo>
                  <a:cubicBezTo>
                    <a:pt x="0" y="484"/>
                    <a:pt x="0" y="484"/>
                    <a:pt x="0" y="484"/>
                  </a:cubicBezTo>
                  <a:lnTo>
                    <a:pt x="305" y="3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NL"/>
            </a:p>
          </p:txBody>
        </p:sp>
        <p:sp>
          <p:nvSpPr>
            <p:cNvPr id="14" name="Freeform 18">
              <a:extLst>
                <a:ext uri="{FF2B5EF4-FFF2-40B4-BE49-F238E27FC236}">
                  <a16:creationId xmlns:a16="http://schemas.microsoft.com/office/drawing/2014/main" id="{90C61A30-C4ED-4943-A6E8-DCDD56D29933}"/>
                </a:ext>
              </a:extLst>
            </p:cNvPr>
            <p:cNvSpPr>
              <a:spLocks/>
            </p:cNvSpPr>
            <p:nvPr userDrawn="1"/>
          </p:nvSpPr>
          <p:spPr bwMode="black">
            <a:xfrm>
              <a:off x="3392" y="86"/>
              <a:ext cx="641" cy="692"/>
            </a:xfrm>
            <a:custGeom>
              <a:avLst/>
              <a:gdLst>
                <a:gd name="T0" fmla="*/ 0 w 1339"/>
                <a:gd name="T1" fmla="*/ 842 h 1442"/>
                <a:gd name="T2" fmla="*/ 103 w 1339"/>
                <a:gd name="T3" fmla="*/ 989 h 1442"/>
                <a:gd name="T4" fmla="*/ 1339 w 1339"/>
                <a:gd name="T5" fmla="*/ 1442 h 1442"/>
                <a:gd name="T6" fmla="*/ 1339 w 1339"/>
                <a:gd name="T7" fmla="*/ 1066 h 1442"/>
                <a:gd name="T8" fmla="*/ 371 w 1339"/>
                <a:gd name="T9" fmla="*/ 721 h 1442"/>
                <a:gd name="T10" fmla="*/ 1339 w 1339"/>
                <a:gd name="T11" fmla="*/ 375 h 1442"/>
                <a:gd name="T12" fmla="*/ 1339 w 1339"/>
                <a:gd name="T13" fmla="*/ 0 h 1442"/>
                <a:gd name="T14" fmla="*/ 103 w 1339"/>
                <a:gd name="T15" fmla="*/ 452 h 1442"/>
                <a:gd name="T16" fmla="*/ 0 w 1339"/>
                <a:gd name="T17" fmla="*/ 600 h 1442"/>
                <a:gd name="T18" fmla="*/ 0 w 1339"/>
                <a:gd name="T19" fmla="*/ 842 h 14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39" h="1442">
                  <a:moveTo>
                    <a:pt x="0" y="842"/>
                  </a:moveTo>
                  <a:cubicBezTo>
                    <a:pt x="0" y="903"/>
                    <a:pt x="46" y="969"/>
                    <a:pt x="103" y="989"/>
                  </a:cubicBezTo>
                  <a:cubicBezTo>
                    <a:pt x="1339" y="1442"/>
                    <a:pt x="1339" y="1442"/>
                    <a:pt x="1339" y="1442"/>
                  </a:cubicBezTo>
                  <a:cubicBezTo>
                    <a:pt x="1339" y="1066"/>
                    <a:pt x="1339" y="1066"/>
                    <a:pt x="1339" y="1066"/>
                  </a:cubicBezTo>
                  <a:cubicBezTo>
                    <a:pt x="371" y="721"/>
                    <a:pt x="371" y="721"/>
                    <a:pt x="371" y="721"/>
                  </a:cubicBezTo>
                  <a:cubicBezTo>
                    <a:pt x="1339" y="375"/>
                    <a:pt x="1339" y="375"/>
                    <a:pt x="1339" y="375"/>
                  </a:cubicBezTo>
                  <a:cubicBezTo>
                    <a:pt x="1339" y="0"/>
                    <a:pt x="1339" y="0"/>
                    <a:pt x="1339" y="0"/>
                  </a:cubicBezTo>
                  <a:cubicBezTo>
                    <a:pt x="103" y="452"/>
                    <a:pt x="103" y="452"/>
                    <a:pt x="103" y="452"/>
                  </a:cubicBezTo>
                  <a:cubicBezTo>
                    <a:pt x="46" y="473"/>
                    <a:pt x="0" y="539"/>
                    <a:pt x="0" y="600"/>
                  </a:cubicBezTo>
                  <a:lnTo>
                    <a:pt x="0" y="84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NL"/>
            </a:p>
          </p:txBody>
        </p:sp>
        <p:sp>
          <p:nvSpPr>
            <p:cNvPr id="15" name="Freeform 19">
              <a:extLst>
                <a:ext uri="{FF2B5EF4-FFF2-40B4-BE49-F238E27FC236}">
                  <a16:creationId xmlns:a16="http://schemas.microsoft.com/office/drawing/2014/main" id="{E56D44A0-1D3B-47D3-B62C-4A274CB51558}"/>
                </a:ext>
              </a:extLst>
            </p:cNvPr>
            <p:cNvSpPr>
              <a:spLocks/>
            </p:cNvSpPr>
            <p:nvPr userDrawn="1"/>
          </p:nvSpPr>
          <p:spPr bwMode="black">
            <a:xfrm>
              <a:off x="4129" y="632"/>
              <a:ext cx="159" cy="232"/>
            </a:xfrm>
            <a:custGeom>
              <a:avLst/>
              <a:gdLst>
                <a:gd name="T0" fmla="*/ 305 w 332"/>
                <a:gd name="T1" fmla="*/ 110 h 484"/>
                <a:gd name="T2" fmla="*/ 332 w 332"/>
                <a:gd name="T3" fmla="*/ 147 h 484"/>
                <a:gd name="T4" fmla="*/ 332 w 332"/>
                <a:gd name="T5" fmla="*/ 443 h 484"/>
                <a:gd name="T6" fmla="*/ 315 w 332"/>
                <a:gd name="T7" fmla="*/ 475 h 484"/>
                <a:gd name="T8" fmla="*/ 280 w 332"/>
                <a:gd name="T9" fmla="*/ 480 h 484"/>
                <a:gd name="T10" fmla="*/ 0 w 332"/>
                <a:gd name="T11" fmla="*/ 377 h 484"/>
                <a:gd name="T12" fmla="*/ 0 w 332"/>
                <a:gd name="T13" fmla="*/ 0 h 484"/>
                <a:gd name="T14" fmla="*/ 305 w 332"/>
                <a:gd name="T15" fmla="*/ 110 h 4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32" h="484">
                  <a:moveTo>
                    <a:pt x="305" y="110"/>
                  </a:moveTo>
                  <a:cubicBezTo>
                    <a:pt x="321" y="115"/>
                    <a:pt x="332" y="130"/>
                    <a:pt x="332" y="147"/>
                  </a:cubicBezTo>
                  <a:cubicBezTo>
                    <a:pt x="332" y="443"/>
                    <a:pt x="332" y="443"/>
                    <a:pt x="332" y="443"/>
                  </a:cubicBezTo>
                  <a:cubicBezTo>
                    <a:pt x="332" y="456"/>
                    <a:pt x="325" y="468"/>
                    <a:pt x="315" y="475"/>
                  </a:cubicBezTo>
                  <a:cubicBezTo>
                    <a:pt x="305" y="482"/>
                    <a:pt x="292" y="484"/>
                    <a:pt x="280" y="480"/>
                  </a:cubicBezTo>
                  <a:cubicBezTo>
                    <a:pt x="0" y="377"/>
                    <a:pt x="0" y="377"/>
                    <a:pt x="0" y="377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305" y="1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NL"/>
            </a:p>
          </p:txBody>
        </p:sp>
      </p:grpSp>
      <p:sp>
        <p:nvSpPr>
          <p:cNvPr id="16" name="Titel 1">
            <a:extLst>
              <a:ext uri="{FF2B5EF4-FFF2-40B4-BE49-F238E27FC236}">
                <a16:creationId xmlns:a16="http://schemas.microsoft.com/office/drawing/2014/main" id="{D2926AC3-BD30-4253-B7B8-9330F355E812}"/>
              </a:ext>
            </a:extLst>
          </p:cNvPr>
          <p:cNvSpPr>
            <a:spLocks noGrp="1"/>
          </p:cNvSpPr>
          <p:nvPr>
            <p:ph type="ctrTitle"/>
          </p:nvPr>
        </p:nvSpPr>
        <p:spPr bwMode="white">
          <a:xfrm>
            <a:off x="2160000" y="2322000"/>
            <a:ext cx="9000000" cy="2286000"/>
          </a:xfrm>
        </p:spPr>
        <p:txBody>
          <a:bodyPr anchor="t" anchorCtr="0"/>
          <a:lstStyle>
            <a:lvl1pPr algn="l">
              <a:lnSpc>
                <a:spcPts val="6000"/>
              </a:lnSpc>
              <a:defRPr sz="5700">
                <a:solidFill>
                  <a:srgbClr val="E56A54"/>
                </a:solidFill>
                <a:latin typeface="+mj-lt"/>
              </a:defRPr>
            </a:lvl1pPr>
          </a:lstStyle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17" name="Ondertitel 2">
            <a:extLst>
              <a:ext uri="{FF2B5EF4-FFF2-40B4-BE49-F238E27FC236}">
                <a16:creationId xmlns:a16="http://schemas.microsoft.com/office/drawing/2014/main" id="{DDA347F4-BB11-44D4-B177-B76D79E79BCF}"/>
              </a:ext>
            </a:extLst>
          </p:cNvPr>
          <p:cNvSpPr>
            <a:spLocks noGrp="1"/>
          </p:cNvSpPr>
          <p:nvPr>
            <p:ph type="subTitle" idx="1"/>
          </p:nvPr>
        </p:nvSpPr>
        <p:spPr bwMode="white">
          <a:xfrm>
            <a:off x="2160000" y="1800000"/>
            <a:ext cx="9000000" cy="355600"/>
          </a:xfrm>
        </p:spPr>
        <p:txBody>
          <a:bodyPr anchor="b" anchorCtr="0"/>
          <a:lstStyle>
            <a:lvl1pPr marL="0" indent="0" algn="l">
              <a:lnSpc>
                <a:spcPts val="2800"/>
              </a:lnSpc>
              <a:buNone/>
              <a:defRPr sz="2400">
                <a:solidFill>
                  <a:srgbClr val="FFFFFF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7253526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AF278C5-F077-4D9C-8E2E-2BB5FC897E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ianummer 2">
            <a:extLst>
              <a:ext uri="{FF2B5EF4-FFF2-40B4-BE49-F238E27FC236}">
                <a16:creationId xmlns:a16="http://schemas.microsoft.com/office/drawing/2014/main" id="{C9F6C9BF-7169-4EA6-BF48-2C8EB00DACC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A0A791-6826-4257-B01F-02898428D87F}" type="slidenum">
              <a:rPr lang="nl-NL" smtClean="0"/>
              <a:pPr/>
              <a:t>‹nr.›</a:t>
            </a:fld>
            <a:endParaRPr lang="nl-NL" dirty="0"/>
          </a:p>
        </p:txBody>
      </p:sp>
      <p:sp>
        <p:nvSpPr>
          <p:cNvPr id="5" name="Tijdelijke aanduiding voor inhoud 4">
            <a:extLst>
              <a:ext uri="{FF2B5EF4-FFF2-40B4-BE49-F238E27FC236}">
                <a16:creationId xmlns:a16="http://schemas.microsoft.com/office/drawing/2014/main" id="{76251CDF-E34D-4158-B9A3-AAFAE02F8B5D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1169999" y="1872000"/>
            <a:ext cx="9467999" cy="3679200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741718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slide met afbeel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AF278C5-F077-4D9C-8E2E-2BB5FC897E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ianummer 2">
            <a:extLst>
              <a:ext uri="{FF2B5EF4-FFF2-40B4-BE49-F238E27FC236}">
                <a16:creationId xmlns:a16="http://schemas.microsoft.com/office/drawing/2014/main" id="{C9F6C9BF-7169-4EA6-BF48-2C8EB00DACC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A0A791-6826-4257-B01F-02898428D87F}" type="slidenum">
              <a:rPr lang="nl-NL" smtClean="0"/>
              <a:pPr/>
              <a:t>‹nr.›</a:t>
            </a:fld>
            <a:endParaRPr lang="nl-NL" dirty="0"/>
          </a:p>
        </p:txBody>
      </p:sp>
      <p:sp>
        <p:nvSpPr>
          <p:cNvPr id="5" name="Tijdelijke aanduiding voor inhoud 4">
            <a:extLst>
              <a:ext uri="{FF2B5EF4-FFF2-40B4-BE49-F238E27FC236}">
                <a16:creationId xmlns:a16="http://schemas.microsoft.com/office/drawing/2014/main" id="{76251CDF-E34D-4158-B9A3-AAFAE02F8B5D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1169999" y="1872000"/>
            <a:ext cx="4644000" cy="3956400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 dirty="0"/>
          </a:p>
        </p:txBody>
      </p:sp>
      <p:sp>
        <p:nvSpPr>
          <p:cNvPr id="6" name="Tijdelijke aanduiding voor afbeelding 5">
            <a:extLst>
              <a:ext uri="{FF2B5EF4-FFF2-40B4-BE49-F238E27FC236}">
                <a16:creationId xmlns:a16="http://schemas.microsoft.com/office/drawing/2014/main" id="{B7232844-EEFC-4ADD-8818-ADECAD2BE93E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119999" y="1871999"/>
            <a:ext cx="4860000" cy="3679200"/>
          </a:xfrm>
        </p:spPr>
        <p:txBody>
          <a:bodyPr/>
          <a:lstStyle/>
          <a:p>
            <a:r>
              <a:rPr lang="nl-NL" smtClean="0"/>
              <a:t>Klik op het pictogram als u een afbeelding wilt toevoegen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986001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met afbeel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02F40AD7-3CC2-4C22-AC41-D3A374E258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A0A791-6826-4257-B01F-02898428D87F}" type="slidenum">
              <a:rPr lang="nl-NL" smtClean="0"/>
              <a:t>‹nr.›</a:t>
            </a:fld>
            <a:endParaRPr lang="nl-NL"/>
          </a:p>
        </p:txBody>
      </p:sp>
      <p:sp>
        <p:nvSpPr>
          <p:cNvPr id="18" name="Tijdelijke aanduiding voor afbeelding 17">
            <a:extLst>
              <a:ext uri="{FF2B5EF4-FFF2-40B4-BE49-F238E27FC236}">
                <a16:creationId xmlns:a16="http://schemas.microsoft.com/office/drawing/2014/main" id="{8336EFD1-28C3-4DE4-AA6C-8394609E1ED6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1" y="1"/>
            <a:ext cx="12192000" cy="6858000"/>
          </a:xfrm>
          <a:custGeom>
            <a:avLst/>
            <a:gdLst>
              <a:gd name="connsiteX0" fmla="*/ 12191999 w 12192000"/>
              <a:gd name="connsiteY0" fmla="*/ 6857999 h 6858000"/>
              <a:gd name="connsiteX1" fmla="*/ 12192000 w 12192000"/>
              <a:gd name="connsiteY1" fmla="*/ 6857999 h 6858000"/>
              <a:gd name="connsiteX2" fmla="*/ 12192000 w 12192000"/>
              <a:gd name="connsiteY2" fmla="*/ 6858000 h 6858000"/>
              <a:gd name="connsiteX3" fmla="*/ 12191999 w 12192000"/>
              <a:gd name="connsiteY3" fmla="*/ 6858000 h 6858000"/>
              <a:gd name="connsiteX4" fmla="*/ 4517997 w 12192000"/>
              <a:gd name="connsiteY4" fmla="*/ 0 h 6858000"/>
              <a:gd name="connsiteX5" fmla="*/ 12192000 w 12192000"/>
              <a:gd name="connsiteY5" fmla="*/ 0 h 6858000"/>
              <a:gd name="connsiteX6" fmla="*/ 12192000 w 12192000"/>
              <a:gd name="connsiteY6" fmla="*/ 5671696 h 6858000"/>
              <a:gd name="connsiteX7" fmla="*/ 12191999 w 12192000"/>
              <a:gd name="connsiteY7" fmla="*/ 5671696 h 6858000"/>
              <a:gd name="connsiteX8" fmla="*/ 12191999 w 12192000"/>
              <a:gd name="connsiteY8" fmla="*/ 5666399 h 6858000"/>
              <a:gd name="connsiteX9" fmla="*/ 8926799 w 12192000"/>
              <a:gd name="connsiteY9" fmla="*/ 6857999 h 6858000"/>
              <a:gd name="connsiteX10" fmla="*/ 8941313 w 12192000"/>
              <a:gd name="connsiteY10" fmla="*/ 6857999 h 6858000"/>
              <a:gd name="connsiteX11" fmla="*/ 8966570 w 12192000"/>
              <a:gd name="connsiteY11" fmla="*/ 6857999 h 6858000"/>
              <a:gd name="connsiteX12" fmla="*/ 8966567 w 12192000"/>
              <a:gd name="connsiteY12" fmla="*/ 6858000 h 6858000"/>
              <a:gd name="connsiteX13" fmla="*/ 0 w 12192000"/>
              <a:gd name="connsiteY13" fmla="*/ 6858000 h 6858000"/>
              <a:gd name="connsiteX14" fmla="*/ 0 w 12192000"/>
              <a:gd name="connsiteY14" fmla="*/ 1648799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2192000" h="6858000">
                <a:moveTo>
                  <a:pt x="12191999" y="6857999"/>
                </a:moveTo>
                <a:lnTo>
                  <a:pt x="12192000" y="6857999"/>
                </a:lnTo>
                <a:lnTo>
                  <a:pt x="12192000" y="6858000"/>
                </a:lnTo>
                <a:lnTo>
                  <a:pt x="12191999" y="6858000"/>
                </a:lnTo>
                <a:close/>
                <a:moveTo>
                  <a:pt x="4517997" y="0"/>
                </a:moveTo>
                <a:lnTo>
                  <a:pt x="12192000" y="0"/>
                </a:lnTo>
                <a:lnTo>
                  <a:pt x="12192000" y="5671696"/>
                </a:lnTo>
                <a:lnTo>
                  <a:pt x="12191999" y="5671696"/>
                </a:lnTo>
                <a:lnTo>
                  <a:pt x="12191999" y="5666399"/>
                </a:lnTo>
                <a:lnTo>
                  <a:pt x="8926799" y="6857999"/>
                </a:lnTo>
                <a:lnTo>
                  <a:pt x="8941313" y="6857999"/>
                </a:lnTo>
                <a:lnTo>
                  <a:pt x="8966570" y="6857999"/>
                </a:lnTo>
                <a:lnTo>
                  <a:pt x="8966567" y="6858000"/>
                </a:lnTo>
                <a:lnTo>
                  <a:pt x="0" y="6858000"/>
                </a:lnTo>
                <a:lnTo>
                  <a:pt x="0" y="164879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/>
            </a:lvl1pPr>
          </a:lstStyle>
          <a:p>
            <a:r>
              <a:rPr lang="nl-NL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9411909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met afbeelding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hthoek 20">
            <a:extLst>
              <a:ext uri="{FF2B5EF4-FFF2-40B4-BE49-F238E27FC236}">
                <a16:creationId xmlns:a16="http://schemas.microsoft.com/office/drawing/2014/main" id="{22654373-0CED-47B4-82EB-1DDEC7C524EE}"/>
              </a:ext>
            </a:extLst>
          </p:cNvPr>
          <p:cNvSpPr/>
          <p:nvPr userDrawn="1"/>
        </p:nvSpPr>
        <p:spPr bwMode="ltGray">
          <a:xfrm>
            <a:off x="0" y="0"/>
            <a:ext cx="12192000" cy="6858000"/>
          </a:xfrm>
          <a:prstGeom prst="rect">
            <a:avLst/>
          </a:prstGeom>
          <a:solidFill>
            <a:srgbClr val="004F5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nl-NL"/>
          </a:p>
        </p:txBody>
      </p:sp>
      <p:sp>
        <p:nvSpPr>
          <p:cNvPr id="20" name="Tijdelijke aanduiding voor afbeelding 19">
            <a:extLst>
              <a:ext uri="{FF2B5EF4-FFF2-40B4-BE49-F238E27FC236}">
                <a16:creationId xmlns:a16="http://schemas.microsoft.com/office/drawing/2014/main" id="{B88305E8-A6AA-4581-9E5A-F45330117C26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 bwMode="white">
          <a:xfrm>
            <a:off x="2154239" y="568325"/>
            <a:ext cx="7883525" cy="5735638"/>
          </a:xfrm>
          <a:custGeom>
            <a:avLst/>
            <a:gdLst>
              <a:gd name="connsiteX0" fmla="*/ 0 w 7883525"/>
              <a:gd name="connsiteY0" fmla="*/ 0 h 5735638"/>
              <a:gd name="connsiteX1" fmla="*/ 3687763 w 7883525"/>
              <a:gd name="connsiteY1" fmla="*/ 1344613 h 5735638"/>
              <a:gd name="connsiteX2" fmla="*/ 3687763 w 7883525"/>
              <a:gd name="connsiteY2" fmla="*/ 0 h 5735638"/>
              <a:gd name="connsiteX3" fmla="*/ 7883525 w 7883525"/>
              <a:gd name="connsiteY3" fmla="*/ 1528763 h 5735638"/>
              <a:gd name="connsiteX4" fmla="*/ 7883525 w 7883525"/>
              <a:gd name="connsiteY4" fmla="*/ 5735638 h 5735638"/>
              <a:gd name="connsiteX5" fmla="*/ 4167188 w 7883525"/>
              <a:gd name="connsiteY5" fmla="*/ 4394201 h 5735638"/>
              <a:gd name="connsiteX6" fmla="*/ 4167188 w 7883525"/>
              <a:gd name="connsiteY6" fmla="*/ 5735638 h 5735638"/>
              <a:gd name="connsiteX7" fmla="*/ 0 w 7883525"/>
              <a:gd name="connsiteY7" fmla="*/ 4219576 h 57356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883525" h="5735638">
                <a:moveTo>
                  <a:pt x="0" y="0"/>
                </a:moveTo>
                <a:lnTo>
                  <a:pt x="3687763" y="1344613"/>
                </a:lnTo>
                <a:lnTo>
                  <a:pt x="3687763" y="0"/>
                </a:lnTo>
                <a:lnTo>
                  <a:pt x="7883525" y="1528763"/>
                </a:lnTo>
                <a:lnTo>
                  <a:pt x="7883525" y="5735638"/>
                </a:lnTo>
                <a:lnTo>
                  <a:pt x="4167188" y="4394201"/>
                </a:lnTo>
                <a:lnTo>
                  <a:pt x="4167188" y="5735638"/>
                </a:lnTo>
                <a:lnTo>
                  <a:pt x="0" y="4219576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>
            <a:noAutofit/>
          </a:bodyPr>
          <a:lstStyle>
            <a:lvl1pPr marL="0" indent="0">
              <a:buNone/>
              <a:defRPr/>
            </a:lvl1pPr>
          </a:lstStyle>
          <a:p>
            <a:r>
              <a:rPr lang="nl-NL" dirty="0"/>
              <a:t> </a:t>
            </a:r>
          </a:p>
        </p:txBody>
      </p:sp>
      <p:sp>
        <p:nvSpPr>
          <p:cNvPr id="9" name="Tijdelijke aanduiding voor dianummer 5">
            <a:extLst>
              <a:ext uri="{FF2B5EF4-FFF2-40B4-BE49-F238E27FC236}">
                <a16:creationId xmlns:a16="http://schemas.microsoft.com/office/drawing/2014/main" id="{9665B72E-6608-4AFD-B69A-C5EDCF258A9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 bwMode="white">
          <a:xfrm>
            <a:off x="10803975" y="6284915"/>
            <a:ext cx="68400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2400" b="1">
                <a:solidFill>
                  <a:schemeClr val="bg1"/>
                </a:solidFill>
              </a:defRPr>
            </a:lvl1pPr>
          </a:lstStyle>
          <a:p>
            <a:fld id="{80A0A791-6826-4257-B01F-02898428D87F}" type="slidenum">
              <a:rPr lang="nl-NL" smtClean="0"/>
              <a:pPr/>
              <a:t>‹nr.›</a:t>
            </a:fld>
            <a:endParaRPr lang="nl-NL" dirty="0"/>
          </a:p>
        </p:txBody>
      </p:sp>
      <p:grpSp>
        <p:nvGrpSpPr>
          <p:cNvPr id="10" name="Vista_arrow">
            <a:extLst>
              <a:ext uri="{FF2B5EF4-FFF2-40B4-BE49-F238E27FC236}">
                <a16:creationId xmlns:a16="http://schemas.microsoft.com/office/drawing/2014/main" id="{C7A53FED-ABFB-4FA1-99E4-01E3616F6B46}"/>
              </a:ext>
            </a:extLst>
          </p:cNvPr>
          <p:cNvGrpSpPr>
            <a:grpSpLocks noChangeAspect="1"/>
          </p:cNvGrpSpPr>
          <p:nvPr userDrawn="1"/>
        </p:nvGrpSpPr>
        <p:grpSpPr bwMode="auto">
          <a:xfrm rot="10800000">
            <a:off x="11691600" y="6357600"/>
            <a:ext cx="230400" cy="222429"/>
            <a:chOff x="3392" y="-1"/>
            <a:chExt cx="896" cy="865"/>
          </a:xfrm>
          <a:solidFill>
            <a:srgbClr val="FFFFFF"/>
          </a:solidFill>
        </p:grpSpPr>
        <p:sp>
          <p:nvSpPr>
            <p:cNvPr id="11" name="Freeform 17">
              <a:extLst>
                <a:ext uri="{FF2B5EF4-FFF2-40B4-BE49-F238E27FC236}">
                  <a16:creationId xmlns:a16="http://schemas.microsoft.com/office/drawing/2014/main" id="{00AA5F3B-9645-47B9-9778-22691557DE3D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4129" y="-1"/>
              <a:ext cx="159" cy="232"/>
            </a:xfrm>
            <a:custGeom>
              <a:avLst/>
              <a:gdLst>
                <a:gd name="T0" fmla="*/ 305 w 332"/>
                <a:gd name="T1" fmla="*/ 375 h 484"/>
                <a:gd name="T2" fmla="*/ 332 w 332"/>
                <a:gd name="T3" fmla="*/ 338 h 484"/>
                <a:gd name="T4" fmla="*/ 332 w 332"/>
                <a:gd name="T5" fmla="*/ 42 h 484"/>
                <a:gd name="T6" fmla="*/ 315 w 332"/>
                <a:gd name="T7" fmla="*/ 10 h 484"/>
                <a:gd name="T8" fmla="*/ 280 w 332"/>
                <a:gd name="T9" fmla="*/ 5 h 484"/>
                <a:gd name="T10" fmla="*/ 0 w 332"/>
                <a:gd name="T11" fmla="*/ 107 h 484"/>
                <a:gd name="T12" fmla="*/ 0 w 332"/>
                <a:gd name="T13" fmla="*/ 484 h 484"/>
                <a:gd name="T14" fmla="*/ 305 w 332"/>
                <a:gd name="T15" fmla="*/ 375 h 4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32" h="484">
                  <a:moveTo>
                    <a:pt x="305" y="375"/>
                  </a:moveTo>
                  <a:cubicBezTo>
                    <a:pt x="321" y="369"/>
                    <a:pt x="332" y="355"/>
                    <a:pt x="332" y="338"/>
                  </a:cubicBezTo>
                  <a:cubicBezTo>
                    <a:pt x="332" y="42"/>
                    <a:pt x="332" y="42"/>
                    <a:pt x="332" y="42"/>
                  </a:cubicBezTo>
                  <a:cubicBezTo>
                    <a:pt x="332" y="29"/>
                    <a:pt x="325" y="17"/>
                    <a:pt x="315" y="10"/>
                  </a:cubicBezTo>
                  <a:cubicBezTo>
                    <a:pt x="305" y="2"/>
                    <a:pt x="292" y="0"/>
                    <a:pt x="280" y="5"/>
                  </a:cubicBezTo>
                  <a:cubicBezTo>
                    <a:pt x="0" y="107"/>
                    <a:pt x="0" y="107"/>
                    <a:pt x="0" y="107"/>
                  </a:cubicBezTo>
                  <a:cubicBezTo>
                    <a:pt x="0" y="484"/>
                    <a:pt x="0" y="484"/>
                    <a:pt x="0" y="484"/>
                  </a:cubicBezTo>
                  <a:lnTo>
                    <a:pt x="305" y="3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NL"/>
            </a:p>
          </p:txBody>
        </p:sp>
        <p:sp>
          <p:nvSpPr>
            <p:cNvPr id="12" name="Freeform 18">
              <a:extLst>
                <a:ext uri="{FF2B5EF4-FFF2-40B4-BE49-F238E27FC236}">
                  <a16:creationId xmlns:a16="http://schemas.microsoft.com/office/drawing/2014/main" id="{3A706FAC-D3F5-4718-9636-4924A5067D0C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3392" y="86"/>
              <a:ext cx="641" cy="692"/>
            </a:xfrm>
            <a:custGeom>
              <a:avLst/>
              <a:gdLst>
                <a:gd name="T0" fmla="*/ 0 w 1339"/>
                <a:gd name="T1" fmla="*/ 842 h 1442"/>
                <a:gd name="T2" fmla="*/ 103 w 1339"/>
                <a:gd name="T3" fmla="*/ 989 h 1442"/>
                <a:gd name="T4" fmla="*/ 1339 w 1339"/>
                <a:gd name="T5" fmla="*/ 1442 h 1442"/>
                <a:gd name="T6" fmla="*/ 1339 w 1339"/>
                <a:gd name="T7" fmla="*/ 1066 h 1442"/>
                <a:gd name="T8" fmla="*/ 371 w 1339"/>
                <a:gd name="T9" fmla="*/ 721 h 1442"/>
                <a:gd name="T10" fmla="*/ 1339 w 1339"/>
                <a:gd name="T11" fmla="*/ 375 h 1442"/>
                <a:gd name="T12" fmla="*/ 1339 w 1339"/>
                <a:gd name="T13" fmla="*/ 0 h 1442"/>
                <a:gd name="T14" fmla="*/ 103 w 1339"/>
                <a:gd name="T15" fmla="*/ 452 h 1442"/>
                <a:gd name="T16" fmla="*/ 0 w 1339"/>
                <a:gd name="T17" fmla="*/ 600 h 1442"/>
                <a:gd name="T18" fmla="*/ 0 w 1339"/>
                <a:gd name="T19" fmla="*/ 842 h 14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39" h="1442">
                  <a:moveTo>
                    <a:pt x="0" y="842"/>
                  </a:moveTo>
                  <a:cubicBezTo>
                    <a:pt x="0" y="903"/>
                    <a:pt x="46" y="969"/>
                    <a:pt x="103" y="989"/>
                  </a:cubicBezTo>
                  <a:cubicBezTo>
                    <a:pt x="1339" y="1442"/>
                    <a:pt x="1339" y="1442"/>
                    <a:pt x="1339" y="1442"/>
                  </a:cubicBezTo>
                  <a:cubicBezTo>
                    <a:pt x="1339" y="1066"/>
                    <a:pt x="1339" y="1066"/>
                    <a:pt x="1339" y="1066"/>
                  </a:cubicBezTo>
                  <a:cubicBezTo>
                    <a:pt x="371" y="721"/>
                    <a:pt x="371" y="721"/>
                    <a:pt x="371" y="721"/>
                  </a:cubicBezTo>
                  <a:cubicBezTo>
                    <a:pt x="1339" y="375"/>
                    <a:pt x="1339" y="375"/>
                    <a:pt x="1339" y="375"/>
                  </a:cubicBezTo>
                  <a:cubicBezTo>
                    <a:pt x="1339" y="0"/>
                    <a:pt x="1339" y="0"/>
                    <a:pt x="1339" y="0"/>
                  </a:cubicBezTo>
                  <a:cubicBezTo>
                    <a:pt x="103" y="452"/>
                    <a:pt x="103" y="452"/>
                    <a:pt x="103" y="452"/>
                  </a:cubicBezTo>
                  <a:cubicBezTo>
                    <a:pt x="46" y="473"/>
                    <a:pt x="0" y="539"/>
                    <a:pt x="0" y="600"/>
                  </a:cubicBezTo>
                  <a:lnTo>
                    <a:pt x="0" y="84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NL"/>
            </a:p>
          </p:txBody>
        </p:sp>
        <p:sp>
          <p:nvSpPr>
            <p:cNvPr id="13" name="Freeform 19">
              <a:extLst>
                <a:ext uri="{FF2B5EF4-FFF2-40B4-BE49-F238E27FC236}">
                  <a16:creationId xmlns:a16="http://schemas.microsoft.com/office/drawing/2014/main" id="{944D06A9-7C89-4695-BDA9-5528EAC8A214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4129" y="632"/>
              <a:ext cx="159" cy="232"/>
            </a:xfrm>
            <a:custGeom>
              <a:avLst/>
              <a:gdLst>
                <a:gd name="T0" fmla="*/ 305 w 332"/>
                <a:gd name="T1" fmla="*/ 110 h 484"/>
                <a:gd name="T2" fmla="*/ 332 w 332"/>
                <a:gd name="T3" fmla="*/ 147 h 484"/>
                <a:gd name="T4" fmla="*/ 332 w 332"/>
                <a:gd name="T5" fmla="*/ 443 h 484"/>
                <a:gd name="T6" fmla="*/ 315 w 332"/>
                <a:gd name="T7" fmla="*/ 475 h 484"/>
                <a:gd name="T8" fmla="*/ 280 w 332"/>
                <a:gd name="T9" fmla="*/ 480 h 484"/>
                <a:gd name="T10" fmla="*/ 0 w 332"/>
                <a:gd name="T11" fmla="*/ 377 h 484"/>
                <a:gd name="T12" fmla="*/ 0 w 332"/>
                <a:gd name="T13" fmla="*/ 0 h 484"/>
                <a:gd name="T14" fmla="*/ 305 w 332"/>
                <a:gd name="T15" fmla="*/ 110 h 4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32" h="484">
                  <a:moveTo>
                    <a:pt x="305" y="110"/>
                  </a:moveTo>
                  <a:cubicBezTo>
                    <a:pt x="321" y="115"/>
                    <a:pt x="332" y="130"/>
                    <a:pt x="332" y="147"/>
                  </a:cubicBezTo>
                  <a:cubicBezTo>
                    <a:pt x="332" y="443"/>
                    <a:pt x="332" y="443"/>
                    <a:pt x="332" y="443"/>
                  </a:cubicBezTo>
                  <a:cubicBezTo>
                    <a:pt x="332" y="456"/>
                    <a:pt x="325" y="468"/>
                    <a:pt x="315" y="475"/>
                  </a:cubicBezTo>
                  <a:cubicBezTo>
                    <a:pt x="305" y="482"/>
                    <a:pt x="292" y="484"/>
                    <a:pt x="280" y="480"/>
                  </a:cubicBezTo>
                  <a:cubicBezTo>
                    <a:pt x="0" y="377"/>
                    <a:pt x="0" y="377"/>
                    <a:pt x="0" y="377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305" y="1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NL"/>
            </a:p>
          </p:txBody>
        </p:sp>
      </p:grpSp>
    </p:spTree>
    <p:extLst>
      <p:ext uri="{BB962C8B-B14F-4D97-AF65-F5344CB8AC3E}">
        <p14:creationId xmlns:p14="http://schemas.microsoft.com/office/powerpoint/2010/main" val="35056109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met afbeelding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hthoek 14">
            <a:extLst>
              <a:ext uri="{FF2B5EF4-FFF2-40B4-BE49-F238E27FC236}">
                <a16:creationId xmlns:a16="http://schemas.microsoft.com/office/drawing/2014/main" id="{4C59E6C5-540C-41BD-90DC-11840F701655}"/>
              </a:ext>
            </a:extLst>
          </p:cNvPr>
          <p:cNvSpPr/>
          <p:nvPr userDrawn="1"/>
        </p:nvSpPr>
        <p:spPr bwMode="gray">
          <a:xfrm>
            <a:off x="0" y="0"/>
            <a:ext cx="12191999" cy="6858000"/>
          </a:xfrm>
          <a:prstGeom prst="rect">
            <a:avLst/>
          </a:prstGeom>
          <a:solidFill>
            <a:srgbClr val="E56A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nl-NL"/>
          </a:p>
        </p:txBody>
      </p:sp>
      <p:sp>
        <p:nvSpPr>
          <p:cNvPr id="14" name="Tijdelijke aanduiding voor afbeelding 13">
            <a:extLst>
              <a:ext uri="{FF2B5EF4-FFF2-40B4-BE49-F238E27FC236}">
                <a16:creationId xmlns:a16="http://schemas.microsoft.com/office/drawing/2014/main" id="{857B5171-A705-446F-BF84-9CC273B986C1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 bwMode="white">
          <a:xfrm>
            <a:off x="1218000" y="133201"/>
            <a:ext cx="9759812" cy="6592871"/>
          </a:xfrm>
          <a:custGeom>
            <a:avLst/>
            <a:gdLst>
              <a:gd name="connsiteX0" fmla="*/ 4914840 w 9759812"/>
              <a:gd name="connsiteY0" fmla="*/ 0 h 6592871"/>
              <a:gd name="connsiteX1" fmla="*/ 9759812 w 9759812"/>
              <a:gd name="connsiteY1" fmla="*/ 1752680 h 6592871"/>
              <a:gd name="connsiteX2" fmla="*/ 9759812 w 9759812"/>
              <a:gd name="connsiteY2" fmla="*/ 4864322 h 6592871"/>
              <a:gd name="connsiteX3" fmla="*/ 4914840 w 9759812"/>
              <a:gd name="connsiteY3" fmla="*/ 6592871 h 6592871"/>
              <a:gd name="connsiteX4" fmla="*/ 0 w 9759812"/>
              <a:gd name="connsiteY4" fmla="*/ 4851621 h 6592871"/>
              <a:gd name="connsiteX5" fmla="*/ 0 w 9759812"/>
              <a:gd name="connsiteY5" fmla="*/ 1790782 h 6592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759812" h="6592871">
                <a:moveTo>
                  <a:pt x="4914840" y="0"/>
                </a:moveTo>
                <a:lnTo>
                  <a:pt x="9759812" y="1752680"/>
                </a:lnTo>
                <a:lnTo>
                  <a:pt x="9759812" y="4864322"/>
                </a:lnTo>
                <a:lnTo>
                  <a:pt x="4914840" y="6592871"/>
                </a:lnTo>
                <a:lnTo>
                  <a:pt x="0" y="4851621"/>
                </a:lnTo>
                <a:lnTo>
                  <a:pt x="0" y="1790782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>
            <a:noAutofit/>
          </a:bodyPr>
          <a:lstStyle>
            <a:lvl1pPr marL="0" indent="0" algn="ctr">
              <a:buNone/>
              <a:defRPr/>
            </a:lvl1pPr>
          </a:lstStyle>
          <a:p>
            <a:r>
              <a:rPr lang="nl-NL" dirty="0"/>
              <a:t> </a:t>
            </a:r>
          </a:p>
        </p:txBody>
      </p:sp>
      <p:sp>
        <p:nvSpPr>
          <p:cNvPr id="9" name="Tijdelijke aanduiding voor dianummer 5">
            <a:extLst>
              <a:ext uri="{FF2B5EF4-FFF2-40B4-BE49-F238E27FC236}">
                <a16:creationId xmlns:a16="http://schemas.microsoft.com/office/drawing/2014/main" id="{D5496A7E-B392-40EF-A843-3DED48B3C3C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 bwMode="white">
          <a:xfrm>
            <a:off x="10803975" y="6284915"/>
            <a:ext cx="68400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2400" b="1">
                <a:solidFill>
                  <a:schemeClr val="bg1"/>
                </a:solidFill>
              </a:defRPr>
            </a:lvl1pPr>
          </a:lstStyle>
          <a:p>
            <a:fld id="{80A0A791-6826-4257-B01F-02898428D87F}" type="slidenum">
              <a:rPr lang="nl-NL" smtClean="0"/>
              <a:pPr/>
              <a:t>‹nr.›</a:t>
            </a:fld>
            <a:endParaRPr lang="nl-NL" dirty="0"/>
          </a:p>
        </p:txBody>
      </p:sp>
      <p:grpSp>
        <p:nvGrpSpPr>
          <p:cNvPr id="10" name="Vista_arrow">
            <a:extLst>
              <a:ext uri="{FF2B5EF4-FFF2-40B4-BE49-F238E27FC236}">
                <a16:creationId xmlns:a16="http://schemas.microsoft.com/office/drawing/2014/main" id="{EA308F9E-922D-4886-AEB9-410A01F28829}"/>
              </a:ext>
            </a:extLst>
          </p:cNvPr>
          <p:cNvGrpSpPr>
            <a:grpSpLocks noChangeAspect="1"/>
          </p:cNvGrpSpPr>
          <p:nvPr userDrawn="1"/>
        </p:nvGrpSpPr>
        <p:grpSpPr bwMode="auto">
          <a:xfrm rot="10800000">
            <a:off x="11691600" y="6357600"/>
            <a:ext cx="230400" cy="222429"/>
            <a:chOff x="3392" y="-1"/>
            <a:chExt cx="896" cy="865"/>
          </a:xfrm>
          <a:solidFill>
            <a:srgbClr val="FFFFFF"/>
          </a:solidFill>
        </p:grpSpPr>
        <p:sp>
          <p:nvSpPr>
            <p:cNvPr id="11" name="Freeform 17">
              <a:extLst>
                <a:ext uri="{FF2B5EF4-FFF2-40B4-BE49-F238E27FC236}">
                  <a16:creationId xmlns:a16="http://schemas.microsoft.com/office/drawing/2014/main" id="{D073742D-0B45-419D-9F44-6930B6F576F6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4129" y="-1"/>
              <a:ext cx="159" cy="232"/>
            </a:xfrm>
            <a:custGeom>
              <a:avLst/>
              <a:gdLst>
                <a:gd name="T0" fmla="*/ 305 w 332"/>
                <a:gd name="T1" fmla="*/ 375 h 484"/>
                <a:gd name="T2" fmla="*/ 332 w 332"/>
                <a:gd name="T3" fmla="*/ 338 h 484"/>
                <a:gd name="T4" fmla="*/ 332 w 332"/>
                <a:gd name="T5" fmla="*/ 42 h 484"/>
                <a:gd name="T6" fmla="*/ 315 w 332"/>
                <a:gd name="T7" fmla="*/ 10 h 484"/>
                <a:gd name="T8" fmla="*/ 280 w 332"/>
                <a:gd name="T9" fmla="*/ 5 h 484"/>
                <a:gd name="T10" fmla="*/ 0 w 332"/>
                <a:gd name="T11" fmla="*/ 107 h 484"/>
                <a:gd name="T12" fmla="*/ 0 w 332"/>
                <a:gd name="T13" fmla="*/ 484 h 484"/>
                <a:gd name="T14" fmla="*/ 305 w 332"/>
                <a:gd name="T15" fmla="*/ 375 h 4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32" h="484">
                  <a:moveTo>
                    <a:pt x="305" y="375"/>
                  </a:moveTo>
                  <a:cubicBezTo>
                    <a:pt x="321" y="369"/>
                    <a:pt x="332" y="355"/>
                    <a:pt x="332" y="338"/>
                  </a:cubicBezTo>
                  <a:cubicBezTo>
                    <a:pt x="332" y="42"/>
                    <a:pt x="332" y="42"/>
                    <a:pt x="332" y="42"/>
                  </a:cubicBezTo>
                  <a:cubicBezTo>
                    <a:pt x="332" y="29"/>
                    <a:pt x="325" y="17"/>
                    <a:pt x="315" y="10"/>
                  </a:cubicBezTo>
                  <a:cubicBezTo>
                    <a:pt x="305" y="2"/>
                    <a:pt x="292" y="0"/>
                    <a:pt x="280" y="5"/>
                  </a:cubicBezTo>
                  <a:cubicBezTo>
                    <a:pt x="0" y="107"/>
                    <a:pt x="0" y="107"/>
                    <a:pt x="0" y="107"/>
                  </a:cubicBezTo>
                  <a:cubicBezTo>
                    <a:pt x="0" y="484"/>
                    <a:pt x="0" y="484"/>
                    <a:pt x="0" y="484"/>
                  </a:cubicBezTo>
                  <a:lnTo>
                    <a:pt x="305" y="3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NL"/>
            </a:p>
          </p:txBody>
        </p:sp>
        <p:sp>
          <p:nvSpPr>
            <p:cNvPr id="12" name="Freeform 18">
              <a:extLst>
                <a:ext uri="{FF2B5EF4-FFF2-40B4-BE49-F238E27FC236}">
                  <a16:creationId xmlns:a16="http://schemas.microsoft.com/office/drawing/2014/main" id="{8D503472-7577-4281-ACF8-D0940E8AFE65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3392" y="86"/>
              <a:ext cx="641" cy="692"/>
            </a:xfrm>
            <a:custGeom>
              <a:avLst/>
              <a:gdLst>
                <a:gd name="T0" fmla="*/ 0 w 1339"/>
                <a:gd name="T1" fmla="*/ 842 h 1442"/>
                <a:gd name="T2" fmla="*/ 103 w 1339"/>
                <a:gd name="T3" fmla="*/ 989 h 1442"/>
                <a:gd name="T4" fmla="*/ 1339 w 1339"/>
                <a:gd name="T5" fmla="*/ 1442 h 1442"/>
                <a:gd name="T6" fmla="*/ 1339 w 1339"/>
                <a:gd name="T7" fmla="*/ 1066 h 1442"/>
                <a:gd name="T8" fmla="*/ 371 w 1339"/>
                <a:gd name="T9" fmla="*/ 721 h 1442"/>
                <a:gd name="T10" fmla="*/ 1339 w 1339"/>
                <a:gd name="T11" fmla="*/ 375 h 1442"/>
                <a:gd name="T12" fmla="*/ 1339 w 1339"/>
                <a:gd name="T13" fmla="*/ 0 h 1442"/>
                <a:gd name="T14" fmla="*/ 103 w 1339"/>
                <a:gd name="T15" fmla="*/ 452 h 1442"/>
                <a:gd name="T16" fmla="*/ 0 w 1339"/>
                <a:gd name="T17" fmla="*/ 600 h 1442"/>
                <a:gd name="T18" fmla="*/ 0 w 1339"/>
                <a:gd name="T19" fmla="*/ 842 h 14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39" h="1442">
                  <a:moveTo>
                    <a:pt x="0" y="842"/>
                  </a:moveTo>
                  <a:cubicBezTo>
                    <a:pt x="0" y="903"/>
                    <a:pt x="46" y="969"/>
                    <a:pt x="103" y="989"/>
                  </a:cubicBezTo>
                  <a:cubicBezTo>
                    <a:pt x="1339" y="1442"/>
                    <a:pt x="1339" y="1442"/>
                    <a:pt x="1339" y="1442"/>
                  </a:cubicBezTo>
                  <a:cubicBezTo>
                    <a:pt x="1339" y="1066"/>
                    <a:pt x="1339" y="1066"/>
                    <a:pt x="1339" y="1066"/>
                  </a:cubicBezTo>
                  <a:cubicBezTo>
                    <a:pt x="371" y="721"/>
                    <a:pt x="371" y="721"/>
                    <a:pt x="371" y="721"/>
                  </a:cubicBezTo>
                  <a:cubicBezTo>
                    <a:pt x="1339" y="375"/>
                    <a:pt x="1339" y="375"/>
                    <a:pt x="1339" y="375"/>
                  </a:cubicBezTo>
                  <a:cubicBezTo>
                    <a:pt x="1339" y="0"/>
                    <a:pt x="1339" y="0"/>
                    <a:pt x="1339" y="0"/>
                  </a:cubicBezTo>
                  <a:cubicBezTo>
                    <a:pt x="103" y="452"/>
                    <a:pt x="103" y="452"/>
                    <a:pt x="103" y="452"/>
                  </a:cubicBezTo>
                  <a:cubicBezTo>
                    <a:pt x="46" y="473"/>
                    <a:pt x="0" y="539"/>
                    <a:pt x="0" y="600"/>
                  </a:cubicBezTo>
                  <a:lnTo>
                    <a:pt x="0" y="84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NL"/>
            </a:p>
          </p:txBody>
        </p:sp>
        <p:sp>
          <p:nvSpPr>
            <p:cNvPr id="13" name="Freeform 19">
              <a:extLst>
                <a:ext uri="{FF2B5EF4-FFF2-40B4-BE49-F238E27FC236}">
                  <a16:creationId xmlns:a16="http://schemas.microsoft.com/office/drawing/2014/main" id="{AADA8275-2E7E-432F-B7DD-8E3D244752D1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4129" y="632"/>
              <a:ext cx="159" cy="232"/>
            </a:xfrm>
            <a:custGeom>
              <a:avLst/>
              <a:gdLst>
                <a:gd name="T0" fmla="*/ 305 w 332"/>
                <a:gd name="T1" fmla="*/ 110 h 484"/>
                <a:gd name="T2" fmla="*/ 332 w 332"/>
                <a:gd name="T3" fmla="*/ 147 h 484"/>
                <a:gd name="T4" fmla="*/ 332 w 332"/>
                <a:gd name="T5" fmla="*/ 443 h 484"/>
                <a:gd name="T6" fmla="*/ 315 w 332"/>
                <a:gd name="T7" fmla="*/ 475 h 484"/>
                <a:gd name="T8" fmla="*/ 280 w 332"/>
                <a:gd name="T9" fmla="*/ 480 h 484"/>
                <a:gd name="T10" fmla="*/ 0 w 332"/>
                <a:gd name="T11" fmla="*/ 377 h 484"/>
                <a:gd name="T12" fmla="*/ 0 w 332"/>
                <a:gd name="T13" fmla="*/ 0 h 484"/>
                <a:gd name="T14" fmla="*/ 305 w 332"/>
                <a:gd name="T15" fmla="*/ 110 h 4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32" h="484">
                  <a:moveTo>
                    <a:pt x="305" y="110"/>
                  </a:moveTo>
                  <a:cubicBezTo>
                    <a:pt x="321" y="115"/>
                    <a:pt x="332" y="130"/>
                    <a:pt x="332" y="147"/>
                  </a:cubicBezTo>
                  <a:cubicBezTo>
                    <a:pt x="332" y="443"/>
                    <a:pt x="332" y="443"/>
                    <a:pt x="332" y="443"/>
                  </a:cubicBezTo>
                  <a:cubicBezTo>
                    <a:pt x="332" y="456"/>
                    <a:pt x="325" y="468"/>
                    <a:pt x="315" y="475"/>
                  </a:cubicBezTo>
                  <a:cubicBezTo>
                    <a:pt x="305" y="482"/>
                    <a:pt x="292" y="484"/>
                    <a:pt x="280" y="480"/>
                  </a:cubicBezTo>
                  <a:cubicBezTo>
                    <a:pt x="0" y="377"/>
                    <a:pt x="0" y="377"/>
                    <a:pt x="0" y="377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305" y="1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NL"/>
            </a:p>
          </p:txBody>
        </p:sp>
      </p:grpSp>
    </p:spTree>
    <p:extLst>
      <p:ext uri="{BB962C8B-B14F-4D97-AF65-F5344CB8AC3E}">
        <p14:creationId xmlns:p14="http://schemas.microsoft.com/office/powerpoint/2010/main" val="12071845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hoekige driehoek 7">
            <a:extLst>
              <a:ext uri="{FF2B5EF4-FFF2-40B4-BE49-F238E27FC236}">
                <a16:creationId xmlns:a16="http://schemas.microsoft.com/office/drawing/2014/main" id="{CB207621-F8DB-44D6-8C63-ABD29B2492C1}"/>
              </a:ext>
            </a:extLst>
          </p:cNvPr>
          <p:cNvSpPr/>
          <p:nvPr userDrawn="1"/>
        </p:nvSpPr>
        <p:spPr bwMode="ltGray">
          <a:xfrm rot="10800000" flipH="1">
            <a:off x="0" y="0"/>
            <a:ext cx="4518000" cy="1648800"/>
          </a:xfrm>
          <a:prstGeom prst="rtTriangle">
            <a:avLst/>
          </a:prstGeom>
          <a:solidFill>
            <a:srgbClr val="004F5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7" name="Rechthoekige driehoek 6">
            <a:extLst>
              <a:ext uri="{FF2B5EF4-FFF2-40B4-BE49-F238E27FC236}">
                <a16:creationId xmlns:a16="http://schemas.microsoft.com/office/drawing/2014/main" id="{AF884F7C-16EB-4EBD-98FF-96584B8DDEBF}"/>
              </a:ext>
            </a:extLst>
          </p:cNvPr>
          <p:cNvSpPr/>
          <p:nvPr userDrawn="1"/>
        </p:nvSpPr>
        <p:spPr bwMode="ltGray">
          <a:xfrm flipH="1">
            <a:off x="8926800" y="5666400"/>
            <a:ext cx="3265200" cy="1191600"/>
          </a:xfrm>
          <a:prstGeom prst="rtTriangle">
            <a:avLst/>
          </a:prstGeom>
          <a:solidFill>
            <a:srgbClr val="E56A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4EF0093F-7455-4D68-815A-452B90D564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70000" y="900000"/>
            <a:ext cx="9468000" cy="546100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/>
          <a:p>
            <a:r>
              <a:rPr lang="nl-NL" dirty="0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54374D46-8C56-4A5C-BCC7-58B701EE80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170000" y="1872000"/>
            <a:ext cx="9468000" cy="367920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nl-NL" dirty="0"/>
              <a:t>Klikken om de tekststijl van het model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421DFDF6-8ED9-455F-A7D0-18E4E589EE3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 bwMode="white">
          <a:xfrm>
            <a:off x="10803975" y="6284915"/>
            <a:ext cx="68400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2400" b="1">
                <a:solidFill>
                  <a:schemeClr val="bg1"/>
                </a:solidFill>
              </a:defRPr>
            </a:lvl1pPr>
          </a:lstStyle>
          <a:p>
            <a:fld id="{80A0A791-6826-4257-B01F-02898428D87F}" type="slidenum">
              <a:rPr lang="nl-NL" smtClean="0"/>
              <a:pPr/>
              <a:t>‹nr.›</a:t>
            </a:fld>
            <a:endParaRPr lang="nl-NL" dirty="0"/>
          </a:p>
        </p:txBody>
      </p:sp>
      <p:grpSp>
        <p:nvGrpSpPr>
          <p:cNvPr id="11" name="Vista_arrow">
            <a:extLst>
              <a:ext uri="{FF2B5EF4-FFF2-40B4-BE49-F238E27FC236}">
                <a16:creationId xmlns:a16="http://schemas.microsoft.com/office/drawing/2014/main" id="{EEAECB83-F578-467B-BA29-CAB172B939B4}"/>
              </a:ext>
            </a:extLst>
          </p:cNvPr>
          <p:cNvGrpSpPr>
            <a:grpSpLocks noChangeAspect="1"/>
          </p:cNvGrpSpPr>
          <p:nvPr userDrawn="1"/>
        </p:nvGrpSpPr>
        <p:grpSpPr bwMode="auto">
          <a:xfrm rot="10800000">
            <a:off x="11691600" y="6357600"/>
            <a:ext cx="230400" cy="222429"/>
            <a:chOff x="3392" y="-1"/>
            <a:chExt cx="896" cy="865"/>
          </a:xfrm>
          <a:solidFill>
            <a:srgbClr val="FFFFFF"/>
          </a:solidFill>
        </p:grpSpPr>
        <p:sp>
          <p:nvSpPr>
            <p:cNvPr id="25" name="Freeform 17">
              <a:extLst>
                <a:ext uri="{FF2B5EF4-FFF2-40B4-BE49-F238E27FC236}">
                  <a16:creationId xmlns:a16="http://schemas.microsoft.com/office/drawing/2014/main" id="{07028571-FB1C-4F82-87E0-5A26688505D0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4129" y="-1"/>
              <a:ext cx="159" cy="232"/>
            </a:xfrm>
            <a:custGeom>
              <a:avLst/>
              <a:gdLst>
                <a:gd name="T0" fmla="*/ 305 w 332"/>
                <a:gd name="T1" fmla="*/ 375 h 484"/>
                <a:gd name="T2" fmla="*/ 332 w 332"/>
                <a:gd name="T3" fmla="*/ 338 h 484"/>
                <a:gd name="T4" fmla="*/ 332 w 332"/>
                <a:gd name="T5" fmla="*/ 42 h 484"/>
                <a:gd name="T6" fmla="*/ 315 w 332"/>
                <a:gd name="T7" fmla="*/ 10 h 484"/>
                <a:gd name="T8" fmla="*/ 280 w 332"/>
                <a:gd name="T9" fmla="*/ 5 h 484"/>
                <a:gd name="T10" fmla="*/ 0 w 332"/>
                <a:gd name="T11" fmla="*/ 107 h 484"/>
                <a:gd name="T12" fmla="*/ 0 w 332"/>
                <a:gd name="T13" fmla="*/ 484 h 484"/>
                <a:gd name="T14" fmla="*/ 305 w 332"/>
                <a:gd name="T15" fmla="*/ 375 h 4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32" h="484">
                  <a:moveTo>
                    <a:pt x="305" y="375"/>
                  </a:moveTo>
                  <a:cubicBezTo>
                    <a:pt x="321" y="369"/>
                    <a:pt x="332" y="355"/>
                    <a:pt x="332" y="338"/>
                  </a:cubicBezTo>
                  <a:cubicBezTo>
                    <a:pt x="332" y="42"/>
                    <a:pt x="332" y="42"/>
                    <a:pt x="332" y="42"/>
                  </a:cubicBezTo>
                  <a:cubicBezTo>
                    <a:pt x="332" y="29"/>
                    <a:pt x="325" y="17"/>
                    <a:pt x="315" y="10"/>
                  </a:cubicBezTo>
                  <a:cubicBezTo>
                    <a:pt x="305" y="2"/>
                    <a:pt x="292" y="0"/>
                    <a:pt x="280" y="5"/>
                  </a:cubicBezTo>
                  <a:cubicBezTo>
                    <a:pt x="0" y="107"/>
                    <a:pt x="0" y="107"/>
                    <a:pt x="0" y="107"/>
                  </a:cubicBezTo>
                  <a:cubicBezTo>
                    <a:pt x="0" y="484"/>
                    <a:pt x="0" y="484"/>
                    <a:pt x="0" y="484"/>
                  </a:cubicBezTo>
                  <a:lnTo>
                    <a:pt x="305" y="3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NL"/>
            </a:p>
          </p:txBody>
        </p:sp>
        <p:sp>
          <p:nvSpPr>
            <p:cNvPr id="26" name="Freeform 18">
              <a:extLst>
                <a:ext uri="{FF2B5EF4-FFF2-40B4-BE49-F238E27FC236}">
                  <a16:creationId xmlns:a16="http://schemas.microsoft.com/office/drawing/2014/main" id="{DA75F773-7F3C-452E-9015-22423FF527F7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3392" y="86"/>
              <a:ext cx="641" cy="692"/>
            </a:xfrm>
            <a:custGeom>
              <a:avLst/>
              <a:gdLst>
                <a:gd name="T0" fmla="*/ 0 w 1339"/>
                <a:gd name="T1" fmla="*/ 842 h 1442"/>
                <a:gd name="T2" fmla="*/ 103 w 1339"/>
                <a:gd name="T3" fmla="*/ 989 h 1442"/>
                <a:gd name="T4" fmla="*/ 1339 w 1339"/>
                <a:gd name="T5" fmla="*/ 1442 h 1442"/>
                <a:gd name="T6" fmla="*/ 1339 w 1339"/>
                <a:gd name="T7" fmla="*/ 1066 h 1442"/>
                <a:gd name="T8" fmla="*/ 371 w 1339"/>
                <a:gd name="T9" fmla="*/ 721 h 1442"/>
                <a:gd name="T10" fmla="*/ 1339 w 1339"/>
                <a:gd name="T11" fmla="*/ 375 h 1442"/>
                <a:gd name="T12" fmla="*/ 1339 w 1339"/>
                <a:gd name="T13" fmla="*/ 0 h 1442"/>
                <a:gd name="T14" fmla="*/ 103 w 1339"/>
                <a:gd name="T15" fmla="*/ 452 h 1442"/>
                <a:gd name="T16" fmla="*/ 0 w 1339"/>
                <a:gd name="T17" fmla="*/ 600 h 1442"/>
                <a:gd name="T18" fmla="*/ 0 w 1339"/>
                <a:gd name="T19" fmla="*/ 842 h 14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39" h="1442">
                  <a:moveTo>
                    <a:pt x="0" y="842"/>
                  </a:moveTo>
                  <a:cubicBezTo>
                    <a:pt x="0" y="903"/>
                    <a:pt x="46" y="969"/>
                    <a:pt x="103" y="989"/>
                  </a:cubicBezTo>
                  <a:cubicBezTo>
                    <a:pt x="1339" y="1442"/>
                    <a:pt x="1339" y="1442"/>
                    <a:pt x="1339" y="1442"/>
                  </a:cubicBezTo>
                  <a:cubicBezTo>
                    <a:pt x="1339" y="1066"/>
                    <a:pt x="1339" y="1066"/>
                    <a:pt x="1339" y="1066"/>
                  </a:cubicBezTo>
                  <a:cubicBezTo>
                    <a:pt x="371" y="721"/>
                    <a:pt x="371" y="721"/>
                    <a:pt x="371" y="721"/>
                  </a:cubicBezTo>
                  <a:cubicBezTo>
                    <a:pt x="1339" y="375"/>
                    <a:pt x="1339" y="375"/>
                    <a:pt x="1339" y="375"/>
                  </a:cubicBezTo>
                  <a:cubicBezTo>
                    <a:pt x="1339" y="0"/>
                    <a:pt x="1339" y="0"/>
                    <a:pt x="1339" y="0"/>
                  </a:cubicBezTo>
                  <a:cubicBezTo>
                    <a:pt x="103" y="452"/>
                    <a:pt x="103" y="452"/>
                    <a:pt x="103" y="452"/>
                  </a:cubicBezTo>
                  <a:cubicBezTo>
                    <a:pt x="46" y="473"/>
                    <a:pt x="0" y="539"/>
                    <a:pt x="0" y="600"/>
                  </a:cubicBezTo>
                  <a:lnTo>
                    <a:pt x="0" y="84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NL"/>
            </a:p>
          </p:txBody>
        </p:sp>
        <p:sp>
          <p:nvSpPr>
            <p:cNvPr id="27" name="Freeform 19">
              <a:extLst>
                <a:ext uri="{FF2B5EF4-FFF2-40B4-BE49-F238E27FC236}">
                  <a16:creationId xmlns:a16="http://schemas.microsoft.com/office/drawing/2014/main" id="{ED819236-D478-4793-AF44-F67D1FDF3157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4129" y="632"/>
              <a:ext cx="159" cy="232"/>
            </a:xfrm>
            <a:custGeom>
              <a:avLst/>
              <a:gdLst>
                <a:gd name="T0" fmla="*/ 305 w 332"/>
                <a:gd name="T1" fmla="*/ 110 h 484"/>
                <a:gd name="T2" fmla="*/ 332 w 332"/>
                <a:gd name="T3" fmla="*/ 147 h 484"/>
                <a:gd name="T4" fmla="*/ 332 w 332"/>
                <a:gd name="T5" fmla="*/ 443 h 484"/>
                <a:gd name="T6" fmla="*/ 315 w 332"/>
                <a:gd name="T7" fmla="*/ 475 h 484"/>
                <a:gd name="T8" fmla="*/ 280 w 332"/>
                <a:gd name="T9" fmla="*/ 480 h 484"/>
                <a:gd name="T10" fmla="*/ 0 w 332"/>
                <a:gd name="T11" fmla="*/ 377 h 484"/>
                <a:gd name="T12" fmla="*/ 0 w 332"/>
                <a:gd name="T13" fmla="*/ 0 h 484"/>
                <a:gd name="T14" fmla="*/ 305 w 332"/>
                <a:gd name="T15" fmla="*/ 110 h 4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32" h="484">
                  <a:moveTo>
                    <a:pt x="305" y="110"/>
                  </a:moveTo>
                  <a:cubicBezTo>
                    <a:pt x="321" y="115"/>
                    <a:pt x="332" y="130"/>
                    <a:pt x="332" y="147"/>
                  </a:cubicBezTo>
                  <a:cubicBezTo>
                    <a:pt x="332" y="443"/>
                    <a:pt x="332" y="443"/>
                    <a:pt x="332" y="443"/>
                  </a:cubicBezTo>
                  <a:cubicBezTo>
                    <a:pt x="332" y="456"/>
                    <a:pt x="325" y="468"/>
                    <a:pt x="315" y="475"/>
                  </a:cubicBezTo>
                  <a:cubicBezTo>
                    <a:pt x="305" y="482"/>
                    <a:pt x="292" y="484"/>
                    <a:pt x="280" y="480"/>
                  </a:cubicBezTo>
                  <a:cubicBezTo>
                    <a:pt x="0" y="377"/>
                    <a:pt x="0" y="377"/>
                    <a:pt x="0" y="377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305" y="1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NL"/>
            </a:p>
          </p:txBody>
        </p:sp>
      </p:grpSp>
    </p:spTree>
    <p:extLst>
      <p:ext uri="{BB962C8B-B14F-4D97-AF65-F5344CB8AC3E}">
        <p14:creationId xmlns:p14="http://schemas.microsoft.com/office/powerpoint/2010/main" val="16359619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49" r:id="rId2"/>
    <p:sldLayoutId id="2147483650" r:id="rId3"/>
    <p:sldLayoutId id="2147483668" r:id="rId4"/>
    <p:sldLayoutId id="2147483670" r:id="rId5"/>
    <p:sldLayoutId id="2147483671" r:id="rId6"/>
    <p:sldLayoutId id="2147483651" r:id="rId7"/>
    <p:sldLayoutId id="2147483652" r:id="rId8"/>
    <p:sldLayoutId id="2147483653" r:id="rId9"/>
    <p:sldLayoutId id="2147483669" r:id="rId10"/>
    <p:sldLayoutId id="2147483672" r:id="rId11"/>
    <p:sldLayoutId id="2147483673" r:id="rId12"/>
  </p:sldLayoutIdLst>
  <p:hf hdr="0" ftr="0" dt="0"/>
  <p:txStyles>
    <p:titleStyle>
      <a:lvl1pPr algn="l" defTabSz="914400" rtl="0" eaLnBrk="1" latinLnBrk="0" hangingPunct="1">
        <a:lnSpc>
          <a:spcPts val="4300"/>
        </a:lnSpc>
        <a:spcBef>
          <a:spcPct val="0"/>
        </a:spcBef>
        <a:buNone/>
        <a:defRPr sz="4300" b="1" kern="1200" cap="all" baseline="0">
          <a:solidFill>
            <a:srgbClr val="E56A54"/>
          </a:solidFill>
          <a:latin typeface="+mj-lt"/>
          <a:ea typeface="+mj-ea"/>
          <a:cs typeface="+mj-cs"/>
        </a:defRPr>
      </a:lvl1pPr>
    </p:titleStyle>
    <p:bodyStyle>
      <a:lvl1pPr marL="450000" indent="-450000" algn="l" defTabSz="914400" rtl="0" eaLnBrk="1" latinLnBrk="0" hangingPunct="1">
        <a:lnSpc>
          <a:spcPct val="140000"/>
        </a:lnSpc>
        <a:spcBef>
          <a:spcPts val="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900000" indent="-450000" algn="l" defTabSz="914400" rtl="0" eaLnBrk="1" latinLnBrk="0" hangingPunct="1">
        <a:lnSpc>
          <a:spcPct val="140000"/>
        </a:lnSpc>
        <a:spcBef>
          <a:spcPts val="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1350000" indent="-450000" algn="l" defTabSz="914400" rtl="0" eaLnBrk="1" latinLnBrk="0" hangingPunct="1">
        <a:lnSpc>
          <a:spcPct val="140000"/>
        </a:lnSpc>
        <a:spcBef>
          <a:spcPts val="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800000" indent="-450000" algn="l" defTabSz="914400" rtl="0" eaLnBrk="1" latinLnBrk="0" hangingPunct="1">
        <a:lnSpc>
          <a:spcPct val="140000"/>
        </a:lnSpc>
        <a:spcBef>
          <a:spcPts val="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250000" indent="-450000" algn="l" defTabSz="914400" rtl="0" eaLnBrk="1" latinLnBrk="0" hangingPunct="1">
        <a:lnSpc>
          <a:spcPct val="140000"/>
        </a:lnSpc>
        <a:spcBef>
          <a:spcPts val="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3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1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hyperlink" Target="https://www.youtube.com/watch?v=lAyqrKFVM-s" TargetMode="Externa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https://www.youtube.com/watch?v=2X3NZ2WW9lw" TargetMode="Externa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4695241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Tijdelijke aanduiding voor inhoud 4" descr="Afbeelding met tekst, kaart&#10;&#10;Beschrijving is gegenereerd met hoge betrouwbaarheid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13094" y="2638044"/>
            <a:ext cx="7565812" cy="3101983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13094" y="964692"/>
            <a:ext cx="7658438" cy="1395331"/>
          </a:xfrm>
          <a:solidFill>
            <a:schemeClr val="bg1"/>
          </a:solidFill>
          <a:ln w="31750">
            <a:solidFill>
              <a:schemeClr val="tx1">
                <a:lumMod val="75000"/>
                <a:lumOff val="25000"/>
              </a:schemeClr>
            </a:solidFill>
          </a:ln>
        </p:spPr>
        <p:txBody>
          <a:bodyPr vert="horz" lIns="91440" tIns="45720" rIns="91440" bIns="45720" rtlCol="0" anchor="ctr">
            <a:normAutofit fontScale="90000"/>
          </a:bodyPr>
          <a:lstStyle/>
          <a:p>
            <a:pPr algn="ctr"/>
            <a:r>
              <a:rPr lang="en-US" sz="3200" kern="1200" dirty="0" err="1">
                <a:latin typeface="+mj-lt"/>
                <a:ea typeface="+mj-ea"/>
                <a:cs typeface="+mj-cs"/>
              </a:rPr>
              <a:t>Houdingen</a:t>
            </a:r>
            <a:r>
              <a:rPr lang="en-US" sz="3200" kern="1200" dirty="0">
                <a:latin typeface="+mj-lt"/>
                <a:ea typeface="+mj-ea"/>
                <a:cs typeface="+mj-cs"/>
              </a:rPr>
              <a:t> in </a:t>
            </a:r>
            <a:r>
              <a:rPr lang="en-US" sz="3200" kern="1200" dirty="0" smtClean="0">
                <a:latin typeface="+mj-lt"/>
                <a:ea typeface="+mj-ea"/>
                <a:cs typeface="+mj-cs"/>
              </a:rPr>
              <a:t>bed met </a:t>
            </a:r>
            <a:r>
              <a:rPr lang="en-US" sz="3200" dirty="0" err="1" smtClean="0"/>
              <a:t>een</a:t>
            </a:r>
            <a:r>
              <a:rPr lang="en-US" sz="3200" dirty="0" smtClean="0"/>
              <a:t> </a:t>
            </a:r>
            <a:r>
              <a:rPr lang="en-US" sz="3200" kern="1200" dirty="0" err="1" smtClean="0">
                <a:latin typeface="+mj-lt"/>
                <a:ea typeface="+mj-ea"/>
                <a:cs typeface="+mj-cs"/>
              </a:rPr>
              <a:t>verhoogde</a:t>
            </a:r>
            <a:r>
              <a:rPr lang="en-US" sz="3200" kern="12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3200" kern="1200" dirty="0" err="1" smtClean="0">
                <a:latin typeface="+mj-lt"/>
                <a:ea typeface="+mj-ea"/>
                <a:cs typeface="+mj-cs"/>
              </a:rPr>
              <a:t>kansvan</a:t>
            </a:r>
            <a:r>
              <a:rPr lang="en-US" sz="3200" kern="12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3200" kern="1200" dirty="0" err="1" smtClean="0">
                <a:latin typeface="+mj-lt"/>
                <a:ea typeface="+mj-ea"/>
                <a:cs typeface="+mj-cs"/>
              </a:rPr>
              <a:t>drukplekken</a:t>
            </a:r>
            <a:endParaRPr lang="en-US" sz="3200" kern="1200" dirty="0"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4165586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Afbeelding 4" descr="Afbeelding met lucht&#10;&#10;Beschrijving is gegenereerd met hoge betrouwbaarheid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297" b="8867"/>
          <a:stretch/>
        </p:blipFill>
        <p:spPr>
          <a:xfrm>
            <a:off x="9419970" y="2615517"/>
            <a:ext cx="2686881" cy="2252573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224" b="12334"/>
          <a:stretch/>
        </p:blipFill>
        <p:spPr>
          <a:xfrm>
            <a:off x="8098971" y="255021"/>
            <a:ext cx="3463916" cy="195886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656114" y="1038612"/>
            <a:ext cx="5050970" cy="2052931"/>
          </a:xfrm>
        </p:spPr>
        <p:txBody>
          <a:bodyPr>
            <a:normAutofit fontScale="90000"/>
          </a:bodyPr>
          <a:lstStyle/>
          <a:p>
            <a:r>
              <a:rPr lang="nl-NL" sz="4000" dirty="0" smtClean="0"/>
              <a:t/>
            </a:r>
            <a:br>
              <a:rPr lang="nl-NL" sz="4000" dirty="0" smtClean="0"/>
            </a:br>
            <a:r>
              <a:rPr lang="nl-NL" sz="4000" dirty="0" smtClean="0"/>
              <a:t>Waarom inzet Hulpmiddelen om drukplekken te voorkomen</a:t>
            </a:r>
            <a:endParaRPr lang="nl-NL" sz="40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21515" y="2113054"/>
            <a:ext cx="6204984" cy="3626917"/>
          </a:xfrm>
        </p:spPr>
        <p:txBody>
          <a:bodyPr>
            <a:normAutofit/>
          </a:bodyPr>
          <a:lstStyle/>
          <a:p>
            <a:endParaRPr lang="nl-NL" dirty="0" smtClean="0"/>
          </a:p>
          <a:p>
            <a:pPr marL="0" indent="0">
              <a:buNone/>
            </a:pPr>
            <a:endParaRPr lang="nl-NL" dirty="0" smtClean="0"/>
          </a:p>
          <a:p>
            <a:r>
              <a:rPr lang="nl-NL" dirty="0" smtClean="0"/>
              <a:t>Dekenboog:</a:t>
            </a:r>
            <a:endParaRPr lang="nl-NL" dirty="0"/>
          </a:p>
          <a:p>
            <a:pPr marL="0" indent="0">
              <a:buNone/>
            </a:pPr>
            <a:r>
              <a:rPr lang="nl-NL" dirty="0" smtClean="0"/>
              <a:t>Als </a:t>
            </a:r>
            <a:r>
              <a:rPr lang="nl-NL" dirty="0"/>
              <a:t>de dekens of het dekbed te zwaar is op de tenen.   Vb. bij decubitus, een gebroken </a:t>
            </a:r>
            <a:r>
              <a:rPr lang="nl-NL" dirty="0" smtClean="0"/>
              <a:t>heup</a:t>
            </a:r>
          </a:p>
          <a:p>
            <a:r>
              <a:rPr lang="nl-NL" dirty="0" smtClean="0"/>
              <a:t>Hielbeschermer om drukplek te verminderen</a:t>
            </a:r>
            <a:endParaRPr lang="nl-NL" dirty="0" smtClean="0"/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endParaRPr lang="nl-NL" dirty="0"/>
          </a:p>
          <a:p>
            <a:endParaRPr lang="nl-NL" sz="2400" dirty="0"/>
          </a:p>
        </p:txBody>
      </p:sp>
      <p:pic>
        <p:nvPicPr>
          <p:cNvPr id="8194" name="Picture 2" descr="Afbeeldingsresultaat voor decubitus enkel hulpmiddel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80045" y="4165985"/>
            <a:ext cx="2318005" cy="23180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40796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228144" y="1178673"/>
            <a:ext cx="9284587" cy="1024595"/>
          </a:xfrm>
        </p:spPr>
        <p:txBody>
          <a:bodyPr/>
          <a:lstStyle/>
          <a:p>
            <a:r>
              <a:rPr lang="nl-NL" dirty="0" smtClean="0"/>
              <a:t>Maar ook </a:t>
            </a:r>
            <a:r>
              <a:rPr lang="nl-NL" dirty="0" err="1" smtClean="0"/>
              <a:t>bedhoudingen</a:t>
            </a:r>
            <a:r>
              <a:rPr lang="nl-NL" dirty="0" smtClean="0"/>
              <a:t> verminderen drukplekken </a:t>
            </a:r>
            <a:r>
              <a:rPr lang="nl-NL" sz="1400" dirty="0" err="1" smtClean="0">
                <a:solidFill>
                  <a:schemeClr val="tx1"/>
                </a:solidFill>
              </a:rPr>
              <a:t>Fowlerse</a:t>
            </a:r>
            <a:r>
              <a:rPr lang="nl-NL" sz="1400" dirty="0" smtClean="0">
                <a:solidFill>
                  <a:schemeClr val="tx1"/>
                </a:solidFill>
              </a:rPr>
              <a:t> houding bij verminderen schuifkracht en drukverdeling</a:t>
            </a:r>
            <a:endParaRPr lang="nl-NL" sz="1400" dirty="0">
              <a:solidFill>
                <a:schemeClr val="tx1"/>
              </a:solidFill>
            </a:endParaRPr>
          </a:p>
        </p:txBody>
      </p:sp>
      <p:pic>
        <p:nvPicPr>
          <p:cNvPr id="5" name="Tijdelijke aanduiding voor inhoud 4" descr="Afbeelding met binnen, vloer, muur, bed&#10;&#10;Beschrijving is gegenereerd met zeer hoge betrouwbaarheid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7253" y="2313305"/>
            <a:ext cx="7735712" cy="4351338"/>
          </a:xfrm>
        </p:spPr>
      </p:pic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-60960" y="43543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l-NL" altLang="nl-NL" sz="1100" b="0" i="0" u="none" strike="noStrike" cap="none" normalizeH="0" baseline="0" smtClean="0" bmk="__Fieldmark__9_1480260798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MS Mincho"/>
              </a:rPr>
              <a:t>Het verminderen van schuifkracht en en drukverdeling. </a:t>
            </a:r>
            <a:endParaRPr kumimoji="0" lang="nl-NL" altLang="nl-N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104503" y="258814"/>
            <a:ext cx="12239897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l-NL" altLang="nl-NL" sz="1100" b="0" i="0" u="none" strike="noStrike" cap="none" normalizeH="0" baseline="0" dirty="0" smtClean="0" bmk="__Fieldmark__9_1480260798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MS Mincho" charset="-128"/>
              </a:rPr>
              <a:t>. </a:t>
            </a:r>
            <a:endParaRPr kumimoji="0" lang="nl-NL" altLang="nl-NL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59928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885028" y="1439932"/>
            <a:ext cx="9468000" cy="546100"/>
          </a:xfrm>
        </p:spPr>
        <p:txBody>
          <a:bodyPr/>
          <a:lstStyle/>
          <a:p>
            <a:r>
              <a:rPr lang="nl-NL" sz="2400" dirty="0"/>
              <a:t>Anti </a:t>
            </a:r>
            <a:r>
              <a:rPr lang="nl-NL" sz="2400" dirty="0" smtClean="0"/>
              <a:t>Trendelenburg</a:t>
            </a:r>
            <a:endParaRPr lang="nl-NL" sz="2400" dirty="0"/>
          </a:p>
        </p:txBody>
      </p:sp>
      <p:pic>
        <p:nvPicPr>
          <p:cNvPr id="5" name="Tijdelijke aanduiding voor inhoud 4" descr="Afbeelding met oefentoestel&#10;&#10;Beschrijving is gegenereerd met hoge betrouwbaarheid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5062" y="2244205"/>
            <a:ext cx="8421944" cy="4351338"/>
          </a:xfrm>
        </p:spPr>
      </p:pic>
      <p:sp>
        <p:nvSpPr>
          <p:cNvPr id="3" name="Rechthoek 2"/>
          <p:cNvSpPr/>
          <p:nvPr/>
        </p:nvSpPr>
        <p:spPr>
          <a:xfrm>
            <a:off x="2133600" y="1986032"/>
            <a:ext cx="70104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sz="1400" dirty="0" smtClean="0">
                <a:solidFill>
                  <a:srgbClr val="3A3A3A"/>
                </a:solidFill>
              </a:rPr>
              <a:t>Wanneer? Bij maag/darmklachten bv </a:t>
            </a:r>
            <a:r>
              <a:rPr lang="nl-NL" sz="1400" dirty="0">
                <a:solidFill>
                  <a:srgbClr val="3A3A3A"/>
                </a:solidFill>
              </a:rPr>
              <a:t>maagzuur </a:t>
            </a:r>
            <a:r>
              <a:rPr lang="nl-NL" sz="1400" dirty="0" smtClean="0">
                <a:solidFill>
                  <a:srgbClr val="3A3A3A"/>
                </a:solidFill>
              </a:rPr>
              <a:t>klachten</a:t>
            </a:r>
            <a:r>
              <a:rPr lang="nl-NL" dirty="0" smtClean="0">
                <a:solidFill>
                  <a:srgbClr val="3A3A3A"/>
                </a:solidFill>
                <a:latin typeface="Verdana" panose="020B0604030504040204" pitchFamily="34" charset="0"/>
              </a:rPr>
              <a:t>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271890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Tijdelijke aanduiding voor inhoud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73"/>
          <a:stretch/>
        </p:blipFill>
        <p:spPr>
          <a:xfrm>
            <a:off x="3093720" y="2598592"/>
            <a:ext cx="5144589" cy="327357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910147" y="304166"/>
            <a:ext cx="7948749" cy="1176292"/>
          </a:xfrm>
        </p:spPr>
        <p:txBody>
          <a:bodyPr>
            <a:normAutofit/>
          </a:bodyPr>
          <a:lstStyle/>
          <a:p>
            <a:r>
              <a:rPr lang="nl-NL" sz="2400" dirty="0" smtClean="0"/>
              <a:t>Trendelenburg</a:t>
            </a:r>
            <a:endParaRPr lang="nl-NL" sz="2400" dirty="0"/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>
          <a:xfrm>
            <a:off x="2299063" y="1663337"/>
            <a:ext cx="9054737" cy="4513626"/>
          </a:xfrm>
        </p:spPr>
        <p:txBody>
          <a:bodyPr>
            <a:normAutofit/>
          </a:bodyPr>
          <a:lstStyle/>
          <a:p>
            <a:r>
              <a:rPr lang="en-US" sz="1400" dirty="0" err="1" smtClean="0"/>
              <a:t>Wanneer</a:t>
            </a:r>
            <a:r>
              <a:rPr lang="en-US" sz="1400" dirty="0" smtClean="0"/>
              <a:t>? </a:t>
            </a:r>
            <a:r>
              <a:rPr lang="en-US" sz="1400" dirty="0" err="1" smtClean="0"/>
              <a:t>Bij</a:t>
            </a:r>
            <a:r>
              <a:rPr lang="en-US" sz="1400" dirty="0" smtClean="0"/>
              <a:t> shock, men </a:t>
            </a:r>
            <a:r>
              <a:rPr lang="en-US" sz="1400" dirty="0" err="1" smtClean="0"/>
              <a:t>stimuleert</a:t>
            </a:r>
            <a:r>
              <a:rPr lang="en-US" sz="1400" dirty="0" smtClean="0"/>
              <a:t> </a:t>
            </a:r>
            <a:r>
              <a:rPr lang="en-US" sz="1400" dirty="0" err="1" smtClean="0"/>
              <a:t>een</a:t>
            </a:r>
            <a:r>
              <a:rPr lang="en-US" sz="1400" dirty="0" smtClean="0"/>
              <a:t> </a:t>
            </a:r>
            <a:r>
              <a:rPr lang="en-US" sz="1400" dirty="0" err="1" smtClean="0"/>
              <a:t>betere</a:t>
            </a:r>
            <a:r>
              <a:rPr lang="en-US" sz="1400" dirty="0" smtClean="0"/>
              <a:t> </a:t>
            </a:r>
            <a:r>
              <a:rPr lang="en-US" sz="1400" dirty="0" err="1" smtClean="0"/>
              <a:t>doorbloeding</a:t>
            </a:r>
            <a:r>
              <a:rPr lang="en-US" sz="1400" dirty="0" smtClean="0"/>
              <a:t> van de </a:t>
            </a:r>
            <a:r>
              <a:rPr lang="en-US" sz="1400" dirty="0" err="1" smtClean="0"/>
              <a:t>hersenen</a:t>
            </a:r>
            <a:r>
              <a:rPr lang="nl-NL" sz="1400" dirty="0"/>
              <a:t>.</a:t>
            </a:r>
            <a:endParaRPr lang="en-US" sz="14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6012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Tijdelijke aanduiding voor inhoud 4" descr="Afbeelding met ding, LEGO&#10;&#10;Beschrijving is gegenereerd met hoge betrouwbaarheid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781" y="3005798"/>
            <a:ext cx="3997637" cy="3616051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92043" y="4370956"/>
            <a:ext cx="5455917" cy="2045968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349829" y="-879567"/>
            <a:ext cx="8821782" cy="3971109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5400" dirty="0" err="1"/>
              <a:t>Speciale</a:t>
            </a:r>
            <a:r>
              <a:rPr lang="en-US" sz="5400" dirty="0"/>
              <a:t> </a:t>
            </a:r>
            <a:r>
              <a:rPr lang="en-US" sz="5400" dirty="0" err="1" smtClean="0"/>
              <a:t>bedden</a:t>
            </a:r>
            <a:r>
              <a:rPr lang="en-US" sz="5400" dirty="0" smtClean="0"/>
              <a:t> om </a:t>
            </a:r>
            <a:r>
              <a:rPr lang="en-US" sz="5400" dirty="0" err="1" smtClean="0"/>
              <a:t>drukke</a:t>
            </a:r>
            <a:r>
              <a:rPr lang="en-US" sz="5400" dirty="0" smtClean="0"/>
              <a:t> </a:t>
            </a:r>
            <a:r>
              <a:rPr lang="en-US" sz="5400" dirty="0" err="1" smtClean="0"/>
              <a:t>plekken</a:t>
            </a:r>
            <a:r>
              <a:rPr lang="en-US" sz="5400" dirty="0" smtClean="0"/>
              <a:t> te </a:t>
            </a:r>
            <a:r>
              <a:rPr lang="en-US" sz="5400" dirty="0" err="1" smtClean="0"/>
              <a:t>voorkomen</a:t>
            </a:r>
            <a:endParaRPr lang="en-US" sz="5400" dirty="0"/>
          </a:p>
        </p:txBody>
      </p:sp>
    </p:spTree>
    <p:extLst>
      <p:ext uri="{BB962C8B-B14F-4D97-AF65-F5344CB8AC3E}">
        <p14:creationId xmlns:p14="http://schemas.microsoft.com/office/powerpoint/2010/main" val="4233922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Afbeelding 6" descr="Afbeelding met ding, binnen, taart, LEGO&#10;&#10;Beschrijving is gegenereerd met zeer hoge betrouwbaarheid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040" y="1343097"/>
            <a:ext cx="3425609" cy="1926904"/>
          </a:xfrm>
          <a:prstGeom prst="rect">
            <a:avLst/>
          </a:prstGeom>
        </p:spPr>
      </p:pic>
      <p:pic>
        <p:nvPicPr>
          <p:cNvPr id="5" name="Tijdelijke aanduiding voor inhoud 4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85729" y="1607169"/>
            <a:ext cx="3433324" cy="1398761"/>
          </a:xfrm>
          <a:prstGeom prst="rect">
            <a:avLst/>
          </a:prstGeom>
        </p:spPr>
      </p:pic>
      <p:pic>
        <p:nvPicPr>
          <p:cNvPr id="9" name="Afbeelding 8" descr="Afbeelding met binnen&#10;&#10;Beschrijving is gegenereerd met zeer hoge betrouwbaarheid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49725" y="1365887"/>
            <a:ext cx="3423916" cy="1925952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27538" y="4756638"/>
            <a:ext cx="11139854" cy="930447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5400">
                <a:solidFill>
                  <a:schemeClr val="bg1"/>
                </a:solidFill>
              </a:rPr>
              <a:t>Antidecubitus matrassen</a:t>
            </a:r>
          </a:p>
        </p:txBody>
      </p:sp>
    </p:spTree>
    <p:extLst>
      <p:ext uri="{BB962C8B-B14F-4D97-AF65-F5344CB8AC3E}">
        <p14:creationId xmlns:p14="http://schemas.microsoft.com/office/powerpoint/2010/main" val="3968903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085" b="3"/>
          <a:stretch/>
        </p:blipFill>
        <p:spPr>
          <a:xfrm>
            <a:off x="6090613" y="640082"/>
            <a:ext cx="5461724" cy="5577837"/>
          </a:xfrm>
          <a:prstGeom prst="rect">
            <a:avLst/>
          </a:prstGeom>
          <a:effectLst/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48929" y="629266"/>
            <a:ext cx="5127031" cy="1676603"/>
          </a:xfrm>
        </p:spPr>
        <p:txBody>
          <a:bodyPr>
            <a:normAutofit/>
          </a:bodyPr>
          <a:lstStyle/>
          <a:p>
            <a:r>
              <a:rPr lang="nl-NL" dirty="0" smtClean="0"/>
              <a:t>Lesdoelen </a:t>
            </a:r>
            <a:r>
              <a:rPr lang="nl-NL" dirty="0" err="1" smtClean="0"/>
              <a:t>Bedverzorging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91878" y="2778034"/>
            <a:ext cx="5127029" cy="3785419"/>
          </a:xfrm>
        </p:spPr>
        <p:txBody>
          <a:bodyPr>
            <a:normAutofit/>
          </a:bodyPr>
          <a:lstStyle/>
          <a:p>
            <a:pPr>
              <a:lnSpc>
                <a:spcPct val="70000"/>
              </a:lnSpc>
            </a:pPr>
            <a:r>
              <a:rPr lang="nl-NL" dirty="0">
                <a:cs typeface="Arial" panose="020B0604020202020204" pitchFamily="34" charset="0"/>
              </a:rPr>
              <a:t>Na deze les kan de student het bed opmaken met en zonder zorgvrager in het bed.</a:t>
            </a:r>
          </a:p>
          <a:p>
            <a:pPr>
              <a:lnSpc>
                <a:spcPct val="70000"/>
              </a:lnSpc>
            </a:pPr>
            <a:r>
              <a:rPr lang="nl-NL" dirty="0">
                <a:cs typeface="Arial" panose="020B0604020202020204" pitchFamily="34" charset="0"/>
              </a:rPr>
              <a:t>Na deze les kan de student benoemen welke hulpmiddelen in en om het bed er zijn en waar ze voor dienen.</a:t>
            </a:r>
          </a:p>
          <a:p>
            <a:pPr>
              <a:lnSpc>
                <a:spcPct val="70000"/>
              </a:lnSpc>
            </a:pPr>
            <a:r>
              <a:rPr lang="nl-NL" dirty="0">
                <a:cs typeface="Arial" panose="020B0604020202020204" pitchFamily="34" charset="0"/>
              </a:rPr>
              <a:t>Na deze les kan de student de zorgvrager in verschillende houdingen in bed leggen.</a:t>
            </a:r>
          </a:p>
          <a:p>
            <a:pPr>
              <a:lnSpc>
                <a:spcPct val="70000"/>
              </a:lnSpc>
            </a:pPr>
            <a:r>
              <a:rPr lang="nl-NL" dirty="0">
                <a:cs typeface="Arial" panose="020B0604020202020204" pitchFamily="34" charset="0"/>
              </a:rPr>
              <a:t>Na deze les kan de student de bed complicaties benoemen en voorkomen.</a:t>
            </a:r>
          </a:p>
        </p:txBody>
      </p:sp>
    </p:spTree>
    <p:extLst>
      <p:ext uri="{BB962C8B-B14F-4D97-AF65-F5344CB8AC3E}">
        <p14:creationId xmlns:p14="http://schemas.microsoft.com/office/powerpoint/2010/main" val="6581427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Tijdelijke aanduiding voor inhoud 4" descr="Afbeelding met meubels&#10;&#10;Beschrijving is gegenereerd met hoge betrouwbaarheid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5933" y="441002"/>
            <a:ext cx="3997637" cy="3997637"/>
          </a:xfrm>
          <a:prstGeom prst="rect">
            <a:avLst/>
          </a:prstGeom>
        </p:spPr>
      </p:pic>
      <p:pic>
        <p:nvPicPr>
          <p:cNvPr id="7" name="Afbeelding 6" descr="Afbeelding met binnen, vloer, muur, bed&#10;&#10;Beschrijving is gegenereerd met zeer hoge betrouwbaarheid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6043" y="492457"/>
            <a:ext cx="5455917" cy="3628184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27538" y="4756638"/>
            <a:ext cx="11139854" cy="930447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5400" dirty="0">
                <a:solidFill>
                  <a:schemeClr val="bg1"/>
                </a:solidFill>
              </a:rPr>
              <a:t> </a:t>
            </a:r>
            <a:r>
              <a:rPr lang="en-US" sz="5400" dirty="0">
                <a:solidFill>
                  <a:schemeClr val="tx1"/>
                </a:solidFill>
              </a:rPr>
              <a:t>Het </a:t>
            </a:r>
            <a:r>
              <a:rPr lang="en-US" sz="5400" dirty="0" err="1">
                <a:solidFill>
                  <a:schemeClr val="tx1"/>
                </a:solidFill>
              </a:rPr>
              <a:t>hoog</a:t>
            </a:r>
            <a:r>
              <a:rPr lang="en-US" sz="5400" dirty="0">
                <a:solidFill>
                  <a:schemeClr val="tx1"/>
                </a:solidFill>
              </a:rPr>
              <a:t> </a:t>
            </a:r>
            <a:r>
              <a:rPr lang="en-US" sz="5400" dirty="0" smtClean="0">
                <a:solidFill>
                  <a:schemeClr val="tx1"/>
                </a:solidFill>
              </a:rPr>
              <a:t>lag bed </a:t>
            </a:r>
            <a:r>
              <a:rPr lang="en-US" sz="5400" dirty="0">
                <a:solidFill>
                  <a:schemeClr val="bg1"/>
                </a:solidFill>
              </a:rPr>
              <a:t>bed</a:t>
            </a:r>
          </a:p>
        </p:txBody>
      </p:sp>
    </p:spTree>
    <p:extLst>
      <p:ext uri="{BB962C8B-B14F-4D97-AF65-F5344CB8AC3E}">
        <p14:creationId xmlns:p14="http://schemas.microsoft.com/office/powerpoint/2010/main" val="24422112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/>
          <p:cNvSpPr txBox="1"/>
          <p:nvPr/>
        </p:nvSpPr>
        <p:spPr>
          <a:xfrm>
            <a:off x="2074001" y="910591"/>
            <a:ext cx="7400925" cy="63404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nl-NL" sz="2800" b="1" dirty="0">
                <a:solidFill>
                  <a:srgbClr val="FF0000"/>
                </a:solidFill>
                <a:latin typeface="Arial" charset="0"/>
                <a:cs typeface="Arial" charset="0"/>
              </a:rPr>
              <a:t>Hoog laag bed - onderdelen</a:t>
            </a:r>
          </a:p>
          <a:p>
            <a:pPr eaLnBrk="1" hangingPunct="1">
              <a:defRPr/>
            </a:pPr>
            <a:endParaRPr lang="nl-NL" sz="2400" dirty="0">
              <a:latin typeface="Arial" charset="0"/>
              <a:cs typeface="Arial" charset="0"/>
            </a:endParaRPr>
          </a:p>
          <a:p>
            <a:pPr marL="457200" indent="-457200">
              <a:buFont typeface="+mj-lt"/>
              <a:buAutoNum type="arabicPeriod"/>
              <a:defRPr/>
            </a:pPr>
            <a:r>
              <a:rPr lang="nl-NL" sz="2400" dirty="0">
                <a:latin typeface="Arial" charset="0"/>
                <a:cs typeface="Arial" charset="0"/>
              </a:rPr>
              <a:t>Verstelbare rugsteun/bovenbeen en beensteun</a:t>
            </a:r>
          </a:p>
          <a:p>
            <a:pPr marL="457200" indent="-457200">
              <a:buFont typeface="+mj-lt"/>
              <a:buAutoNum type="arabicPeriod"/>
              <a:defRPr/>
            </a:pPr>
            <a:r>
              <a:rPr lang="nl-NL" sz="2400" dirty="0">
                <a:latin typeface="Arial" charset="0"/>
                <a:cs typeface="Arial" charset="0"/>
              </a:rPr>
              <a:t>Elektronische bedieningsunit  </a:t>
            </a:r>
          </a:p>
          <a:p>
            <a:pPr marL="457200" indent="-457200">
              <a:buFont typeface="+mj-lt"/>
              <a:buAutoNum type="arabicPeriod"/>
              <a:defRPr/>
            </a:pPr>
            <a:r>
              <a:rPr lang="nl-NL" sz="2400" dirty="0">
                <a:latin typeface="Arial" charset="0"/>
                <a:cs typeface="Arial" charset="0"/>
              </a:rPr>
              <a:t>Papegaai (bedgalg)</a:t>
            </a:r>
          </a:p>
          <a:p>
            <a:pPr marL="457200" indent="-457200">
              <a:buFont typeface="+mj-lt"/>
              <a:buAutoNum type="arabicPeriod"/>
              <a:defRPr/>
            </a:pPr>
            <a:r>
              <a:rPr lang="nl-NL" sz="2400" dirty="0">
                <a:latin typeface="Arial" charset="0"/>
                <a:cs typeface="Arial" charset="0"/>
              </a:rPr>
              <a:t>Infuushouder</a:t>
            </a:r>
          </a:p>
          <a:p>
            <a:pPr marL="457200" indent="-457200">
              <a:buFont typeface="+mj-lt"/>
              <a:buAutoNum type="arabicPeriod"/>
              <a:defRPr/>
            </a:pPr>
            <a:r>
              <a:rPr lang="nl-NL" sz="2400" dirty="0">
                <a:latin typeface="Arial" charset="0"/>
                <a:cs typeface="Arial" charset="0"/>
              </a:rPr>
              <a:t>Urinaalhouder</a:t>
            </a:r>
          </a:p>
          <a:p>
            <a:pPr marL="457200" indent="-457200">
              <a:buFont typeface="+mj-lt"/>
              <a:buAutoNum type="arabicPeriod"/>
              <a:defRPr/>
            </a:pPr>
            <a:r>
              <a:rPr lang="nl-NL" sz="2400" dirty="0">
                <a:latin typeface="Arial" charset="0"/>
                <a:cs typeface="Arial" charset="0"/>
              </a:rPr>
              <a:t>Katheterzakhouder</a:t>
            </a:r>
          </a:p>
          <a:p>
            <a:pPr marL="457200" indent="-457200">
              <a:buFont typeface="+mj-lt"/>
              <a:buAutoNum type="arabicPeriod"/>
              <a:defRPr/>
            </a:pPr>
            <a:r>
              <a:rPr lang="nl-NL" sz="2400" dirty="0">
                <a:latin typeface="Arial" charset="0"/>
                <a:cs typeface="Arial" charset="0"/>
              </a:rPr>
              <a:t>Dekenboog</a:t>
            </a:r>
          </a:p>
          <a:p>
            <a:pPr marL="457200" indent="-457200">
              <a:buFont typeface="+mj-lt"/>
              <a:buAutoNum type="arabicPeriod"/>
              <a:defRPr/>
            </a:pPr>
            <a:r>
              <a:rPr lang="nl-NL" sz="2400" dirty="0">
                <a:latin typeface="Arial" charset="0"/>
                <a:cs typeface="Arial" charset="0"/>
              </a:rPr>
              <a:t>Onrusthekken</a:t>
            </a:r>
          </a:p>
          <a:p>
            <a:pPr marL="457200" indent="-457200">
              <a:buFont typeface="+mj-lt"/>
              <a:buAutoNum type="arabicPeriod"/>
              <a:defRPr/>
            </a:pPr>
            <a:r>
              <a:rPr lang="nl-NL" sz="2400" dirty="0">
                <a:latin typeface="Arial" charset="0"/>
                <a:cs typeface="Arial" charset="0"/>
              </a:rPr>
              <a:t>Afdichting van onrusthekken</a:t>
            </a:r>
          </a:p>
          <a:p>
            <a:pPr eaLnBrk="1" hangingPunct="1">
              <a:defRPr/>
            </a:pPr>
            <a:endParaRPr lang="nl-NL" sz="2400" dirty="0">
              <a:latin typeface="Arial" charset="0"/>
              <a:cs typeface="Arial" charset="0"/>
            </a:endParaRPr>
          </a:p>
          <a:p>
            <a:pPr eaLnBrk="1" hangingPunct="1">
              <a:defRPr/>
            </a:pPr>
            <a:endParaRPr lang="nl-NL" sz="2400" dirty="0">
              <a:latin typeface="Arial" charset="0"/>
              <a:cs typeface="Arial" charset="0"/>
            </a:endParaRPr>
          </a:p>
          <a:p>
            <a:pPr eaLnBrk="1" hangingPunct="1">
              <a:defRPr/>
            </a:pPr>
            <a:r>
              <a:rPr lang="nl-NL" sz="2400" b="1" dirty="0">
                <a:solidFill>
                  <a:srgbClr val="FF0000"/>
                </a:solidFill>
                <a:latin typeface="Arial" charset="0"/>
                <a:cs typeface="Arial" charset="0"/>
              </a:rPr>
              <a:t>Doel van hoog laag bed:</a:t>
            </a:r>
          </a:p>
          <a:p>
            <a:pPr eaLnBrk="1" hangingPunct="1">
              <a:defRPr/>
            </a:pPr>
            <a:r>
              <a:rPr lang="nl-NL" sz="2400" dirty="0">
                <a:latin typeface="Arial" charset="0"/>
                <a:cs typeface="Arial" charset="0"/>
              </a:rPr>
              <a:t>Extra ondersteuning / comfort / ergonomisch werken</a:t>
            </a:r>
          </a:p>
          <a:p>
            <a:pPr eaLnBrk="1" hangingPunct="1">
              <a:defRPr/>
            </a:pPr>
            <a:endParaRPr lang="nl-NL" sz="2400" dirty="0">
              <a:latin typeface="Arial" charset="0"/>
              <a:cs typeface="Arial" charset="0"/>
            </a:endParaRPr>
          </a:p>
          <a:p>
            <a:pPr marL="285750" indent="-285750">
              <a:buFont typeface="Arial" pitchFamily="34" charset="0"/>
              <a:buChar char="•"/>
              <a:defRPr/>
            </a:pPr>
            <a:endParaRPr lang="nl-NL" dirty="0">
              <a:latin typeface="Arial" charset="0"/>
              <a:cs typeface="Arial" charset="0"/>
            </a:endParaRPr>
          </a:p>
        </p:txBody>
      </p:sp>
      <p:pic>
        <p:nvPicPr>
          <p:cNvPr id="1638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67550" y="2747964"/>
            <a:ext cx="2686050" cy="2243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170805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 nodeType="clickPar">
                      <p:stCondLst>
                        <p:cond delay="indefinite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185851" y="1152549"/>
            <a:ext cx="9836812" cy="745920"/>
          </a:xfrm>
        </p:spPr>
        <p:txBody>
          <a:bodyPr/>
          <a:lstStyle/>
          <a:p>
            <a:r>
              <a:rPr lang="nl-NL" sz="2000" dirty="0" smtClean="0"/>
              <a:t>Demonstratie bed opmaken</a:t>
            </a:r>
            <a:r>
              <a:rPr lang="nl-NL" dirty="0" smtClean="0"/>
              <a:t/>
            </a:r>
            <a:br>
              <a:rPr lang="nl-NL" dirty="0" smtClean="0"/>
            </a:br>
            <a:r>
              <a:rPr lang="nl-NL" sz="1600" dirty="0" smtClean="0">
                <a:hlinkClick r:id="rId2"/>
              </a:rPr>
              <a:t>https</a:t>
            </a:r>
            <a:r>
              <a:rPr lang="nl-NL" sz="1600" dirty="0">
                <a:hlinkClick r:id="rId2"/>
              </a:rPr>
              <a:t>://www.youtube.com/watch?v=lAyqrKFVM-s</a:t>
            </a:r>
            <a:endParaRPr lang="nl-NL" sz="1600" dirty="0"/>
          </a:p>
        </p:txBody>
      </p:sp>
      <p:pic>
        <p:nvPicPr>
          <p:cNvPr id="5" name="Tijdelijke aanduiding voor inhoud 4" descr="Afbeelding met persoon, binnen, ziekenhuiskamer, muur&#10;&#10;Beschrijving is gegenereerd met zeer hoge betrouwbaarheid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86149" y="2191385"/>
            <a:ext cx="5585433" cy="3639841"/>
          </a:xfrm>
        </p:spPr>
      </p:pic>
    </p:spTree>
    <p:extLst>
      <p:ext uri="{BB962C8B-B14F-4D97-AF65-F5344CB8AC3E}">
        <p14:creationId xmlns:p14="http://schemas.microsoft.com/office/powerpoint/2010/main" val="36674926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976031" y="946460"/>
            <a:ext cx="6377769" cy="4930246"/>
          </a:xfrm>
        </p:spPr>
        <p:txBody>
          <a:bodyPr anchor="ctr">
            <a:normAutofit/>
          </a:bodyPr>
          <a:lstStyle/>
          <a:p>
            <a:r>
              <a:rPr lang="nl-NL" b="1" dirty="0"/>
              <a:t>Aandachtspunten:</a:t>
            </a:r>
          </a:p>
          <a:p>
            <a:r>
              <a:rPr lang="nl-NL" dirty="0"/>
              <a:t>Leg geen wasgoed op de grond</a:t>
            </a:r>
          </a:p>
          <a:p>
            <a:r>
              <a:rPr lang="nl-NL" dirty="0"/>
              <a:t>Zet het bed op werk hoogte</a:t>
            </a:r>
          </a:p>
          <a:p>
            <a:r>
              <a:rPr lang="nl-NL" dirty="0"/>
              <a:t>Als de zorgvrager uit het bed kan zet hem dan even op een stoel</a:t>
            </a:r>
          </a:p>
          <a:p>
            <a:r>
              <a:rPr lang="nl-NL" dirty="0"/>
              <a:t>Gebruik zo weinig mogelijk losse </a:t>
            </a:r>
            <a:r>
              <a:rPr lang="nl-NL" dirty="0" smtClean="0"/>
              <a:t>matjes</a:t>
            </a:r>
          </a:p>
          <a:p>
            <a:r>
              <a:rPr lang="nl-NL" dirty="0" smtClean="0"/>
              <a:t>Vouw wasgoed</a:t>
            </a:r>
            <a:endParaRPr lang="nl-NL" dirty="0"/>
          </a:p>
        </p:txBody>
      </p:sp>
      <p:pic>
        <p:nvPicPr>
          <p:cNvPr id="4098" name="Picture 2" descr="Afbeeldingsresultaat voor bed opmake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2261" y="1792332"/>
            <a:ext cx="3238500" cy="3238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75299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259395" y="1154139"/>
            <a:ext cx="8565359" cy="1538400"/>
          </a:xfrm>
        </p:spPr>
        <p:txBody>
          <a:bodyPr/>
          <a:lstStyle/>
          <a:p>
            <a:r>
              <a:rPr lang="nl-NL" sz="1600" dirty="0" smtClean="0">
                <a:hlinkClick r:id="rId2"/>
              </a:rPr>
              <a:t>           https</a:t>
            </a:r>
            <a:r>
              <a:rPr lang="nl-NL" sz="1600" dirty="0">
                <a:hlinkClick r:id="rId2"/>
              </a:rPr>
              <a:t>://</a:t>
            </a:r>
            <a:r>
              <a:rPr lang="nl-NL" sz="1600" dirty="0" smtClean="0">
                <a:hlinkClick r:id="rId2"/>
              </a:rPr>
              <a:t>www.youtube.com/watch?v=2X3NZ2WW9lw</a:t>
            </a:r>
            <a:r>
              <a:rPr lang="nl-NL" sz="1600" dirty="0" smtClean="0"/>
              <a:t/>
            </a:r>
            <a:br>
              <a:rPr lang="nl-NL" sz="1600" dirty="0" smtClean="0"/>
            </a:br>
            <a:endParaRPr lang="nl-NL" sz="1600" dirty="0"/>
          </a:p>
        </p:txBody>
      </p:sp>
      <p:pic>
        <p:nvPicPr>
          <p:cNvPr id="1026" name="Picture 2" descr="Afbeeldingsresultaat voor zorgvrager in bed bedopmaken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41369" y="2377049"/>
            <a:ext cx="6541911" cy="3679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hthoek 3"/>
          <p:cNvSpPr/>
          <p:nvPr/>
        </p:nvSpPr>
        <p:spPr>
          <a:xfrm rot="10800000" flipV="1">
            <a:off x="2833488" y="923306"/>
            <a:ext cx="679819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sz="2400" dirty="0">
                <a:solidFill>
                  <a:srgbClr val="E56A54"/>
                </a:solidFill>
              </a:rPr>
              <a:t>Bed opmaken met een zorgvrager in bed</a:t>
            </a:r>
          </a:p>
        </p:txBody>
      </p:sp>
    </p:spTree>
    <p:extLst>
      <p:ext uri="{BB962C8B-B14F-4D97-AF65-F5344CB8AC3E}">
        <p14:creationId xmlns:p14="http://schemas.microsoft.com/office/powerpoint/2010/main" val="2040738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676400" y="731837"/>
            <a:ext cx="10515600" cy="1325563"/>
          </a:xfrm>
        </p:spPr>
        <p:txBody>
          <a:bodyPr>
            <a:normAutofit/>
          </a:bodyPr>
          <a:lstStyle/>
          <a:p>
            <a:r>
              <a:rPr lang="nl-NL" sz="2800" dirty="0"/>
              <a:t>Bed opmaken met </a:t>
            </a:r>
            <a:r>
              <a:rPr lang="nl-NL" sz="2800" dirty="0" smtClean="0"/>
              <a:t>zorgvrager</a:t>
            </a:r>
            <a:br>
              <a:rPr lang="nl-NL" sz="2800" dirty="0" smtClean="0"/>
            </a:br>
            <a:endParaRPr lang="nl-NL" sz="28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12074" y="2057400"/>
            <a:ext cx="10515600" cy="3871762"/>
          </a:xfrm>
        </p:spPr>
        <p:txBody>
          <a:bodyPr>
            <a:normAutofit/>
          </a:bodyPr>
          <a:lstStyle/>
          <a:p>
            <a:r>
              <a:rPr lang="nl-NL" sz="2400" dirty="0"/>
              <a:t>Van boven naar beneden; de zorgvrager moet dan wel zich kunnen omhoog duwen</a:t>
            </a:r>
          </a:p>
          <a:p>
            <a:r>
              <a:rPr lang="nl-NL" sz="2400" dirty="0" smtClean="0"/>
              <a:t>Van </a:t>
            </a:r>
            <a:r>
              <a:rPr lang="nl-NL" sz="2400" dirty="0"/>
              <a:t>links naar rechts: de zorgvrager kan niet meer mee </a:t>
            </a:r>
            <a:r>
              <a:rPr lang="nl-NL" sz="2400" dirty="0" smtClean="0"/>
              <a:t>helpen</a:t>
            </a:r>
            <a:endParaRPr lang="nl-NL" sz="2400" dirty="0"/>
          </a:p>
          <a:p>
            <a:r>
              <a:rPr lang="nl-NL" sz="2400" dirty="0"/>
              <a:t>Probeer dit zoveel mogelijk met 2 verzorgende te </a:t>
            </a:r>
            <a:r>
              <a:rPr lang="nl-NL" sz="2400" dirty="0" smtClean="0"/>
              <a:t>doen</a:t>
            </a:r>
            <a:endParaRPr lang="nl-NL" sz="2400" dirty="0" smtClean="0"/>
          </a:p>
          <a:p>
            <a:r>
              <a:rPr lang="nl-NL" sz="2400" dirty="0"/>
              <a:t>D</a:t>
            </a:r>
            <a:r>
              <a:rPr lang="nl-NL" sz="2400" dirty="0" smtClean="0"/>
              <a:t>akpansgewijs en huisje methode van de </a:t>
            </a:r>
            <a:r>
              <a:rPr lang="nl-NL" sz="2400" dirty="0" smtClean="0"/>
              <a:t>kussens</a:t>
            </a:r>
          </a:p>
          <a:p>
            <a:endParaRPr lang="nl-NL" sz="2400" dirty="0"/>
          </a:p>
          <a:p>
            <a:pPr marL="0" indent="0">
              <a:buNone/>
            </a:pPr>
            <a:endParaRPr lang="nl-NL" sz="2400" dirty="0"/>
          </a:p>
        </p:txBody>
      </p:sp>
    </p:spTree>
    <p:extLst>
      <p:ext uri="{BB962C8B-B14F-4D97-AF65-F5344CB8AC3E}">
        <p14:creationId xmlns:p14="http://schemas.microsoft.com/office/powerpoint/2010/main" val="645984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Tijdelijke aanduiding voor inhoud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28940" y="2116182"/>
            <a:ext cx="7363636" cy="3748767"/>
          </a:xfrm>
          <a:prstGeom prst="rect">
            <a:avLst/>
          </a:prstGeom>
          <a:effectLst/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-870857" y="-69851"/>
            <a:ext cx="13557068" cy="2186033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sz="4000" kern="1200" dirty="0" err="1">
                <a:latin typeface="+mj-lt"/>
                <a:ea typeface="+mj-ea"/>
                <a:cs typeface="+mj-cs"/>
              </a:rPr>
              <a:t>Houdingen</a:t>
            </a:r>
            <a:r>
              <a:rPr lang="en-US" sz="4000" kern="1200" dirty="0">
                <a:latin typeface="+mj-lt"/>
                <a:ea typeface="+mj-ea"/>
                <a:cs typeface="+mj-cs"/>
              </a:rPr>
              <a:t> in bed</a:t>
            </a:r>
          </a:p>
        </p:txBody>
      </p:sp>
    </p:spTree>
    <p:extLst>
      <p:ext uri="{BB962C8B-B14F-4D97-AF65-F5344CB8AC3E}">
        <p14:creationId xmlns:p14="http://schemas.microsoft.com/office/powerpoint/2010/main" val="1834532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Vista Colleg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Vista Colleg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rgbClr val="E56A54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Presentatie1" id="{9AA20EB6-6F04-40F7-A8C9-DB88098C4945}" vid="{0530D08B-A237-4D19-8FDD-359FB2179A65}"/>
    </a:ext>
  </a:extLst>
</a:theme>
</file>

<file path=ppt/theme/theme2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78216F489BC774EBD172C19CD79E34C" ma:contentTypeVersion="12" ma:contentTypeDescription="Een nieuw document maken." ma:contentTypeScope="" ma:versionID="093d665c4992da483c9a1192a9adc004">
  <xsd:schema xmlns:xsd="http://www.w3.org/2001/XMLSchema" xmlns:xs="http://www.w3.org/2001/XMLSchema" xmlns:p="http://schemas.microsoft.com/office/2006/metadata/properties" xmlns:ns3="c9bd5dfc-f02c-44ca-98ee-ab182d0e434f" xmlns:ns4="146be97d-2635-4526-97a5-9320b285a293" targetNamespace="http://schemas.microsoft.com/office/2006/metadata/properties" ma:root="true" ma:fieldsID="f39f360e7e47c8a3af9ee118e858cc0e" ns3:_="" ns4:_="">
    <xsd:import namespace="c9bd5dfc-f02c-44ca-98ee-ab182d0e434f"/>
    <xsd:import namespace="146be97d-2635-4526-97a5-9320b285a293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DateTaken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bd5dfc-f02c-44ca-98ee-ab182d0e434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4" nillable="true" ma:displayName="MediaServiceAutoTags" ma:internalName="MediaServiceAutoTags" ma:readOnly="true">
      <xsd:simpleType>
        <xsd:restriction base="dms:Text"/>
      </xsd:simpleType>
    </xsd:element>
    <xsd:element name="MediaServiceOCR" ma:index="15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46be97d-2635-4526-97a5-9320b285a293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2" nillable="true" ma:displayName="Hint-hash delen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72CA0802-40DD-4956-830F-213C8DCCB4C2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F395AC2F-CD9E-4262-B514-078724927AC4}">
  <ds:schemaRefs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146be97d-2635-4526-97a5-9320b285a293"/>
    <ds:schemaRef ds:uri="http://purl.org/dc/terms/"/>
    <ds:schemaRef ds:uri="c9bd5dfc-f02c-44ca-98ee-ab182d0e434f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77DA8D32-1724-4BF2-8C29-BF5A3052E2D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9bd5dfc-f02c-44ca-98ee-ab182d0e434f"/>
    <ds:schemaRef ds:uri="146be97d-2635-4526-97a5-9320b285a29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Vista_PowerPoint_16x9</Template>
  <TotalTime>263</TotalTime>
  <Words>324</Words>
  <Application>Microsoft Office PowerPoint</Application>
  <PresentationFormat>Breedbeeld</PresentationFormat>
  <Paragraphs>56</Paragraphs>
  <Slides>16</Slides>
  <Notes>2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16</vt:i4>
      </vt:variant>
    </vt:vector>
  </HeadingPairs>
  <TitlesOfParts>
    <vt:vector size="21" baseType="lpstr">
      <vt:lpstr>Arial</vt:lpstr>
      <vt:lpstr>Calibri</vt:lpstr>
      <vt:lpstr>MS Mincho</vt:lpstr>
      <vt:lpstr>Verdana</vt:lpstr>
      <vt:lpstr>Vista College</vt:lpstr>
      <vt:lpstr>PowerPoint-presentatie</vt:lpstr>
      <vt:lpstr>Lesdoelen Bedverzorging</vt:lpstr>
      <vt:lpstr> Het hoog lag bed bed</vt:lpstr>
      <vt:lpstr>PowerPoint-presentatie</vt:lpstr>
      <vt:lpstr>Demonstratie bed opmaken https://www.youtube.com/watch?v=lAyqrKFVM-s</vt:lpstr>
      <vt:lpstr>PowerPoint-presentatie</vt:lpstr>
      <vt:lpstr>           https://www.youtube.com/watch?v=2X3NZ2WW9lw </vt:lpstr>
      <vt:lpstr>Bed opmaken met zorgvrager </vt:lpstr>
      <vt:lpstr>Houdingen in bed</vt:lpstr>
      <vt:lpstr>Houdingen in bed met een verhoogde kansvan drukplekken</vt:lpstr>
      <vt:lpstr> Waarom inzet Hulpmiddelen om drukplekken te voorkomen</vt:lpstr>
      <vt:lpstr>Maar ook bedhoudingen verminderen drukplekken Fowlerse houding bij verminderen schuifkracht en drukverdeling</vt:lpstr>
      <vt:lpstr>Anti Trendelenburg</vt:lpstr>
      <vt:lpstr>Trendelenburg</vt:lpstr>
      <vt:lpstr>Speciale bedden om drukke plekken te voorkomen</vt:lpstr>
      <vt:lpstr>Antidecubitus matrassen</vt:lpstr>
    </vt:vector>
  </TitlesOfParts>
  <Company>Leeuwenborgh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subject>Template voor een 16x9 PowerPoint</dc:subject>
  <dc:creator>Joska (J.C.J.E.M.) Franssen</dc:creator>
  <dc:description>v1.0.0</dc:description>
  <cp:lastModifiedBy>Joska (J.C.J.E.M.) Franssen</cp:lastModifiedBy>
  <cp:revision>14</cp:revision>
  <dcterms:created xsi:type="dcterms:W3CDTF">2020-03-25T08:12:00Z</dcterms:created>
  <dcterms:modified xsi:type="dcterms:W3CDTF">2020-03-25T12:35:21Z</dcterms:modified>
  <cp:category>Huisstijl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0x010100D78216F489BC774EBD172C19CD79E34C</vt:lpwstr>
  </property>
</Properties>
</file>