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648" r:id="rId4"/>
  </p:sldMasterIdLst>
  <p:notesMasterIdLst>
    <p:notesMasterId r:id="rId12"/>
  </p:notesMasterIdLst>
  <p:handoutMasterIdLst>
    <p:handoutMasterId r:id="rId13"/>
  </p:handoutMasterIdLst>
  <p:sldIdLst>
    <p:sldId id="256" r:id="rId5"/>
    <p:sldId id="259" r:id="rId6"/>
    <p:sldId id="258" r:id="rId7"/>
    <p:sldId id="262" r:id="rId8"/>
    <p:sldId id="261" r:id="rId9"/>
    <p:sldId id="257" r:id="rId10"/>
    <p:sldId id="260" r:id="rId11"/>
  </p:sldIdLst>
  <p:sldSz cx="12192000" cy="6858000"/>
  <p:notesSz cx="6858000" cy="9144000"/>
  <p:defaultTextStyle>
    <a:defPPr rtl="0"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712" autoAdjust="0"/>
  </p:normalViewPr>
  <p:slideViewPr>
    <p:cSldViewPr snapToGrid="0">
      <p:cViewPr varScale="1">
        <p:scale>
          <a:sx n="74" d="100"/>
          <a:sy n="74" d="100"/>
        </p:scale>
        <p:origin x="72" y="2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96" d="100"/>
          <a:sy n="96" d="100"/>
        </p:scale>
        <p:origin x="3642" y="7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>
            <a:extLst>
              <a:ext uri="{FF2B5EF4-FFF2-40B4-BE49-F238E27FC236}">
                <a16:creationId xmlns:a16="http://schemas.microsoft.com/office/drawing/2014/main" id="{A090D19F-9EE3-43D8-9670-6A58E05C31A6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E0D55E1F-C225-46B0-8D02-A7F01D1EEC63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 rtl="0"/>
            <a:fld id="{50068D39-B118-4110-96E1-9600E4E64DBB}" type="datetime1">
              <a:rPr lang="nl-NL" noProof="1" smtClean="0">
                <a:latin typeface="Calibri" panose="020F0502020204030204" pitchFamily="34" charset="0"/>
              </a:rPr>
              <a:t>20-3-2020</a:t>
            </a:fld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52CF677B-DDC3-4004-9B1B-95E07E15D25E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4AD43975-40E2-4F98-BE43-D14876F362E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rtl="0"/>
            <a:fld id="{98BC8066-2EF6-4176-9ACB-F71BDAE9FFED}" type="slidenum">
              <a:rPr lang="nl-NL" noProof="1" smtClean="0">
                <a:latin typeface="Calibri" panose="020F0502020204030204" pitchFamily="34" charset="0"/>
              </a:rPr>
              <a:t>‹nr.›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14032840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Calibri" panose="020F0502020204030204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Calibri" panose="020F0502020204030204" pitchFamily="34" charset="0"/>
              </a:defRPr>
            </a:lvl1pPr>
          </a:lstStyle>
          <a:p>
            <a:fld id="{DFAE69CB-8E40-45D5-9AEA-0AEC31E2C407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rtl="0"/>
            <a:endParaRPr lang="nl-NL" noProof="1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Calibri" panose="020F0502020204030204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Calibri" panose="020F0502020204030204" pitchFamily="34" charset="0"/>
              </a:defRPr>
            </a:lvl1pPr>
          </a:lstStyle>
          <a:p>
            <a:fld id="{5EA54082-0EDA-40C0-B23E-AB88047B2438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2625093644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1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6111440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2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3888089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3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7202246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4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468764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5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8634566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6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251894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rtl="0"/>
            <a:endParaRPr lang="nl-NL" noProof="1">
              <a:latin typeface="Calibri" panose="020F050202020403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 rtlCol="0"/>
          <a:lstStyle/>
          <a:p>
            <a:pPr rtl="0"/>
            <a:fld id="{5EA54082-0EDA-40C0-B23E-AB88047B2438}" type="slidenum">
              <a:rPr lang="nl-NL" noProof="1" smtClean="0">
                <a:latin typeface="Calibri" panose="020F0502020204030204" pitchFamily="34" charset="0"/>
              </a:rPr>
              <a:t>7</a:t>
            </a:fld>
            <a:endParaRPr lang="nl-NL" noProof="1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445948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 hasCustomPrompt="1"/>
          </p:nvPr>
        </p:nvSpPr>
        <p:spPr>
          <a:xfrm>
            <a:off x="675420" y="2493085"/>
            <a:ext cx="4971618" cy="2033753"/>
          </a:xfrm>
        </p:spPr>
        <p:txBody>
          <a:bodyPr rtlCol="0" anchor="ctr">
            <a:normAutofit/>
          </a:bodyPr>
          <a:lstStyle>
            <a:lvl1pPr algn="r">
              <a:defRPr sz="36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Titel</a:t>
            </a:r>
          </a:p>
        </p:txBody>
      </p:sp>
      <p:sp>
        <p:nvSpPr>
          <p:cNvPr id="3" name="Subtitel 2"/>
          <p:cNvSpPr>
            <a:spLocks noGrp="1"/>
          </p:cNvSpPr>
          <p:nvPr>
            <p:ph type="subTitle" idx="1" hasCustomPrompt="1"/>
          </p:nvPr>
        </p:nvSpPr>
        <p:spPr>
          <a:xfrm>
            <a:off x="6569348" y="2493085"/>
            <a:ext cx="4984220" cy="2033752"/>
          </a:xfrm>
        </p:spPr>
        <p:txBody>
          <a:bodyPr rtlCol="0"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 rtl="0"/>
            <a:r>
              <a:rPr lang="nl-NL" noProof="1"/>
              <a:t>Subtitel</a:t>
            </a:r>
          </a:p>
        </p:txBody>
      </p:sp>
      <p:cxnSp>
        <p:nvCxnSpPr>
          <p:cNvPr id="8" name="Rechte verbindingslijn 7"/>
          <p:cNvCxnSpPr/>
          <p:nvPr userDrawn="1"/>
        </p:nvCxnSpPr>
        <p:spPr>
          <a:xfrm>
            <a:off x="6108192" y="2842697"/>
            <a:ext cx="0" cy="1334530"/>
          </a:xfrm>
          <a:prstGeom prst="line">
            <a:avLst/>
          </a:prstGeom>
          <a:ln w="8890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Rechthoek 8" descr="Rechthoek met opvulling en rand"/>
          <p:cNvSpPr/>
          <p:nvPr userDrawn="1"/>
        </p:nvSpPr>
        <p:spPr>
          <a:xfrm>
            <a:off x="0" y="6479628"/>
            <a:ext cx="3054096" cy="3783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10" name="Rechthoek 9" descr="Rechthoek met opvulling en rand"/>
          <p:cNvSpPr/>
          <p:nvPr userDrawn="1"/>
        </p:nvSpPr>
        <p:spPr>
          <a:xfrm>
            <a:off x="3054096" y="6479628"/>
            <a:ext cx="3054096" cy="37837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11" name="Rechthoek 10" descr="Rechthoek met opvulling en rand"/>
          <p:cNvSpPr/>
          <p:nvPr userDrawn="1"/>
        </p:nvSpPr>
        <p:spPr>
          <a:xfrm>
            <a:off x="6108192" y="6479628"/>
            <a:ext cx="3054096" cy="37837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12" name="Rechthoek 11" descr="Rechthoek met opvulling en rand"/>
          <p:cNvSpPr/>
          <p:nvPr userDrawn="1"/>
        </p:nvSpPr>
        <p:spPr>
          <a:xfrm>
            <a:off x="9137904" y="6479628"/>
            <a:ext cx="3054096" cy="378372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977081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9788" y="457200"/>
            <a:ext cx="3932237" cy="1600200"/>
          </a:xfrm>
        </p:spPr>
        <p:txBody>
          <a:bodyPr rtlCol="0" anchor="b"/>
          <a:lstStyle>
            <a:lvl1pPr>
              <a:defRPr sz="32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 rtlCol="0"/>
          <a:lstStyle>
            <a:lvl1pPr>
              <a:defRPr sz="3200">
                <a:latin typeface="Segoe UI" panose="020B0502040204020203" pitchFamily="34" charset="0"/>
              </a:defRPr>
            </a:lvl1pPr>
            <a:lvl2pPr>
              <a:defRPr sz="2800">
                <a:latin typeface="Segoe UI" panose="020B0502040204020203" pitchFamily="34" charset="0"/>
              </a:defRPr>
            </a:lvl2pPr>
            <a:lvl3pPr>
              <a:defRPr sz="2400">
                <a:latin typeface="Segoe UI" panose="020B0502040204020203" pitchFamily="34" charset="0"/>
              </a:defRPr>
            </a:lvl3pPr>
            <a:lvl4pPr>
              <a:defRPr sz="2000">
                <a:latin typeface="Segoe UI" panose="020B0502040204020203" pitchFamily="34" charset="0"/>
              </a:defRPr>
            </a:lvl4pPr>
            <a:lvl5pPr>
              <a:defRPr sz="2000">
                <a:latin typeface="Segoe UI" panose="020B0502040204020203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 rtlCol="0"/>
          <a:lstStyle>
            <a:lvl1pPr marL="0" indent="0">
              <a:buNone/>
              <a:defRPr sz="1600">
                <a:latin typeface="Segoe UI" panose="020B0502040204020203" pitchFamily="34" charset="0"/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384E9BD3-F2C5-4B16-A6A2-5E5D1372C193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5521837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9788" y="457200"/>
            <a:ext cx="3932237" cy="1600200"/>
          </a:xfrm>
        </p:spPr>
        <p:txBody>
          <a:bodyPr rtlCol="0" anchor="b"/>
          <a:lstStyle>
            <a:lvl1pPr>
              <a:defRPr sz="32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 hasCustomPrompt="1"/>
          </p:nvPr>
        </p:nvSpPr>
        <p:spPr>
          <a:xfrm>
            <a:off x="5183188" y="987425"/>
            <a:ext cx="6172200" cy="4873625"/>
          </a:xfrm>
        </p:spPr>
        <p:txBody>
          <a:bodyPr rtlCol="0"/>
          <a:lstStyle>
            <a:lvl1pPr marL="0" indent="0">
              <a:buNone/>
              <a:defRPr sz="3200">
                <a:latin typeface="Segoe UI" panose="020B0502040204020203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rtl="0"/>
            <a:r>
              <a:rPr lang="nl-NL" noProof="1"/>
              <a:t>Klik op pictogram om afbeelding toe te voegen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 rtlCol="0"/>
          <a:lstStyle>
            <a:lvl1pPr marL="0" indent="0">
              <a:buNone/>
              <a:defRPr sz="1600">
                <a:latin typeface="Segoe UI" panose="020B0502040204020203" pitchFamily="34" charset="0"/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7511AB55-C37A-4B9E-8DF5-F10E1031CDE1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23132470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 rtlCol="0"/>
          <a:lstStyle>
            <a:lvl1pPr>
              <a:defRPr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 rtlCol="0"/>
          <a:lstStyle>
            <a:lvl1pPr>
              <a:defRPr>
                <a:latin typeface="Segoe UI" panose="020B0502040204020203" pitchFamily="34" charset="0"/>
              </a:defRPr>
            </a:lvl1pPr>
            <a:lvl2pPr>
              <a:defRPr>
                <a:latin typeface="Segoe UI" panose="020B0502040204020203" pitchFamily="34" charset="0"/>
              </a:defRPr>
            </a:lvl2pPr>
            <a:lvl3pPr>
              <a:defRPr>
                <a:latin typeface="Segoe UI" panose="020B0502040204020203" pitchFamily="34" charset="0"/>
              </a:defRPr>
            </a:lvl3pPr>
            <a:lvl4pPr>
              <a:defRPr>
                <a:latin typeface="Segoe UI" panose="020B0502040204020203" pitchFamily="34" charset="0"/>
              </a:defRPr>
            </a:lvl4pPr>
            <a:lvl5pPr>
              <a:defRPr>
                <a:latin typeface="Segoe UI" panose="020B0502040204020203" pitchFamily="34" charset="0"/>
              </a:defRPr>
            </a:lvl5pPr>
          </a:lstStyle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E94EF90B-669A-4455-9CFD-66ACEAF1DDC4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2607511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 hasCustomPrompt="1"/>
          </p:nvPr>
        </p:nvSpPr>
        <p:spPr>
          <a:xfrm>
            <a:off x="8724900" y="365125"/>
            <a:ext cx="2628900" cy="5811838"/>
          </a:xfrm>
        </p:spPr>
        <p:txBody>
          <a:bodyPr vert="eaVert" rtlCol="0"/>
          <a:lstStyle>
            <a:lvl1pPr>
              <a:defRPr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 rtlCol="0"/>
          <a:lstStyle>
            <a:lvl1pPr>
              <a:defRPr>
                <a:latin typeface="Segoe UI" panose="020B0502040204020203" pitchFamily="34" charset="0"/>
              </a:defRPr>
            </a:lvl1pPr>
            <a:lvl2pPr>
              <a:defRPr>
                <a:latin typeface="Segoe UI" panose="020B0502040204020203" pitchFamily="34" charset="0"/>
              </a:defRPr>
            </a:lvl2pPr>
            <a:lvl3pPr>
              <a:defRPr>
                <a:latin typeface="Segoe UI" panose="020B0502040204020203" pitchFamily="34" charset="0"/>
              </a:defRPr>
            </a:lvl3pPr>
            <a:lvl4pPr>
              <a:defRPr>
                <a:latin typeface="Segoe UI" panose="020B0502040204020203" pitchFamily="34" charset="0"/>
              </a:defRPr>
            </a:lvl4pPr>
            <a:lvl5pPr>
              <a:defRPr>
                <a:latin typeface="Segoe UI" panose="020B0502040204020203" pitchFamily="34" charset="0"/>
              </a:defRPr>
            </a:lvl5pPr>
          </a:lstStyle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286768E1-D3D8-428F-A9B8-F42A390D8FBA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9268221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inhou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8200" y="1610211"/>
            <a:ext cx="6934201" cy="965477"/>
          </a:xfrm>
        </p:spPr>
        <p:txBody>
          <a:bodyPr rtlCol="0"/>
          <a:lstStyle>
            <a:lvl1pPr>
              <a:defRPr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Titel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 hasCustomPrompt="1"/>
          </p:nvPr>
        </p:nvSpPr>
        <p:spPr>
          <a:xfrm>
            <a:off x="838201" y="2727433"/>
            <a:ext cx="6934200" cy="2585545"/>
          </a:xfrm>
        </p:spPr>
        <p:txBody>
          <a:bodyPr rtlCol="0">
            <a:normAutofit/>
          </a:bodyPr>
          <a:lstStyle>
            <a:lvl1pPr marL="0" indent="0">
              <a:lnSpc>
                <a:spcPct val="110000"/>
              </a:lnSpc>
              <a:spcBef>
                <a:spcPts val="0"/>
              </a:spcBef>
              <a:spcAft>
                <a:spcPts val="1400"/>
              </a:spcAft>
              <a:buNone/>
              <a:defRPr sz="1800" baseline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Hoofdtekst</a:t>
            </a:r>
          </a:p>
        </p:txBody>
      </p:sp>
      <p:sp>
        <p:nvSpPr>
          <p:cNvPr id="7" name="Rechthoek 6" descr="Rechthoek met opvulling en rand"/>
          <p:cNvSpPr/>
          <p:nvPr userDrawn="1"/>
        </p:nvSpPr>
        <p:spPr>
          <a:xfrm>
            <a:off x="0" y="6479628"/>
            <a:ext cx="3054096" cy="3783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8" name="Rechthoek 7" descr="Rechthoek met opvulling en rand"/>
          <p:cNvSpPr/>
          <p:nvPr userDrawn="1"/>
        </p:nvSpPr>
        <p:spPr>
          <a:xfrm>
            <a:off x="3054096" y="6479628"/>
            <a:ext cx="3054096" cy="37837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9" name="Rechthoek 8" descr="Rechthoek met opvulling en rand"/>
          <p:cNvSpPr/>
          <p:nvPr userDrawn="1"/>
        </p:nvSpPr>
        <p:spPr>
          <a:xfrm>
            <a:off x="6108192" y="6479628"/>
            <a:ext cx="3054096" cy="37837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  <p:sp>
        <p:nvSpPr>
          <p:cNvPr id="10" name="Rechthoek 9" descr="Rechthoek met opvulling en rand"/>
          <p:cNvSpPr/>
          <p:nvPr userDrawn="1"/>
        </p:nvSpPr>
        <p:spPr>
          <a:xfrm>
            <a:off x="9137904" y="6479628"/>
            <a:ext cx="3054096" cy="378372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nl-NL" noProof="1">
              <a:latin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059195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én maa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8200" y="365125"/>
            <a:ext cx="4837386" cy="990709"/>
          </a:xfrm>
        </p:spPr>
        <p:txBody>
          <a:bodyPr rtlCol="0">
            <a:normAutofit/>
          </a:bodyPr>
          <a:lstStyle>
            <a:lvl1pPr>
              <a:defRPr sz="36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Titel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 hasCustomPrompt="1"/>
          </p:nvPr>
        </p:nvSpPr>
        <p:spPr>
          <a:xfrm>
            <a:off x="926758" y="2380595"/>
            <a:ext cx="4748828" cy="450383"/>
          </a:xfrm>
        </p:spPr>
        <p:txBody>
          <a:bodyPr rtlCol="0">
            <a:normAutofit/>
          </a:bodyPr>
          <a:lstStyle>
            <a:lvl1pPr marL="0" indent="0">
              <a:buNone/>
              <a:tabLst>
                <a:tab pos="850392" algn="ctr"/>
                <a:tab pos="1545336" algn="ctr"/>
                <a:tab pos="2240280" algn="ctr"/>
                <a:tab pos="2926080" algn="ctr"/>
                <a:tab pos="3621024" algn="ctr"/>
                <a:tab pos="4315968" algn="ctr"/>
              </a:tabLst>
              <a:defRPr sz="2400">
                <a:solidFill>
                  <a:schemeClr val="tx2"/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 hasCustomPrompt="1"/>
          </p:nvPr>
        </p:nvSpPr>
        <p:spPr>
          <a:xfrm>
            <a:off x="6558454" y="2317530"/>
            <a:ext cx="4795345" cy="4083269"/>
          </a:xfrm>
        </p:spPr>
        <p:txBody>
          <a:bodyPr rtlCol="0">
            <a:normAutofit/>
          </a:bodyPr>
          <a:lstStyle>
            <a:lvl1pPr marL="0" indent="0">
              <a:lnSpc>
                <a:spcPct val="137000"/>
              </a:lnSpc>
              <a:spcBef>
                <a:spcPts val="0"/>
              </a:spcBef>
              <a:buNone/>
              <a:defRPr sz="1700" baseline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9" name="Tijdelijke aanduiding voor tekst 8"/>
          <p:cNvSpPr>
            <a:spLocks noGrp="1"/>
          </p:cNvSpPr>
          <p:nvPr>
            <p:ph type="body" sz="quarter" idx="10" hasCustomPrompt="1"/>
          </p:nvPr>
        </p:nvSpPr>
        <p:spPr>
          <a:xfrm>
            <a:off x="6557963" y="365125"/>
            <a:ext cx="4795837" cy="990709"/>
          </a:xfrm>
        </p:spPr>
        <p:txBody>
          <a:bodyPr rtlCol="0" anchor="ctr">
            <a:normAutofit/>
          </a:bodyPr>
          <a:lstStyle>
            <a:lvl1pPr marL="0" indent="0" algn="r">
              <a:buNone/>
              <a:defRPr sz="2400">
                <a:solidFill>
                  <a:schemeClr val="tx2"/>
                </a:solidFill>
                <a:latin typeface="Century Gothic" panose="020B0502020202020204" pitchFamily="34" charset="0"/>
              </a:defRPr>
            </a:lvl1pPr>
          </a:lstStyle>
          <a:p>
            <a:pPr lvl="0" rtl="0"/>
            <a:r>
              <a:rPr lang="nl-NL" noProof="1"/>
              <a:t>Maand</a:t>
            </a:r>
          </a:p>
        </p:txBody>
      </p:sp>
      <p:grpSp>
        <p:nvGrpSpPr>
          <p:cNvPr id="23" name="Groep 22" descr="Onderbroken lijnen"/>
          <p:cNvGrpSpPr/>
          <p:nvPr userDrawn="1"/>
        </p:nvGrpSpPr>
        <p:grpSpPr>
          <a:xfrm>
            <a:off x="6557963" y="2680139"/>
            <a:ext cx="4795836" cy="3565213"/>
            <a:chOff x="6557963" y="2680139"/>
            <a:chExt cx="4795836" cy="3565213"/>
          </a:xfrm>
        </p:grpSpPr>
        <p:cxnSp>
          <p:nvCxnSpPr>
            <p:cNvPr id="11" name="Rechte verbindingslijn 10"/>
            <p:cNvCxnSpPr/>
            <p:nvPr userDrawn="1"/>
          </p:nvCxnSpPr>
          <p:spPr>
            <a:xfrm>
              <a:off x="6557963" y="2680139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Rechte verbindingslijn 11"/>
            <p:cNvCxnSpPr/>
            <p:nvPr userDrawn="1"/>
          </p:nvCxnSpPr>
          <p:spPr>
            <a:xfrm>
              <a:off x="6557963" y="3037491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Rechte verbindingslijn 12"/>
            <p:cNvCxnSpPr/>
            <p:nvPr userDrawn="1"/>
          </p:nvCxnSpPr>
          <p:spPr>
            <a:xfrm>
              <a:off x="6557963" y="339242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Rechte verbindingslijn 13"/>
            <p:cNvCxnSpPr/>
            <p:nvPr userDrawn="1"/>
          </p:nvCxnSpPr>
          <p:spPr>
            <a:xfrm>
              <a:off x="6557963" y="374904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Rechte verbindingslijn 14"/>
            <p:cNvCxnSpPr/>
            <p:nvPr userDrawn="1"/>
          </p:nvCxnSpPr>
          <p:spPr>
            <a:xfrm>
              <a:off x="6557963" y="410565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Rechte verbindingslijn 16"/>
            <p:cNvCxnSpPr/>
            <p:nvPr userDrawn="1"/>
          </p:nvCxnSpPr>
          <p:spPr>
            <a:xfrm>
              <a:off x="6557963" y="446227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Rechte verbindingslijn 17"/>
            <p:cNvCxnSpPr/>
            <p:nvPr userDrawn="1"/>
          </p:nvCxnSpPr>
          <p:spPr>
            <a:xfrm>
              <a:off x="6557963" y="4818888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Rechte verbindingslijn 18"/>
            <p:cNvCxnSpPr/>
            <p:nvPr userDrawn="1"/>
          </p:nvCxnSpPr>
          <p:spPr>
            <a:xfrm>
              <a:off x="6557963" y="517550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Rechte verbindingslijn 19"/>
            <p:cNvCxnSpPr/>
            <p:nvPr userDrawn="1"/>
          </p:nvCxnSpPr>
          <p:spPr>
            <a:xfrm>
              <a:off x="6557963" y="553212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Rechte verbindingslijn 20"/>
            <p:cNvCxnSpPr/>
            <p:nvPr userDrawn="1"/>
          </p:nvCxnSpPr>
          <p:spPr>
            <a:xfrm>
              <a:off x="6557963" y="588873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Rechte verbindingslijn 21"/>
            <p:cNvCxnSpPr/>
            <p:nvPr userDrawn="1"/>
          </p:nvCxnSpPr>
          <p:spPr>
            <a:xfrm>
              <a:off x="6557963" y="624535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4" name="Rechthoek 23"/>
          <p:cNvSpPr/>
          <p:nvPr userDrawn="1"/>
        </p:nvSpPr>
        <p:spPr>
          <a:xfrm>
            <a:off x="838200" y="1618737"/>
            <a:ext cx="4837386" cy="54886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sz="2000" noProof="1">
                <a:latin typeface="Segoe UI" panose="020B0502040204020203" pitchFamily="34" charset="0"/>
              </a:rPr>
              <a:t>Tekst</a:t>
            </a:r>
          </a:p>
        </p:txBody>
      </p:sp>
      <p:grpSp>
        <p:nvGrpSpPr>
          <p:cNvPr id="25" name="Groep 24" descr="Cirkelvormen"/>
          <p:cNvGrpSpPr/>
          <p:nvPr userDrawn="1"/>
        </p:nvGrpSpPr>
        <p:grpSpPr>
          <a:xfrm>
            <a:off x="987552" y="3151398"/>
            <a:ext cx="4471416" cy="2875416"/>
            <a:chOff x="987552" y="3151398"/>
            <a:chExt cx="4471416" cy="2875416"/>
          </a:xfrm>
        </p:grpSpPr>
        <p:grpSp>
          <p:nvGrpSpPr>
            <p:cNvPr id="26" name="Groep 25"/>
            <p:cNvGrpSpPr/>
            <p:nvPr/>
          </p:nvGrpSpPr>
          <p:grpSpPr>
            <a:xfrm>
              <a:off x="987552" y="3151398"/>
              <a:ext cx="4471416" cy="310901"/>
              <a:chOff x="987552" y="3151398"/>
              <a:chExt cx="4471416" cy="310901"/>
            </a:xfrm>
          </p:grpSpPr>
          <p:sp>
            <p:nvSpPr>
              <p:cNvPr id="59" name="Ovaal 58"/>
              <p:cNvSpPr/>
              <p:nvPr/>
            </p:nvSpPr>
            <p:spPr>
              <a:xfrm>
                <a:off x="987552" y="315140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0" name="Ovaal 59"/>
              <p:cNvSpPr/>
              <p:nvPr/>
            </p:nvSpPr>
            <p:spPr>
              <a:xfrm>
                <a:off x="1682496" y="3151402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1" name="Ovaal 60"/>
              <p:cNvSpPr/>
              <p:nvPr/>
            </p:nvSpPr>
            <p:spPr>
              <a:xfrm>
                <a:off x="2377440" y="315140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2" name="Ovaal 61"/>
              <p:cNvSpPr/>
              <p:nvPr/>
            </p:nvSpPr>
            <p:spPr>
              <a:xfrm>
                <a:off x="3063240" y="315140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3" name="Ovaal 62"/>
              <p:cNvSpPr/>
              <p:nvPr/>
            </p:nvSpPr>
            <p:spPr>
              <a:xfrm>
                <a:off x="3758184" y="315140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4" name="Ovaal 63"/>
              <p:cNvSpPr/>
              <p:nvPr/>
            </p:nvSpPr>
            <p:spPr>
              <a:xfrm>
                <a:off x="4453128" y="3151399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5" name="Ovaal 64"/>
              <p:cNvSpPr/>
              <p:nvPr/>
            </p:nvSpPr>
            <p:spPr>
              <a:xfrm>
                <a:off x="5148072" y="3151398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7" name="Groep 26"/>
            <p:cNvGrpSpPr/>
            <p:nvPr/>
          </p:nvGrpSpPr>
          <p:grpSpPr>
            <a:xfrm>
              <a:off x="987552" y="3792532"/>
              <a:ext cx="4471416" cy="310901"/>
              <a:chOff x="987552" y="3792532"/>
              <a:chExt cx="4471416" cy="310901"/>
            </a:xfrm>
          </p:grpSpPr>
          <p:sp>
            <p:nvSpPr>
              <p:cNvPr id="52" name="Ovaal 51"/>
              <p:cNvSpPr/>
              <p:nvPr/>
            </p:nvSpPr>
            <p:spPr>
              <a:xfrm>
                <a:off x="987552" y="3792537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3" name="Ovaal 52"/>
              <p:cNvSpPr/>
              <p:nvPr/>
            </p:nvSpPr>
            <p:spPr>
              <a:xfrm>
                <a:off x="1682496" y="3792536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4" name="Ovaal 53"/>
              <p:cNvSpPr/>
              <p:nvPr/>
            </p:nvSpPr>
            <p:spPr>
              <a:xfrm>
                <a:off x="2377440" y="3792534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5" name="Ovaal 54"/>
              <p:cNvSpPr/>
              <p:nvPr/>
            </p:nvSpPr>
            <p:spPr>
              <a:xfrm>
                <a:off x="3063240" y="3792534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6" name="Ovaal 55"/>
              <p:cNvSpPr/>
              <p:nvPr/>
            </p:nvSpPr>
            <p:spPr>
              <a:xfrm>
                <a:off x="3758184" y="3792534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7" name="Ovaal 56"/>
              <p:cNvSpPr/>
              <p:nvPr/>
            </p:nvSpPr>
            <p:spPr>
              <a:xfrm>
                <a:off x="4453128" y="379253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8" name="Ovaal 57"/>
              <p:cNvSpPr/>
              <p:nvPr/>
            </p:nvSpPr>
            <p:spPr>
              <a:xfrm>
                <a:off x="5148072" y="3792532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8" name="Groep 27"/>
            <p:cNvGrpSpPr/>
            <p:nvPr/>
          </p:nvGrpSpPr>
          <p:grpSpPr>
            <a:xfrm>
              <a:off x="987552" y="4433661"/>
              <a:ext cx="4471416" cy="310901"/>
              <a:chOff x="987552" y="4433661"/>
              <a:chExt cx="4471416" cy="310901"/>
            </a:xfrm>
          </p:grpSpPr>
          <p:sp>
            <p:nvSpPr>
              <p:cNvPr id="45" name="Ovaal 44"/>
              <p:cNvSpPr/>
              <p:nvPr/>
            </p:nvSpPr>
            <p:spPr>
              <a:xfrm>
                <a:off x="987552" y="4433666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6" name="Ovaal 45"/>
              <p:cNvSpPr/>
              <p:nvPr/>
            </p:nvSpPr>
            <p:spPr>
              <a:xfrm>
                <a:off x="1682496" y="4433665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7" name="Ovaal 46"/>
              <p:cNvSpPr/>
              <p:nvPr/>
            </p:nvSpPr>
            <p:spPr>
              <a:xfrm>
                <a:off x="2377440" y="443366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8" name="Ovaal 47"/>
              <p:cNvSpPr/>
              <p:nvPr/>
            </p:nvSpPr>
            <p:spPr>
              <a:xfrm>
                <a:off x="3063240" y="443366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9" name="Ovaal 48"/>
              <p:cNvSpPr/>
              <p:nvPr/>
            </p:nvSpPr>
            <p:spPr>
              <a:xfrm>
                <a:off x="3758184" y="443366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0" name="Ovaal 49"/>
              <p:cNvSpPr/>
              <p:nvPr/>
            </p:nvSpPr>
            <p:spPr>
              <a:xfrm>
                <a:off x="4453128" y="4433662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1" name="Ovaal 50"/>
              <p:cNvSpPr/>
              <p:nvPr/>
            </p:nvSpPr>
            <p:spPr>
              <a:xfrm>
                <a:off x="5148072" y="4433661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9" name="Groep 28"/>
            <p:cNvGrpSpPr/>
            <p:nvPr/>
          </p:nvGrpSpPr>
          <p:grpSpPr>
            <a:xfrm>
              <a:off x="987552" y="5074788"/>
              <a:ext cx="4471416" cy="310901"/>
              <a:chOff x="987552" y="5074788"/>
              <a:chExt cx="4471416" cy="310901"/>
            </a:xfrm>
          </p:grpSpPr>
          <p:sp>
            <p:nvSpPr>
              <p:cNvPr id="38" name="Ovaal 37"/>
              <p:cNvSpPr/>
              <p:nvPr/>
            </p:nvSpPr>
            <p:spPr>
              <a:xfrm>
                <a:off x="987552" y="507479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9" name="Ovaal 38"/>
              <p:cNvSpPr/>
              <p:nvPr/>
            </p:nvSpPr>
            <p:spPr>
              <a:xfrm>
                <a:off x="1682496" y="5074792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0" name="Ovaal 39"/>
              <p:cNvSpPr/>
              <p:nvPr/>
            </p:nvSpPr>
            <p:spPr>
              <a:xfrm>
                <a:off x="2377440" y="507479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1" name="Ovaal 40"/>
              <p:cNvSpPr/>
              <p:nvPr/>
            </p:nvSpPr>
            <p:spPr>
              <a:xfrm>
                <a:off x="3063240" y="507479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2" name="Ovaal 41"/>
              <p:cNvSpPr/>
              <p:nvPr/>
            </p:nvSpPr>
            <p:spPr>
              <a:xfrm>
                <a:off x="3758184" y="5074790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3" name="Ovaal 42"/>
              <p:cNvSpPr/>
              <p:nvPr/>
            </p:nvSpPr>
            <p:spPr>
              <a:xfrm>
                <a:off x="4453128" y="5074789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4" name="Ovaal 43"/>
              <p:cNvSpPr/>
              <p:nvPr/>
            </p:nvSpPr>
            <p:spPr>
              <a:xfrm>
                <a:off x="5148072" y="5074788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30" name="Groep 29"/>
            <p:cNvGrpSpPr/>
            <p:nvPr/>
          </p:nvGrpSpPr>
          <p:grpSpPr>
            <a:xfrm>
              <a:off x="987552" y="5715913"/>
              <a:ext cx="4471416" cy="310901"/>
              <a:chOff x="987552" y="5715913"/>
              <a:chExt cx="4471416" cy="310901"/>
            </a:xfrm>
          </p:grpSpPr>
          <p:sp>
            <p:nvSpPr>
              <p:cNvPr id="31" name="Ovaal 30"/>
              <p:cNvSpPr/>
              <p:nvPr/>
            </p:nvSpPr>
            <p:spPr>
              <a:xfrm>
                <a:off x="987552" y="5715918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2" name="Ovaal 31"/>
              <p:cNvSpPr/>
              <p:nvPr/>
            </p:nvSpPr>
            <p:spPr>
              <a:xfrm>
                <a:off x="1682496" y="5715917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3" name="Ovaal 32"/>
              <p:cNvSpPr/>
              <p:nvPr/>
            </p:nvSpPr>
            <p:spPr>
              <a:xfrm>
                <a:off x="2377440" y="5715915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4" name="Ovaal 33"/>
              <p:cNvSpPr/>
              <p:nvPr/>
            </p:nvSpPr>
            <p:spPr>
              <a:xfrm>
                <a:off x="3063240" y="5715915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5" name="Ovaal 34"/>
              <p:cNvSpPr/>
              <p:nvPr/>
            </p:nvSpPr>
            <p:spPr>
              <a:xfrm>
                <a:off x="3758184" y="5715915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6" name="Ovaal 35"/>
              <p:cNvSpPr/>
              <p:nvPr/>
            </p:nvSpPr>
            <p:spPr>
              <a:xfrm>
                <a:off x="4453128" y="5715914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7" name="Ovaal 36"/>
              <p:cNvSpPr/>
              <p:nvPr/>
            </p:nvSpPr>
            <p:spPr>
              <a:xfrm>
                <a:off x="5148072" y="5715913"/>
                <a:ext cx="310896" cy="310896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2421441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rie maand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8200" y="365125"/>
            <a:ext cx="4837386" cy="990709"/>
          </a:xfrm>
        </p:spPr>
        <p:txBody>
          <a:bodyPr rtlCol="0">
            <a:normAutofit/>
          </a:bodyPr>
          <a:lstStyle>
            <a:lvl1pPr>
              <a:defRPr sz="36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Titel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 hasCustomPrompt="1"/>
          </p:nvPr>
        </p:nvSpPr>
        <p:spPr>
          <a:xfrm>
            <a:off x="896112" y="2929835"/>
            <a:ext cx="3310128" cy="369421"/>
          </a:xfrm>
        </p:spPr>
        <p:txBody>
          <a:bodyPr rtlCol="0">
            <a:normAutofit/>
          </a:bodyPr>
          <a:lstStyle>
            <a:lvl1pPr marL="0" indent="0">
              <a:buNone/>
              <a:tabLst>
                <a:tab pos="576072" algn="ctr"/>
                <a:tab pos="1051560" algn="ctr"/>
                <a:tab pos="1527048" algn="ctr"/>
                <a:tab pos="2002536" algn="ctr"/>
                <a:tab pos="2478024" algn="ctr"/>
                <a:tab pos="2953512" algn="ctr"/>
              </a:tabLst>
              <a:defRPr sz="1700">
                <a:solidFill>
                  <a:schemeClr val="tx2"/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 hasCustomPrompt="1"/>
          </p:nvPr>
        </p:nvSpPr>
        <p:spPr>
          <a:xfrm>
            <a:off x="4442460" y="2930778"/>
            <a:ext cx="3310128" cy="362604"/>
          </a:xfrm>
        </p:spPr>
        <p:txBody>
          <a:bodyPr rtlCol="0">
            <a:normAutofit/>
          </a:bodyPr>
          <a:lstStyle>
            <a:lvl1pPr marL="0" indent="0">
              <a:buNone/>
              <a:tabLst>
                <a:tab pos="576072" algn="ctr"/>
                <a:tab pos="1051560" algn="ctr"/>
                <a:tab pos="1527048" algn="ctr"/>
                <a:tab pos="2002536" algn="ctr"/>
                <a:tab pos="2478024" algn="ctr"/>
                <a:tab pos="2953512" algn="ctr"/>
              </a:tabLst>
              <a:defRPr sz="17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9" name="Tijdelijke aanduiding voor tekst 8"/>
          <p:cNvSpPr>
            <a:spLocks noGrp="1"/>
          </p:cNvSpPr>
          <p:nvPr>
            <p:ph type="body" sz="quarter" idx="10" hasCustomPrompt="1"/>
          </p:nvPr>
        </p:nvSpPr>
        <p:spPr>
          <a:xfrm>
            <a:off x="6557963" y="365125"/>
            <a:ext cx="4795837" cy="990709"/>
          </a:xfrm>
        </p:spPr>
        <p:txBody>
          <a:bodyPr rtlCol="0" anchor="ctr">
            <a:normAutofit/>
          </a:bodyPr>
          <a:lstStyle>
            <a:lvl1pPr marL="0" indent="0" algn="r">
              <a:buNone/>
              <a:defRPr sz="2400">
                <a:solidFill>
                  <a:schemeClr val="tx2"/>
                </a:solidFill>
                <a:latin typeface="Century Gothic" panose="020B0502020202020204" pitchFamily="34" charset="0"/>
              </a:defRPr>
            </a:lvl1pPr>
          </a:lstStyle>
          <a:p>
            <a:pPr lvl="0" rtl="0"/>
            <a:r>
              <a:rPr lang="nl-NL" noProof="1"/>
              <a:t>Maand</a:t>
            </a:r>
          </a:p>
        </p:txBody>
      </p:sp>
      <p:sp>
        <p:nvSpPr>
          <p:cNvPr id="6" name="Tijdelijke aanduiding voor inhoud 3"/>
          <p:cNvSpPr>
            <a:spLocks noGrp="1"/>
          </p:cNvSpPr>
          <p:nvPr>
            <p:ph sz="half" idx="11" hasCustomPrompt="1"/>
          </p:nvPr>
        </p:nvSpPr>
        <p:spPr>
          <a:xfrm>
            <a:off x="7988808" y="2929835"/>
            <a:ext cx="3310128" cy="369421"/>
          </a:xfrm>
        </p:spPr>
        <p:txBody>
          <a:bodyPr rtlCol="0">
            <a:normAutofit/>
          </a:bodyPr>
          <a:lstStyle>
            <a:lvl1pPr marL="0" indent="0">
              <a:buNone/>
              <a:tabLst>
                <a:tab pos="576072" algn="ctr"/>
                <a:tab pos="1051560" algn="ctr"/>
                <a:tab pos="1527048" algn="ctr"/>
                <a:tab pos="2002536" algn="ctr"/>
                <a:tab pos="2478024" algn="ctr"/>
                <a:tab pos="2953512" algn="ctr"/>
              </a:tabLst>
              <a:defRPr sz="17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7" name="Rechthoek 6"/>
          <p:cNvSpPr/>
          <p:nvPr userDrawn="1"/>
        </p:nvSpPr>
        <p:spPr>
          <a:xfrm>
            <a:off x="813486" y="1915303"/>
            <a:ext cx="3364993" cy="753762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sp>
        <p:nvSpPr>
          <p:cNvPr id="8" name="Rechthoek 7"/>
          <p:cNvSpPr/>
          <p:nvPr userDrawn="1"/>
        </p:nvSpPr>
        <p:spPr>
          <a:xfrm>
            <a:off x="4364076" y="1915303"/>
            <a:ext cx="3364992" cy="75376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sp>
        <p:nvSpPr>
          <p:cNvPr id="10" name="Rechthoek 9"/>
          <p:cNvSpPr/>
          <p:nvPr userDrawn="1"/>
        </p:nvSpPr>
        <p:spPr>
          <a:xfrm>
            <a:off x="7914665" y="1920240"/>
            <a:ext cx="3364992" cy="753762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grpSp>
        <p:nvGrpSpPr>
          <p:cNvPr id="11" name="Groep 10" descr="Cirkelvormen"/>
          <p:cNvGrpSpPr/>
          <p:nvPr userDrawn="1"/>
        </p:nvGrpSpPr>
        <p:grpSpPr>
          <a:xfrm>
            <a:off x="964478" y="3558746"/>
            <a:ext cx="3082157" cy="2218040"/>
            <a:chOff x="976835" y="3558746"/>
            <a:chExt cx="3082157" cy="2218040"/>
          </a:xfrm>
        </p:grpSpPr>
        <p:grpSp>
          <p:nvGrpSpPr>
            <p:cNvPr id="12" name="Groep 11"/>
            <p:cNvGrpSpPr/>
            <p:nvPr/>
          </p:nvGrpSpPr>
          <p:grpSpPr>
            <a:xfrm>
              <a:off x="977464" y="3558746"/>
              <a:ext cx="3081528" cy="228600"/>
              <a:chOff x="914400" y="3558746"/>
              <a:chExt cx="3081528" cy="228600"/>
            </a:xfrm>
          </p:grpSpPr>
          <p:sp>
            <p:nvSpPr>
              <p:cNvPr id="45" name="Ovaal 44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6" name="Ovaal 45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7" name="Ovaal 46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8" name="Ovaal 47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9" name="Ovaal 48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0" name="Ovaal 49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1" name="Ovaal 50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3" name="Groep 12"/>
            <p:cNvGrpSpPr/>
            <p:nvPr/>
          </p:nvGrpSpPr>
          <p:grpSpPr>
            <a:xfrm>
              <a:off x="977464" y="4056106"/>
              <a:ext cx="3081528" cy="228600"/>
              <a:chOff x="914400" y="3558746"/>
              <a:chExt cx="3081528" cy="228600"/>
            </a:xfrm>
          </p:grpSpPr>
          <p:sp>
            <p:nvSpPr>
              <p:cNvPr id="38" name="Ovaal 37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9" name="Ovaal 38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0" name="Ovaal 39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1" name="Ovaal 40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2" name="Ovaal 41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3" name="Ovaal 42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4" name="Ovaal 43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4" name="Groep 13"/>
            <p:cNvGrpSpPr/>
            <p:nvPr/>
          </p:nvGrpSpPr>
          <p:grpSpPr>
            <a:xfrm>
              <a:off x="976835" y="4553466"/>
              <a:ext cx="3081528" cy="228600"/>
              <a:chOff x="914400" y="3558746"/>
              <a:chExt cx="3081528" cy="228600"/>
            </a:xfrm>
          </p:grpSpPr>
          <p:sp>
            <p:nvSpPr>
              <p:cNvPr id="31" name="Ovaal 30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2" name="Ovaal 31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3" name="Ovaal 32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4" name="Ovaal 33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5" name="Ovaal 34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6" name="Ovaal 35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7" name="Ovaal 36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5" name="Groep 14"/>
            <p:cNvGrpSpPr/>
            <p:nvPr/>
          </p:nvGrpSpPr>
          <p:grpSpPr>
            <a:xfrm>
              <a:off x="976835" y="5046565"/>
              <a:ext cx="3081528" cy="228600"/>
              <a:chOff x="914400" y="3558746"/>
              <a:chExt cx="3081528" cy="228600"/>
            </a:xfrm>
          </p:grpSpPr>
          <p:sp>
            <p:nvSpPr>
              <p:cNvPr id="24" name="Ovaal 23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5" name="Ovaal 24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6" name="Ovaal 25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7" name="Ovaal 26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8" name="Ovaal 27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9" name="Ovaal 28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0" name="Ovaal 29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6" name="Groep 15"/>
            <p:cNvGrpSpPr/>
            <p:nvPr/>
          </p:nvGrpSpPr>
          <p:grpSpPr>
            <a:xfrm>
              <a:off x="976835" y="5548186"/>
              <a:ext cx="3081528" cy="228600"/>
              <a:chOff x="914400" y="3558746"/>
              <a:chExt cx="3081528" cy="228600"/>
            </a:xfrm>
          </p:grpSpPr>
          <p:sp>
            <p:nvSpPr>
              <p:cNvPr id="17" name="Ovaal 16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" name="Ovaal 17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9" name="Ovaal 18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0" name="Ovaal 19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1" name="Ovaal 20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2" name="Ovaal 21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3" name="Ovaal 22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52" name="Groep 51" descr="Cirkelvormen"/>
          <p:cNvGrpSpPr/>
          <p:nvPr userDrawn="1"/>
        </p:nvGrpSpPr>
        <p:grpSpPr>
          <a:xfrm>
            <a:off x="4517850" y="3558746"/>
            <a:ext cx="3082157" cy="2218040"/>
            <a:chOff x="976835" y="3558746"/>
            <a:chExt cx="3082157" cy="2218040"/>
          </a:xfrm>
        </p:grpSpPr>
        <p:grpSp>
          <p:nvGrpSpPr>
            <p:cNvPr id="53" name="Groep 52"/>
            <p:cNvGrpSpPr/>
            <p:nvPr/>
          </p:nvGrpSpPr>
          <p:grpSpPr>
            <a:xfrm>
              <a:off x="977464" y="3558746"/>
              <a:ext cx="3081528" cy="228600"/>
              <a:chOff x="914400" y="3558746"/>
              <a:chExt cx="3081528" cy="228600"/>
            </a:xfrm>
          </p:grpSpPr>
          <p:sp>
            <p:nvSpPr>
              <p:cNvPr id="86" name="Ovaal 85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7" name="Ovaal 86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8" name="Ovaal 87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9" name="Ovaal 88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0" name="Ovaal 89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1" name="Ovaal 90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2" name="Ovaal 91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54" name="Groep 53"/>
            <p:cNvGrpSpPr/>
            <p:nvPr/>
          </p:nvGrpSpPr>
          <p:grpSpPr>
            <a:xfrm>
              <a:off x="977464" y="4056106"/>
              <a:ext cx="3081528" cy="228600"/>
              <a:chOff x="914400" y="3558746"/>
              <a:chExt cx="3081528" cy="228600"/>
            </a:xfrm>
          </p:grpSpPr>
          <p:sp>
            <p:nvSpPr>
              <p:cNvPr id="79" name="Ovaal 78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0" name="Ovaal 79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1" name="Ovaal 80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2" name="Ovaal 81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3" name="Ovaal 82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4" name="Ovaal 83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5" name="Ovaal 84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55" name="Groep 54"/>
            <p:cNvGrpSpPr/>
            <p:nvPr/>
          </p:nvGrpSpPr>
          <p:grpSpPr>
            <a:xfrm>
              <a:off x="976835" y="4553466"/>
              <a:ext cx="3081528" cy="228600"/>
              <a:chOff x="914400" y="3558746"/>
              <a:chExt cx="3081528" cy="228600"/>
            </a:xfrm>
          </p:grpSpPr>
          <p:sp>
            <p:nvSpPr>
              <p:cNvPr id="72" name="Ovaal 71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3" name="Ovaal 72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4" name="Ovaal 73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5" name="Ovaal 74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6" name="Ovaal 75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7" name="Ovaal 76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8" name="Ovaal 77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56" name="Groep 55"/>
            <p:cNvGrpSpPr/>
            <p:nvPr/>
          </p:nvGrpSpPr>
          <p:grpSpPr>
            <a:xfrm>
              <a:off x="976835" y="5046565"/>
              <a:ext cx="3081528" cy="228600"/>
              <a:chOff x="914400" y="3558746"/>
              <a:chExt cx="3081528" cy="228600"/>
            </a:xfrm>
          </p:grpSpPr>
          <p:sp>
            <p:nvSpPr>
              <p:cNvPr id="65" name="Ovaal 64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6" name="Ovaal 65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7" name="Ovaal 66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8" name="Ovaal 67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9" name="Ovaal 68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0" name="Ovaal 69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1" name="Ovaal 70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57" name="Groep 56"/>
            <p:cNvGrpSpPr/>
            <p:nvPr/>
          </p:nvGrpSpPr>
          <p:grpSpPr>
            <a:xfrm>
              <a:off x="976835" y="5548186"/>
              <a:ext cx="3081528" cy="228600"/>
              <a:chOff x="914400" y="3558746"/>
              <a:chExt cx="3081528" cy="228600"/>
            </a:xfrm>
          </p:grpSpPr>
          <p:sp>
            <p:nvSpPr>
              <p:cNvPr id="58" name="Ovaal 57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9" name="Ovaal 58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0" name="Ovaal 59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1" name="Ovaal 60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2" name="Ovaal 61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3" name="Ovaal 62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4" name="Ovaal 63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93" name="Groep 92" descr="Cirkelvormen"/>
          <p:cNvGrpSpPr/>
          <p:nvPr userDrawn="1"/>
        </p:nvGrpSpPr>
        <p:grpSpPr>
          <a:xfrm>
            <a:off x="8068440" y="3558746"/>
            <a:ext cx="3082157" cy="2218040"/>
            <a:chOff x="976835" y="3558746"/>
            <a:chExt cx="3082157" cy="2218040"/>
          </a:xfrm>
        </p:grpSpPr>
        <p:grpSp>
          <p:nvGrpSpPr>
            <p:cNvPr id="94" name="Groep 93"/>
            <p:cNvGrpSpPr/>
            <p:nvPr/>
          </p:nvGrpSpPr>
          <p:grpSpPr>
            <a:xfrm>
              <a:off x="977464" y="3558746"/>
              <a:ext cx="3081528" cy="228600"/>
              <a:chOff x="914400" y="3558746"/>
              <a:chExt cx="3081528" cy="228600"/>
            </a:xfrm>
          </p:grpSpPr>
          <p:sp>
            <p:nvSpPr>
              <p:cNvPr id="127" name="Ovaal 126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8" name="Ovaal 127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9" name="Ovaal 128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0" name="Ovaal 129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1" name="Ovaal 130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2" name="Ovaal 131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3" name="Ovaal 132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95" name="Groep 94"/>
            <p:cNvGrpSpPr/>
            <p:nvPr/>
          </p:nvGrpSpPr>
          <p:grpSpPr>
            <a:xfrm>
              <a:off x="977464" y="4056106"/>
              <a:ext cx="3081528" cy="228600"/>
              <a:chOff x="914400" y="3558746"/>
              <a:chExt cx="3081528" cy="228600"/>
            </a:xfrm>
          </p:grpSpPr>
          <p:sp>
            <p:nvSpPr>
              <p:cNvPr id="120" name="Ovaal 119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1" name="Ovaal 120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2" name="Ovaal 121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3" name="Ovaal 122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4" name="Ovaal 123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5" name="Ovaal 124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6" name="Ovaal 125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96" name="Groep 95"/>
            <p:cNvGrpSpPr/>
            <p:nvPr/>
          </p:nvGrpSpPr>
          <p:grpSpPr>
            <a:xfrm>
              <a:off x="976835" y="4553466"/>
              <a:ext cx="3081528" cy="228600"/>
              <a:chOff x="914400" y="3558746"/>
              <a:chExt cx="3081528" cy="228600"/>
            </a:xfrm>
          </p:grpSpPr>
          <p:sp>
            <p:nvSpPr>
              <p:cNvPr id="113" name="Ovaal 112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4" name="Ovaal 113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5" name="Ovaal 114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6" name="Ovaal 115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7" name="Ovaal 116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8" name="Ovaal 117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9" name="Ovaal 118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97" name="Groep 96"/>
            <p:cNvGrpSpPr/>
            <p:nvPr/>
          </p:nvGrpSpPr>
          <p:grpSpPr>
            <a:xfrm>
              <a:off x="976835" y="5046565"/>
              <a:ext cx="3081528" cy="228600"/>
              <a:chOff x="914400" y="3558746"/>
              <a:chExt cx="3081528" cy="228600"/>
            </a:xfrm>
          </p:grpSpPr>
          <p:sp>
            <p:nvSpPr>
              <p:cNvPr id="106" name="Ovaal 105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7" name="Ovaal 106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8" name="Ovaal 107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9" name="Ovaal 108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0" name="Ovaal 109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1" name="Ovaal 110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2" name="Ovaal 111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98" name="Groep 97"/>
            <p:cNvGrpSpPr/>
            <p:nvPr/>
          </p:nvGrpSpPr>
          <p:grpSpPr>
            <a:xfrm>
              <a:off x="976835" y="5548186"/>
              <a:ext cx="3081528" cy="228600"/>
              <a:chOff x="914400" y="3558746"/>
              <a:chExt cx="3081528" cy="228600"/>
            </a:xfrm>
          </p:grpSpPr>
          <p:sp>
            <p:nvSpPr>
              <p:cNvPr id="99" name="Ovaal 98"/>
              <p:cNvSpPr/>
              <p:nvPr/>
            </p:nvSpPr>
            <p:spPr>
              <a:xfrm>
                <a:off x="914400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0" name="Ovaal 99"/>
              <p:cNvSpPr/>
              <p:nvPr/>
            </p:nvSpPr>
            <p:spPr>
              <a:xfrm>
                <a:off x="138988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1" name="Ovaal 100"/>
              <p:cNvSpPr/>
              <p:nvPr/>
            </p:nvSpPr>
            <p:spPr>
              <a:xfrm>
                <a:off x="1865376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2" name="Ovaal 101"/>
              <p:cNvSpPr/>
              <p:nvPr/>
            </p:nvSpPr>
            <p:spPr>
              <a:xfrm>
                <a:off x="2340864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3" name="Ovaal 102"/>
              <p:cNvSpPr/>
              <p:nvPr/>
            </p:nvSpPr>
            <p:spPr>
              <a:xfrm>
                <a:off x="2816352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4" name="Ovaal 103"/>
              <p:cNvSpPr/>
              <p:nvPr/>
            </p:nvSpPr>
            <p:spPr>
              <a:xfrm>
                <a:off x="3288425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5" name="Ovaal 104"/>
              <p:cNvSpPr/>
              <p:nvPr/>
            </p:nvSpPr>
            <p:spPr>
              <a:xfrm>
                <a:off x="3767328" y="3558746"/>
                <a:ext cx="228600" cy="22860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3198362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cht maand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8200" y="365125"/>
            <a:ext cx="4837386" cy="990709"/>
          </a:xfrm>
        </p:spPr>
        <p:txBody>
          <a:bodyPr rtlCol="0">
            <a:normAutofit/>
          </a:bodyPr>
          <a:lstStyle>
            <a:lvl1pPr>
              <a:defRPr sz="36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Titel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 hasCustomPrompt="1"/>
          </p:nvPr>
        </p:nvSpPr>
        <p:spPr>
          <a:xfrm>
            <a:off x="838198" y="1877694"/>
            <a:ext cx="2487168" cy="369421"/>
          </a:xfrm>
        </p:spPr>
        <p:txBody>
          <a:bodyPr rtlCol="0" anchor="ctr">
            <a:normAutofit/>
          </a:bodyPr>
          <a:lstStyle>
            <a:lvl1pPr marL="0" indent="0">
              <a:buNone/>
              <a:tabLst>
                <a:tab pos="429768" algn="ctr"/>
                <a:tab pos="795528" algn="ctr"/>
                <a:tab pos="1161288" algn="ctr"/>
                <a:tab pos="1527048" algn="ctr"/>
                <a:tab pos="1892808" algn="ctr"/>
                <a:tab pos="2258568" algn="ctr"/>
              </a:tabLst>
              <a:defRPr sz="1400">
                <a:solidFill>
                  <a:schemeClr val="tx2"/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 hasCustomPrompt="1"/>
          </p:nvPr>
        </p:nvSpPr>
        <p:spPr>
          <a:xfrm>
            <a:off x="3541662" y="1877694"/>
            <a:ext cx="2487168" cy="362604"/>
          </a:xfrm>
        </p:spPr>
        <p:txBody>
          <a:bodyPr rtlCol="0" anchor="ctr">
            <a:normAutofit/>
          </a:bodyPr>
          <a:lstStyle>
            <a:lvl1pPr marL="0" indent="0">
              <a:buNone/>
              <a:tabLst>
                <a:tab pos="429768" algn="ctr"/>
                <a:tab pos="795528" algn="ctr"/>
                <a:tab pos="1161288" algn="ctr"/>
                <a:tab pos="1527048" algn="ctr"/>
                <a:tab pos="1892808" algn="ctr"/>
                <a:tab pos="2258568" algn="ctr"/>
              </a:tabLst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9" name="Tijdelijke aanduiding voor tekst 8"/>
          <p:cNvSpPr>
            <a:spLocks noGrp="1"/>
          </p:cNvSpPr>
          <p:nvPr>
            <p:ph type="body" sz="quarter" idx="10" hasCustomPrompt="1"/>
          </p:nvPr>
        </p:nvSpPr>
        <p:spPr>
          <a:xfrm>
            <a:off x="6557963" y="365125"/>
            <a:ext cx="4795837" cy="990709"/>
          </a:xfrm>
        </p:spPr>
        <p:txBody>
          <a:bodyPr rtlCol="0" anchor="ctr">
            <a:normAutofit/>
          </a:bodyPr>
          <a:lstStyle>
            <a:lvl1pPr marL="0" indent="0" algn="r">
              <a:buNone/>
              <a:defRPr sz="2400">
                <a:solidFill>
                  <a:schemeClr val="tx2"/>
                </a:solidFill>
                <a:latin typeface="Century Gothic" panose="020B0502020202020204" pitchFamily="34" charset="0"/>
              </a:defRPr>
            </a:lvl1pPr>
          </a:lstStyle>
          <a:p>
            <a:pPr lvl="0" rtl="0"/>
            <a:r>
              <a:rPr lang="nl-NL" noProof="1"/>
              <a:t>Maand</a:t>
            </a:r>
          </a:p>
        </p:txBody>
      </p:sp>
      <p:sp>
        <p:nvSpPr>
          <p:cNvPr id="6" name="Tijdelijke aanduiding voor inhoud 3"/>
          <p:cNvSpPr>
            <a:spLocks noGrp="1"/>
          </p:cNvSpPr>
          <p:nvPr>
            <p:ph sz="half" idx="11" hasCustomPrompt="1"/>
          </p:nvPr>
        </p:nvSpPr>
        <p:spPr>
          <a:xfrm>
            <a:off x="6213291" y="1881347"/>
            <a:ext cx="2487168" cy="369421"/>
          </a:xfrm>
        </p:spPr>
        <p:txBody>
          <a:bodyPr rtlCol="0" anchor="ctr">
            <a:normAutofit/>
          </a:bodyPr>
          <a:lstStyle>
            <a:lvl1pPr marL="0" indent="0">
              <a:buNone/>
              <a:tabLst>
                <a:tab pos="429768" algn="ctr"/>
                <a:tab pos="795528" algn="ctr"/>
                <a:tab pos="1161288" algn="ctr"/>
                <a:tab pos="1527048" algn="ctr"/>
                <a:tab pos="1892808" algn="ctr"/>
                <a:tab pos="2258568" algn="ctr"/>
              </a:tabLst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7" name="Tijdelijke aanduiding voor inhoud 3"/>
          <p:cNvSpPr>
            <a:spLocks noGrp="1"/>
          </p:cNvSpPr>
          <p:nvPr>
            <p:ph sz="half" idx="12" hasCustomPrompt="1"/>
          </p:nvPr>
        </p:nvSpPr>
        <p:spPr>
          <a:xfrm>
            <a:off x="8884920" y="1881348"/>
            <a:ext cx="2487168" cy="369421"/>
          </a:xfrm>
        </p:spPr>
        <p:txBody>
          <a:bodyPr rtlCol="0" anchor="ctr">
            <a:normAutofit/>
          </a:bodyPr>
          <a:lstStyle>
            <a:lvl1pPr marL="0" indent="0">
              <a:buNone/>
              <a:tabLst>
                <a:tab pos="429768" algn="ctr"/>
                <a:tab pos="795528" algn="ctr"/>
                <a:tab pos="1161288" algn="ctr"/>
                <a:tab pos="1527048" algn="ctr"/>
                <a:tab pos="1892808" algn="ctr"/>
                <a:tab pos="2258568" algn="ctr"/>
              </a:tabLst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13" name="Rechthoek 12"/>
          <p:cNvSpPr/>
          <p:nvPr userDrawn="1"/>
        </p:nvSpPr>
        <p:spPr>
          <a:xfrm>
            <a:off x="838198" y="1355834"/>
            <a:ext cx="2468880" cy="513307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sp>
        <p:nvSpPr>
          <p:cNvPr id="14" name="Rechthoek 13"/>
          <p:cNvSpPr/>
          <p:nvPr userDrawn="1"/>
        </p:nvSpPr>
        <p:spPr>
          <a:xfrm>
            <a:off x="3541662" y="1355834"/>
            <a:ext cx="2468880" cy="513307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sp>
        <p:nvSpPr>
          <p:cNvPr id="15" name="Rechthoek 14"/>
          <p:cNvSpPr/>
          <p:nvPr userDrawn="1"/>
        </p:nvSpPr>
        <p:spPr>
          <a:xfrm>
            <a:off x="6213291" y="1355834"/>
            <a:ext cx="2468880" cy="51330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sp>
        <p:nvSpPr>
          <p:cNvPr id="16" name="Rechthoek 15"/>
          <p:cNvSpPr/>
          <p:nvPr userDrawn="1"/>
        </p:nvSpPr>
        <p:spPr>
          <a:xfrm>
            <a:off x="8884920" y="1355834"/>
            <a:ext cx="2468880" cy="513307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r>
              <a:rPr lang="nl-NL" noProof="1">
                <a:latin typeface="Segoe UI" panose="020B0502040204020203" pitchFamily="34" charset="0"/>
              </a:rPr>
              <a:t>Tekst</a:t>
            </a:r>
          </a:p>
        </p:txBody>
      </p:sp>
      <p:grpSp>
        <p:nvGrpSpPr>
          <p:cNvPr id="21" name="Groep 20" descr="Cirkelvormen"/>
          <p:cNvGrpSpPr/>
          <p:nvPr userDrawn="1"/>
        </p:nvGrpSpPr>
        <p:grpSpPr>
          <a:xfrm>
            <a:off x="905433" y="2393577"/>
            <a:ext cx="2358975" cy="1394592"/>
            <a:chOff x="905433" y="2595282"/>
            <a:chExt cx="2358975" cy="1394592"/>
          </a:xfrm>
        </p:grpSpPr>
        <p:grpSp>
          <p:nvGrpSpPr>
            <p:cNvPr id="22" name="Groep 21"/>
            <p:cNvGrpSpPr/>
            <p:nvPr/>
          </p:nvGrpSpPr>
          <p:grpSpPr>
            <a:xfrm>
              <a:off x="905433" y="2595282"/>
              <a:ext cx="2358975" cy="179758"/>
              <a:chOff x="891986" y="2595282"/>
              <a:chExt cx="2358975" cy="179758"/>
            </a:xfrm>
          </p:grpSpPr>
          <p:sp>
            <p:nvSpPr>
              <p:cNvPr id="55" name="Ovaal 54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6" name="Ovaal 55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7" name="Ovaal 56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8" name="Ovaal 57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9" name="Ovaal 58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0" name="Ovaal 59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1" name="Ovaal 60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3" name="Groep 22"/>
            <p:cNvGrpSpPr/>
            <p:nvPr/>
          </p:nvGrpSpPr>
          <p:grpSpPr>
            <a:xfrm>
              <a:off x="905433" y="2903611"/>
              <a:ext cx="2358975" cy="179758"/>
              <a:chOff x="891986" y="2595282"/>
              <a:chExt cx="2358975" cy="179758"/>
            </a:xfrm>
          </p:grpSpPr>
          <p:sp>
            <p:nvSpPr>
              <p:cNvPr id="48" name="Ovaal 47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9" name="Ovaal 48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0" name="Ovaal 49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1" name="Ovaal 50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2" name="Ovaal 51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3" name="Ovaal 52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54" name="Ovaal 53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4" name="Groep 23"/>
            <p:cNvGrpSpPr/>
            <p:nvPr/>
          </p:nvGrpSpPr>
          <p:grpSpPr>
            <a:xfrm>
              <a:off x="905433" y="3205216"/>
              <a:ext cx="2358975" cy="179758"/>
              <a:chOff x="891986" y="2595282"/>
              <a:chExt cx="2358975" cy="179758"/>
            </a:xfrm>
          </p:grpSpPr>
          <p:sp>
            <p:nvSpPr>
              <p:cNvPr id="41" name="Ovaal 40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2" name="Ovaal 41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3" name="Ovaal 42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4" name="Ovaal 43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5" name="Ovaal 44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6" name="Ovaal 45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7" name="Ovaal 46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5" name="Groep 24"/>
            <p:cNvGrpSpPr/>
            <p:nvPr/>
          </p:nvGrpSpPr>
          <p:grpSpPr>
            <a:xfrm>
              <a:off x="905433" y="3500097"/>
              <a:ext cx="2358975" cy="179758"/>
              <a:chOff x="891986" y="2595282"/>
              <a:chExt cx="2358975" cy="179758"/>
            </a:xfrm>
          </p:grpSpPr>
          <p:sp>
            <p:nvSpPr>
              <p:cNvPr id="34" name="Ovaal 33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5" name="Ovaal 34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6" name="Ovaal 35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7" name="Ovaal 36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8" name="Ovaal 37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9" name="Ovaal 38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40" name="Ovaal 39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26" name="Groep 25"/>
            <p:cNvGrpSpPr/>
            <p:nvPr/>
          </p:nvGrpSpPr>
          <p:grpSpPr>
            <a:xfrm>
              <a:off x="905433" y="3810116"/>
              <a:ext cx="2358975" cy="179758"/>
              <a:chOff x="891986" y="2595282"/>
              <a:chExt cx="2358975" cy="179758"/>
            </a:xfrm>
          </p:grpSpPr>
          <p:sp>
            <p:nvSpPr>
              <p:cNvPr id="27" name="Ovaal 26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8" name="Ovaal 27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29" name="Ovaal 28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0" name="Ovaal 29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1" name="Ovaal 30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2" name="Ovaal 31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33" name="Ovaal 32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62" name="Groep 61" descr="Cirkelvormen"/>
          <p:cNvGrpSpPr/>
          <p:nvPr userDrawn="1"/>
        </p:nvGrpSpPr>
        <p:grpSpPr>
          <a:xfrm>
            <a:off x="6287795" y="2393577"/>
            <a:ext cx="2358975" cy="1394592"/>
            <a:chOff x="905433" y="2595282"/>
            <a:chExt cx="2358975" cy="1394592"/>
          </a:xfrm>
        </p:grpSpPr>
        <p:grpSp>
          <p:nvGrpSpPr>
            <p:cNvPr id="63" name="Groep 62"/>
            <p:cNvGrpSpPr/>
            <p:nvPr/>
          </p:nvGrpSpPr>
          <p:grpSpPr>
            <a:xfrm>
              <a:off x="905433" y="2595282"/>
              <a:ext cx="2358975" cy="179758"/>
              <a:chOff x="891986" y="2595282"/>
              <a:chExt cx="2358975" cy="179758"/>
            </a:xfrm>
          </p:grpSpPr>
          <p:sp>
            <p:nvSpPr>
              <p:cNvPr id="96" name="Ovaal 95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7" name="Ovaal 96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8" name="Ovaal 97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9" name="Ovaal 98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0" name="Ovaal 99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1" name="Ovaal 100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02" name="Ovaal 101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64" name="Groep 63"/>
            <p:cNvGrpSpPr/>
            <p:nvPr/>
          </p:nvGrpSpPr>
          <p:grpSpPr>
            <a:xfrm>
              <a:off x="905433" y="2903611"/>
              <a:ext cx="2358975" cy="179758"/>
              <a:chOff x="891986" y="2595282"/>
              <a:chExt cx="2358975" cy="179758"/>
            </a:xfrm>
          </p:grpSpPr>
          <p:sp>
            <p:nvSpPr>
              <p:cNvPr id="89" name="Ovaal 88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0" name="Ovaal 89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1" name="Ovaal 90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2" name="Ovaal 91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3" name="Ovaal 92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4" name="Ovaal 93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95" name="Ovaal 94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65" name="Groep 64"/>
            <p:cNvGrpSpPr/>
            <p:nvPr/>
          </p:nvGrpSpPr>
          <p:grpSpPr>
            <a:xfrm>
              <a:off x="905433" y="3205216"/>
              <a:ext cx="2358975" cy="179758"/>
              <a:chOff x="891986" y="2595282"/>
              <a:chExt cx="2358975" cy="179758"/>
            </a:xfrm>
          </p:grpSpPr>
          <p:sp>
            <p:nvSpPr>
              <p:cNvPr id="82" name="Ovaal 81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3" name="Ovaal 82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4" name="Ovaal 83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5" name="Ovaal 84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6" name="Ovaal 85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7" name="Ovaal 86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8" name="Ovaal 87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66" name="Groep 65"/>
            <p:cNvGrpSpPr/>
            <p:nvPr/>
          </p:nvGrpSpPr>
          <p:grpSpPr>
            <a:xfrm>
              <a:off x="905433" y="3500097"/>
              <a:ext cx="2358975" cy="179758"/>
              <a:chOff x="891986" y="2595282"/>
              <a:chExt cx="2358975" cy="179758"/>
            </a:xfrm>
          </p:grpSpPr>
          <p:sp>
            <p:nvSpPr>
              <p:cNvPr id="75" name="Ovaal 74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6" name="Ovaal 75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7" name="Ovaal 76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8" name="Ovaal 77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9" name="Ovaal 78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0" name="Ovaal 79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81" name="Ovaal 80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67" name="Groep 66"/>
            <p:cNvGrpSpPr/>
            <p:nvPr/>
          </p:nvGrpSpPr>
          <p:grpSpPr>
            <a:xfrm>
              <a:off x="905433" y="3810116"/>
              <a:ext cx="2358975" cy="179758"/>
              <a:chOff x="891986" y="2595282"/>
              <a:chExt cx="2358975" cy="179758"/>
            </a:xfrm>
          </p:grpSpPr>
          <p:sp>
            <p:nvSpPr>
              <p:cNvPr id="68" name="Ovaal 67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69" name="Ovaal 68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0" name="Ovaal 69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1" name="Ovaal 70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2" name="Ovaal 71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3" name="Ovaal 72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74" name="Ovaal 73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103" name="Groep 102" descr="Cirkelvormen"/>
          <p:cNvGrpSpPr/>
          <p:nvPr userDrawn="1"/>
        </p:nvGrpSpPr>
        <p:grpSpPr>
          <a:xfrm>
            <a:off x="3596614" y="2393621"/>
            <a:ext cx="2358975" cy="1394592"/>
            <a:chOff x="905433" y="2595282"/>
            <a:chExt cx="2358975" cy="1394592"/>
          </a:xfrm>
        </p:grpSpPr>
        <p:grpSp>
          <p:nvGrpSpPr>
            <p:cNvPr id="104" name="Groep 103"/>
            <p:cNvGrpSpPr/>
            <p:nvPr/>
          </p:nvGrpSpPr>
          <p:grpSpPr>
            <a:xfrm>
              <a:off x="905433" y="2595282"/>
              <a:ext cx="2358975" cy="179758"/>
              <a:chOff x="891986" y="2595282"/>
              <a:chExt cx="2358975" cy="179758"/>
            </a:xfrm>
          </p:grpSpPr>
          <p:sp>
            <p:nvSpPr>
              <p:cNvPr id="137" name="Ovaal 136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8" name="Ovaal 137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9" name="Ovaal 138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40" name="Ovaal 139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41" name="Ovaal 140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42" name="Ovaal 141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43" name="Ovaal 142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05" name="Groep 104"/>
            <p:cNvGrpSpPr/>
            <p:nvPr/>
          </p:nvGrpSpPr>
          <p:grpSpPr>
            <a:xfrm>
              <a:off x="905433" y="2903611"/>
              <a:ext cx="2358975" cy="179758"/>
              <a:chOff x="891986" y="2595282"/>
              <a:chExt cx="2358975" cy="179758"/>
            </a:xfrm>
          </p:grpSpPr>
          <p:sp>
            <p:nvSpPr>
              <p:cNvPr id="130" name="Ovaal 129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1" name="Ovaal 130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2" name="Ovaal 131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3" name="Ovaal 132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4" name="Ovaal 133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5" name="Ovaal 134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36" name="Ovaal 135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06" name="Groep 105"/>
            <p:cNvGrpSpPr/>
            <p:nvPr/>
          </p:nvGrpSpPr>
          <p:grpSpPr>
            <a:xfrm>
              <a:off x="905433" y="3205216"/>
              <a:ext cx="2358975" cy="179758"/>
              <a:chOff x="891986" y="2595282"/>
              <a:chExt cx="2358975" cy="179758"/>
            </a:xfrm>
          </p:grpSpPr>
          <p:sp>
            <p:nvSpPr>
              <p:cNvPr id="123" name="Ovaal 122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4" name="Ovaal 123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5" name="Ovaal 124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6" name="Ovaal 125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7" name="Ovaal 126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8" name="Ovaal 127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9" name="Ovaal 128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07" name="Groep 106"/>
            <p:cNvGrpSpPr/>
            <p:nvPr/>
          </p:nvGrpSpPr>
          <p:grpSpPr>
            <a:xfrm>
              <a:off x="905433" y="3500097"/>
              <a:ext cx="2358975" cy="179758"/>
              <a:chOff x="891986" y="2595282"/>
              <a:chExt cx="2358975" cy="179758"/>
            </a:xfrm>
          </p:grpSpPr>
          <p:sp>
            <p:nvSpPr>
              <p:cNvPr id="116" name="Ovaal 115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7" name="Ovaal 116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8" name="Ovaal 117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9" name="Ovaal 118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0" name="Ovaal 119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1" name="Ovaal 120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22" name="Ovaal 121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08" name="Groep 107"/>
            <p:cNvGrpSpPr/>
            <p:nvPr/>
          </p:nvGrpSpPr>
          <p:grpSpPr>
            <a:xfrm>
              <a:off x="905433" y="3810116"/>
              <a:ext cx="2358975" cy="179758"/>
              <a:chOff x="891986" y="2595282"/>
              <a:chExt cx="2358975" cy="179758"/>
            </a:xfrm>
          </p:grpSpPr>
          <p:sp>
            <p:nvSpPr>
              <p:cNvPr id="109" name="Ovaal 108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0" name="Ovaal 109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1" name="Ovaal 110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2" name="Ovaal 111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3" name="Ovaal 112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4" name="Ovaal 113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15" name="Ovaal 114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144" name="Groep 143" descr="Cirkelvormen"/>
          <p:cNvGrpSpPr/>
          <p:nvPr userDrawn="1"/>
        </p:nvGrpSpPr>
        <p:grpSpPr>
          <a:xfrm>
            <a:off x="8969655" y="2395728"/>
            <a:ext cx="2358975" cy="1394592"/>
            <a:chOff x="905433" y="2595282"/>
            <a:chExt cx="2358975" cy="1394592"/>
          </a:xfrm>
        </p:grpSpPr>
        <p:grpSp>
          <p:nvGrpSpPr>
            <p:cNvPr id="145" name="Groep 144"/>
            <p:cNvGrpSpPr/>
            <p:nvPr/>
          </p:nvGrpSpPr>
          <p:grpSpPr>
            <a:xfrm>
              <a:off x="905433" y="2595282"/>
              <a:ext cx="2358975" cy="179758"/>
              <a:chOff x="891986" y="2595282"/>
              <a:chExt cx="2358975" cy="179758"/>
            </a:xfrm>
          </p:grpSpPr>
          <p:sp>
            <p:nvSpPr>
              <p:cNvPr id="178" name="Ovaal 177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9" name="Ovaal 178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0" name="Ovaal 179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1" name="Ovaal 180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2" name="Ovaal 181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3" name="Ovaal 182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84" name="Ovaal 183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46" name="Groep 145"/>
            <p:cNvGrpSpPr/>
            <p:nvPr/>
          </p:nvGrpSpPr>
          <p:grpSpPr>
            <a:xfrm>
              <a:off x="905433" y="2903611"/>
              <a:ext cx="2358975" cy="179758"/>
              <a:chOff x="891986" y="2595282"/>
              <a:chExt cx="2358975" cy="179758"/>
            </a:xfrm>
          </p:grpSpPr>
          <p:sp>
            <p:nvSpPr>
              <p:cNvPr id="171" name="Ovaal 170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2" name="Ovaal 171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3" name="Ovaal 172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4" name="Ovaal 173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5" name="Ovaal 174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6" name="Ovaal 175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7" name="Ovaal 176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47" name="Groep 146"/>
            <p:cNvGrpSpPr/>
            <p:nvPr/>
          </p:nvGrpSpPr>
          <p:grpSpPr>
            <a:xfrm>
              <a:off x="905433" y="3205216"/>
              <a:ext cx="2358975" cy="179758"/>
              <a:chOff x="891986" y="2595282"/>
              <a:chExt cx="2358975" cy="179758"/>
            </a:xfrm>
          </p:grpSpPr>
          <p:sp>
            <p:nvSpPr>
              <p:cNvPr id="164" name="Ovaal 163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5" name="Ovaal 164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6" name="Ovaal 165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7" name="Ovaal 166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8" name="Ovaal 167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9" name="Ovaal 168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70" name="Ovaal 169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48" name="Groep 147"/>
            <p:cNvGrpSpPr/>
            <p:nvPr/>
          </p:nvGrpSpPr>
          <p:grpSpPr>
            <a:xfrm>
              <a:off x="905433" y="3500097"/>
              <a:ext cx="2358975" cy="179758"/>
              <a:chOff x="891986" y="2595282"/>
              <a:chExt cx="2358975" cy="179758"/>
            </a:xfrm>
          </p:grpSpPr>
          <p:sp>
            <p:nvSpPr>
              <p:cNvPr id="157" name="Ovaal 156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8" name="Ovaal 157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9" name="Ovaal 158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0" name="Ovaal 159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1" name="Ovaal 160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2" name="Ovaal 161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63" name="Ovaal 162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  <p:grpSp>
          <p:nvGrpSpPr>
            <p:cNvPr id="149" name="Groep 148"/>
            <p:cNvGrpSpPr/>
            <p:nvPr/>
          </p:nvGrpSpPr>
          <p:grpSpPr>
            <a:xfrm>
              <a:off x="905433" y="3810116"/>
              <a:ext cx="2358975" cy="179758"/>
              <a:chOff x="891986" y="2595282"/>
              <a:chExt cx="2358975" cy="179758"/>
            </a:xfrm>
          </p:grpSpPr>
          <p:sp>
            <p:nvSpPr>
              <p:cNvPr id="150" name="Ovaal 149"/>
              <p:cNvSpPr/>
              <p:nvPr/>
            </p:nvSpPr>
            <p:spPr>
              <a:xfrm>
                <a:off x="891986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1" name="Ovaal 150"/>
              <p:cNvSpPr/>
              <p:nvPr/>
            </p:nvSpPr>
            <p:spPr>
              <a:xfrm>
                <a:off x="124842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2" name="Ovaal 151"/>
              <p:cNvSpPr/>
              <p:nvPr/>
            </p:nvSpPr>
            <p:spPr>
              <a:xfrm>
                <a:off x="161418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3" name="Ovaal 152"/>
              <p:cNvSpPr/>
              <p:nvPr/>
            </p:nvSpPr>
            <p:spPr>
              <a:xfrm>
                <a:off x="197994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4" name="Ovaal 153"/>
              <p:cNvSpPr/>
              <p:nvPr/>
            </p:nvSpPr>
            <p:spPr>
              <a:xfrm>
                <a:off x="2345705" y="2596896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5" name="Ovaal 154"/>
              <p:cNvSpPr/>
              <p:nvPr/>
            </p:nvSpPr>
            <p:spPr>
              <a:xfrm>
                <a:off x="2711465" y="2600228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  <p:sp>
            <p:nvSpPr>
              <p:cNvPr id="156" name="Ovaal 155"/>
              <p:cNvSpPr/>
              <p:nvPr/>
            </p:nvSpPr>
            <p:spPr>
              <a:xfrm>
                <a:off x="3077225" y="2595282"/>
                <a:ext cx="173736" cy="174812"/>
              </a:xfrm>
              <a:prstGeom prst="ellipse">
                <a:avLst/>
              </a:prstGeom>
              <a:noFill/>
              <a:ln>
                <a:solidFill>
                  <a:schemeClr val="bg1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rtl="0"/>
                <a:endParaRPr lang="nl-NL" noProof="1">
                  <a:latin typeface="Segoe UI" panose="020B0502040204020203" pitchFamily="34" charset="0"/>
                </a:endParaRPr>
              </a:p>
            </p:txBody>
          </p:sp>
        </p:grpSp>
      </p:grpSp>
      <p:grpSp>
        <p:nvGrpSpPr>
          <p:cNvPr id="349" name="Groep 348" descr="Onderbroken lijnen"/>
          <p:cNvGrpSpPr/>
          <p:nvPr userDrawn="1"/>
        </p:nvGrpSpPr>
        <p:grpSpPr>
          <a:xfrm>
            <a:off x="896377" y="4239037"/>
            <a:ext cx="2384144" cy="2121587"/>
            <a:chOff x="6557963" y="2680139"/>
            <a:chExt cx="4795836" cy="3565213"/>
          </a:xfrm>
        </p:grpSpPr>
        <p:cxnSp>
          <p:nvCxnSpPr>
            <p:cNvPr id="350" name="Rechte verbindingslijn 349"/>
            <p:cNvCxnSpPr/>
            <p:nvPr userDrawn="1"/>
          </p:nvCxnSpPr>
          <p:spPr>
            <a:xfrm>
              <a:off x="6557963" y="2680139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1" name="Rechte verbindingslijn 350"/>
            <p:cNvCxnSpPr/>
            <p:nvPr userDrawn="1"/>
          </p:nvCxnSpPr>
          <p:spPr>
            <a:xfrm>
              <a:off x="6557963" y="3037491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2" name="Rechte verbindingslijn 351"/>
            <p:cNvCxnSpPr/>
            <p:nvPr userDrawn="1"/>
          </p:nvCxnSpPr>
          <p:spPr>
            <a:xfrm>
              <a:off x="6557963" y="339242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3" name="Rechte verbindingslijn 352"/>
            <p:cNvCxnSpPr/>
            <p:nvPr userDrawn="1"/>
          </p:nvCxnSpPr>
          <p:spPr>
            <a:xfrm>
              <a:off x="6557963" y="374904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4" name="Rechte verbindingslijn 353"/>
            <p:cNvCxnSpPr/>
            <p:nvPr userDrawn="1"/>
          </p:nvCxnSpPr>
          <p:spPr>
            <a:xfrm>
              <a:off x="6557963" y="410565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5" name="Rechte verbindingslijn 354"/>
            <p:cNvCxnSpPr/>
            <p:nvPr userDrawn="1"/>
          </p:nvCxnSpPr>
          <p:spPr>
            <a:xfrm>
              <a:off x="6557963" y="446227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6" name="Rechte verbindingslijn 355"/>
            <p:cNvCxnSpPr/>
            <p:nvPr userDrawn="1"/>
          </p:nvCxnSpPr>
          <p:spPr>
            <a:xfrm>
              <a:off x="6557963" y="4818888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7" name="Rechte verbindingslijn 356"/>
            <p:cNvCxnSpPr/>
            <p:nvPr userDrawn="1"/>
          </p:nvCxnSpPr>
          <p:spPr>
            <a:xfrm>
              <a:off x="6557963" y="517550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8" name="Rechte verbindingslijn 357"/>
            <p:cNvCxnSpPr/>
            <p:nvPr userDrawn="1"/>
          </p:nvCxnSpPr>
          <p:spPr>
            <a:xfrm>
              <a:off x="6557963" y="553212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9" name="Rechte verbindingslijn 358"/>
            <p:cNvCxnSpPr/>
            <p:nvPr userDrawn="1"/>
          </p:nvCxnSpPr>
          <p:spPr>
            <a:xfrm>
              <a:off x="6557963" y="588873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0" name="Rechte verbindingslijn 359"/>
            <p:cNvCxnSpPr/>
            <p:nvPr userDrawn="1"/>
          </p:nvCxnSpPr>
          <p:spPr>
            <a:xfrm>
              <a:off x="6557963" y="624535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62" name="Groep 361" descr="Onderbroken lijnen"/>
          <p:cNvGrpSpPr/>
          <p:nvPr userDrawn="1"/>
        </p:nvGrpSpPr>
        <p:grpSpPr>
          <a:xfrm>
            <a:off x="3599840" y="4239037"/>
            <a:ext cx="2384144" cy="2121587"/>
            <a:chOff x="6557963" y="2680139"/>
            <a:chExt cx="4795836" cy="3565213"/>
          </a:xfrm>
        </p:grpSpPr>
        <p:cxnSp>
          <p:nvCxnSpPr>
            <p:cNvPr id="363" name="Rechte verbindingslijn 362"/>
            <p:cNvCxnSpPr/>
            <p:nvPr userDrawn="1"/>
          </p:nvCxnSpPr>
          <p:spPr>
            <a:xfrm>
              <a:off x="6557963" y="2680139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4" name="Rechte verbindingslijn 363"/>
            <p:cNvCxnSpPr/>
            <p:nvPr userDrawn="1"/>
          </p:nvCxnSpPr>
          <p:spPr>
            <a:xfrm>
              <a:off x="6557963" y="3037491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5" name="Rechte verbindingslijn 364"/>
            <p:cNvCxnSpPr/>
            <p:nvPr userDrawn="1"/>
          </p:nvCxnSpPr>
          <p:spPr>
            <a:xfrm>
              <a:off x="6557963" y="339242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6" name="Rechte verbindingslijn 365"/>
            <p:cNvCxnSpPr/>
            <p:nvPr userDrawn="1"/>
          </p:nvCxnSpPr>
          <p:spPr>
            <a:xfrm>
              <a:off x="6557963" y="374904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7" name="Rechte verbindingslijn 366"/>
            <p:cNvCxnSpPr/>
            <p:nvPr userDrawn="1"/>
          </p:nvCxnSpPr>
          <p:spPr>
            <a:xfrm>
              <a:off x="6557963" y="410565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8" name="Rechte verbindingslijn 367"/>
            <p:cNvCxnSpPr/>
            <p:nvPr userDrawn="1"/>
          </p:nvCxnSpPr>
          <p:spPr>
            <a:xfrm>
              <a:off x="6557963" y="446227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9" name="Rechte verbindingslijn 368"/>
            <p:cNvCxnSpPr/>
            <p:nvPr userDrawn="1"/>
          </p:nvCxnSpPr>
          <p:spPr>
            <a:xfrm>
              <a:off x="6557963" y="4818888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0" name="Rechte verbindingslijn 369"/>
            <p:cNvCxnSpPr/>
            <p:nvPr userDrawn="1"/>
          </p:nvCxnSpPr>
          <p:spPr>
            <a:xfrm>
              <a:off x="6557963" y="517550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1" name="Rechte verbindingslijn 370"/>
            <p:cNvCxnSpPr/>
            <p:nvPr userDrawn="1"/>
          </p:nvCxnSpPr>
          <p:spPr>
            <a:xfrm>
              <a:off x="6557963" y="553212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2" name="Rechte verbindingslijn 371"/>
            <p:cNvCxnSpPr/>
            <p:nvPr userDrawn="1"/>
          </p:nvCxnSpPr>
          <p:spPr>
            <a:xfrm>
              <a:off x="6557963" y="588873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3" name="Rechte verbindingslijn 372"/>
            <p:cNvCxnSpPr/>
            <p:nvPr userDrawn="1"/>
          </p:nvCxnSpPr>
          <p:spPr>
            <a:xfrm>
              <a:off x="6557963" y="624535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5" name="Groep 374" descr="Onderbroken lijnen"/>
          <p:cNvGrpSpPr/>
          <p:nvPr userDrawn="1"/>
        </p:nvGrpSpPr>
        <p:grpSpPr>
          <a:xfrm>
            <a:off x="6298027" y="4239037"/>
            <a:ext cx="2384144" cy="2121587"/>
            <a:chOff x="6557963" y="2680139"/>
            <a:chExt cx="4795836" cy="3565213"/>
          </a:xfrm>
        </p:grpSpPr>
        <p:cxnSp>
          <p:nvCxnSpPr>
            <p:cNvPr id="376" name="Rechte verbindingslijn 375"/>
            <p:cNvCxnSpPr/>
            <p:nvPr userDrawn="1"/>
          </p:nvCxnSpPr>
          <p:spPr>
            <a:xfrm>
              <a:off x="6557963" y="2680139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7" name="Rechte verbindingslijn 376"/>
            <p:cNvCxnSpPr/>
            <p:nvPr userDrawn="1"/>
          </p:nvCxnSpPr>
          <p:spPr>
            <a:xfrm>
              <a:off x="6557963" y="3037491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8" name="Rechte verbindingslijn 377"/>
            <p:cNvCxnSpPr/>
            <p:nvPr userDrawn="1"/>
          </p:nvCxnSpPr>
          <p:spPr>
            <a:xfrm>
              <a:off x="6557963" y="339242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9" name="Rechte verbindingslijn 378"/>
            <p:cNvCxnSpPr/>
            <p:nvPr userDrawn="1"/>
          </p:nvCxnSpPr>
          <p:spPr>
            <a:xfrm>
              <a:off x="6557963" y="374904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0" name="Rechte verbindingslijn 379"/>
            <p:cNvCxnSpPr/>
            <p:nvPr userDrawn="1"/>
          </p:nvCxnSpPr>
          <p:spPr>
            <a:xfrm>
              <a:off x="6557963" y="410565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1" name="Rechte verbindingslijn 380"/>
            <p:cNvCxnSpPr/>
            <p:nvPr userDrawn="1"/>
          </p:nvCxnSpPr>
          <p:spPr>
            <a:xfrm>
              <a:off x="6557963" y="446227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2" name="Rechte verbindingslijn 381"/>
            <p:cNvCxnSpPr/>
            <p:nvPr userDrawn="1"/>
          </p:nvCxnSpPr>
          <p:spPr>
            <a:xfrm>
              <a:off x="6557963" y="4818888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3" name="Rechte verbindingslijn 382"/>
            <p:cNvCxnSpPr/>
            <p:nvPr userDrawn="1"/>
          </p:nvCxnSpPr>
          <p:spPr>
            <a:xfrm>
              <a:off x="6557963" y="517550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4" name="Rechte verbindingslijn 383"/>
            <p:cNvCxnSpPr/>
            <p:nvPr userDrawn="1"/>
          </p:nvCxnSpPr>
          <p:spPr>
            <a:xfrm>
              <a:off x="6557963" y="553212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5" name="Rechte verbindingslijn 384"/>
            <p:cNvCxnSpPr/>
            <p:nvPr userDrawn="1"/>
          </p:nvCxnSpPr>
          <p:spPr>
            <a:xfrm>
              <a:off x="6557963" y="588873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6" name="Rechte verbindingslijn 385"/>
            <p:cNvCxnSpPr/>
            <p:nvPr userDrawn="1"/>
          </p:nvCxnSpPr>
          <p:spPr>
            <a:xfrm>
              <a:off x="6557963" y="624535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01" name="Groep 400" descr="Onderbroken lijnen"/>
          <p:cNvGrpSpPr/>
          <p:nvPr userDrawn="1"/>
        </p:nvGrpSpPr>
        <p:grpSpPr>
          <a:xfrm>
            <a:off x="8996214" y="4232850"/>
            <a:ext cx="2384144" cy="2121587"/>
            <a:chOff x="6557963" y="2680139"/>
            <a:chExt cx="4795836" cy="3565213"/>
          </a:xfrm>
        </p:grpSpPr>
        <p:cxnSp>
          <p:nvCxnSpPr>
            <p:cNvPr id="402" name="Rechte verbindingslijn 401"/>
            <p:cNvCxnSpPr/>
            <p:nvPr userDrawn="1"/>
          </p:nvCxnSpPr>
          <p:spPr>
            <a:xfrm>
              <a:off x="6557963" y="2680139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3" name="Rechte verbindingslijn 402"/>
            <p:cNvCxnSpPr/>
            <p:nvPr userDrawn="1"/>
          </p:nvCxnSpPr>
          <p:spPr>
            <a:xfrm>
              <a:off x="6557963" y="3037491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4" name="Rechte verbindingslijn 403"/>
            <p:cNvCxnSpPr/>
            <p:nvPr userDrawn="1"/>
          </p:nvCxnSpPr>
          <p:spPr>
            <a:xfrm>
              <a:off x="6557963" y="339242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5" name="Rechte verbindingslijn 404"/>
            <p:cNvCxnSpPr/>
            <p:nvPr userDrawn="1"/>
          </p:nvCxnSpPr>
          <p:spPr>
            <a:xfrm>
              <a:off x="6557963" y="374904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6" name="Rechte verbindingslijn 405"/>
            <p:cNvCxnSpPr/>
            <p:nvPr userDrawn="1"/>
          </p:nvCxnSpPr>
          <p:spPr>
            <a:xfrm>
              <a:off x="6557963" y="410565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7" name="Rechte verbindingslijn 406"/>
            <p:cNvCxnSpPr/>
            <p:nvPr userDrawn="1"/>
          </p:nvCxnSpPr>
          <p:spPr>
            <a:xfrm>
              <a:off x="6557963" y="446227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8" name="Rechte verbindingslijn 407"/>
            <p:cNvCxnSpPr/>
            <p:nvPr userDrawn="1"/>
          </p:nvCxnSpPr>
          <p:spPr>
            <a:xfrm>
              <a:off x="6557963" y="4818888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9" name="Rechte verbindingslijn 408"/>
            <p:cNvCxnSpPr/>
            <p:nvPr userDrawn="1"/>
          </p:nvCxnSpPr>
          <p:spPr>
            <a:xfrm>
              <a:off x="6557963" y="5175504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0" name="Rechte verbindingslijn 409"/>
            <p:cNvCxnSpPr/>
            <p:nvPr userDrawn="1"/>
          </p:nvCxnSpPr>
          <p:spPr>
            <a:xfrm>
              <a:off x="6557963" y="5532120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1" name="Rechte verbindingslijn 410"/>
            <p:cNvCxnSpPr/>
            <p:nvPr userDrawn="1"/>
          </p:nvCxnSpPr>
          <p:spPr>
            <a:xfrm>
              <a:off x="6557963" y="5888736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2" name="Rechte verbindingslijn 411"/>
            <p:cNvCxnSpPr/>
            <p:nvPr userDrawn="1"/>
          </p:nvCxnSpPr>
          <p:spPr>
            <a:xfrm>
              <a:off x="6557963" y="6245352"/>
              <a:ext cx="4795836" cy="0"/>
            </a:xfrm>
            <a:prstGeom prst="line">
              <a:avLst/>
            </a:prstGeom>
            <a:ln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61" name="Tijdelijke aanduiding voor tekst 360"/>
          <p:cNvSpPr>
            <a:spLocks noGrp="1"/>
          </p:cNvSpPr>
          <p:nvPr>
            <p:ph type="body" sz="quarter" idx="13" hasCustomPrompt="1"/>
          </p:nvPr>
        </p:nvSpPr>
        <p:spPr>
          <a:xfrm>
            <a:off x="844865" y="3983201"/>
            <a:ext cx="2487168" cy="2510024"/>
          </a:xfrm>
        </p:spPr>
        <p:txBody>
          <a:bodyPr rtlCol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374" name="Tijdelijke aanduiding voor tekst 360"/>
          <p:cNvSpPr>
            <a:spLocks noGrp="1"/>
          </p:cNvSpPr>
          <p:nvPr>
            <p:ph type="body" sz="quarter" idx="14" hasCustomPrompt="1"/>
          </p:nvPr>
        </p:nvSpPr>
        <p:spPr>
          <a:xfrm>
            <a:off x="3541662" y="3989388"/>
            <a:ext cx="2487168" cy="2510024"/>
          </a:xfrm>
        </p:spPr>
        <p:txBody>
          <a:bodyPr rtlCol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387" name="Tijdelijke aanduiding voor tekst 360"/>
          <p:cNvSpPr>
            <a:spLocks noGrp="1"/>
          </p:cNvSpPr>
          <p:nvPr>
            <p:ph type="body" sz="quarter" idx="15" hasCustomPrompt="1"/>
          </p:nvPr>
        </p:nvSpPr>
        <p:spPr>
          <a:xfrm>
            <a:off x="6239849" y="3989388"/>
            <a:ext cx="2487168" cy="2510024"/>
          </a:xfrm>
        </p:spPr>
        <p:txBody>
          <a:bodyPr rtlCol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  <p:sp>
        <p:nvSpPr>
          <p:cNvPr id="413" name="Tijdelijke aanduiding voor tekst 360"/>
          <p:cNvSpPr>
            <a:spLocks noGrp="1"/>
          </p:cNvSpPr>
          <p:nvPr>
            <p:ph type="body" sz="quarter" idx="16" hasCustomPrompt="1"/>
          </p:nvPr>
        </p:nvSpPr>
        <p:spPr>
          <a:xfrm>
            <a:off x="8938036" y="3983201"/>
            <a:ext cx="2487168" cy="2510024"/>
          </a:xfrm>
        </p:spPr>
        <p:txBody>
          <a:bodyPr rtlCol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pPr lvl="0" rtl="0"/>
            <a:r>
              <a:rPr lang="nl-NL" noProof="1"/>
              <a:t>Tekst</a:t>
            </a:r>
          </a:p>
        </p:txBody>
      </p:sp>
    </p:spTree>
    <p:extLst>
      <p:ext uri="{BB962C8B-B14F-4D97-AF65-F5344CB8AC3E}">
        <p14:creationId xmlns:p14="http://schemas.microsoft.com/office/powerpoint/2010/main" val="1739848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1850" y="1709738"/>
            <a:ext cx="10515600" cy="2852737"/>
          </a:xfrm>
        </p:spPr>
        <p:txBody>
          <a:bodyPr rtlCol="0" anchor="b"/>
          <a:lstStyle>
            <a:lvl1pPr>
              <a:defRPr sz="6000"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 rtlCol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AF5FA592-13D0-4253-A6DD-33BACC42858B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22926708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839788" y="365125"/>
            <a:ext cx="10515600" cy="1325563"/>
          </a:xfrm>
        </p:spPr>
        <p:txBody>
          <a:bodyPr rtlCol="0"/>
          <a:lstStyle>
            <a:lvl1pPr>
              <a:defRPr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rtlCol="0" anchor="b"/>
          <a:lstStyle>
            <a:lvl1pPr marL="0" indent="0">
              <a:buNone/>
              <a:defRPr sz="2400" b="1">
                <a:latin typeface="Segoe UI" panose="020B0502040204020203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  <a:lvl2pPr>
              <a:defRPr>
                <a:latin typeface="Segoe UI" panose="020B0502040204020203" pitchFamily="34" charset="0"/>
              </a:defRPr>
            </a:lvl2pPr>
            <a:lvl3pPr>
              <a:defRPr>
                <a:latin typeface="Segoe UI" panose="020B0502040204020203" pitchFamily="34" charset="0"/>
              </a:defRPr>
            </a:lvl3pPr>
            <a:lvl4pPr>
              <a:defRPr>
                <a:latin typeface="Segoe UI" panose="020B0502040204020203" pitchFamily="34" charset="0"/>
              </a:defRPr>
            </a:lvl4pPr>
            <a:lvl5pPr>
              <a:defRPr>
                <a:latin typeface="Segoe UI" panose="020B0502040204020203" pitchFamily="34" charset="0"/>
              </a:defRPr>
            </a:lvl5pPr>
          </a:lstStyle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rtlCol="0" anchor="b"/>
          <a:lstStyle>
            <a:lvl1pPr marL="0" indent="0">
              <a:buNone/>
              <a:defRPr sz="2400" b="1">
                <a:latin typeface="Segoe UI" panose="020B0502040204020203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nl-NL" noProof="1"/>
              <a:t>Klik om de tekststijlen van het model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  <a:lvl2pPr>
              <a:defRPr>
                <a:latin typeface="Segoe UI" panose="020B0502040204020203" pitchFamily="34" charset="0"/>
              </a:defRPr>
            </a:lvl2pPr>
            <a:lvl3pPr>
              <a:defRPr>
                <a:latin typeface="Segoe UI" panose="020B0502040204020203" pitchFamily="34" charset="0"/>
              </a:defRPr>
            </a:lvl3pPr>
            <a:lvl4pPr>
              <a:defRPr>
                <a:latin typeface="Segoe UI" panose="020B0502040204020203" pitchFamily="34" charset="0"/>
              </a:defRPr>
            </a:lvl4pPr>
            <a:lvl5pPr>
              <a:defRPr>
                <a:latin typeface="Segoe UI" panose="020B0502040204020203" pitchFamily="34" charset="0"/>
              </a:defRPr>
            </a:lvl5pPr>
          </a:lstStyle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4933DBAB-024B-4D28-868F-7C344D6FA212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37145099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 rtlCol="0"/>
          <a:lstStyle>
            <a:lvl1pPr>
              <a:defRPr>
                <a:latin typeface="Century Gothic" panose="020B0502020202020204" pitchFamily="34" charset="0"/>
              </a:defRPr>
            </a:lvl1pPr>
          </a:lstStyle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0D120B0D-58C8-4655-88D4-4E20C1BBBA5D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3139181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22EC3BEB-65F4-4FDC-A42F-D2D8133DB8FE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lvl1pPr>
              <a:defRPr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34288719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rtl="0"/>
            <a:r>
              <a:rPr lang="nl-NL" noProof="1"/>
              <a:t>Klik om de titelstijl van het model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nl-NL" noProof="1"/>
              <a:t>Klik om de tekststijlen van het model te bewerken</a:t>
            </a:r>
          </a:p>
          <a:p>
            <a:pPr lvl="1" rtl="0"/>
            <a:r>
              <a:rPr lang="nl-NL" noProof="1"/>
              <a:t>Tweede niveau</a:t>
            </a:r>
          </a:p>
          <a:p>
            <a:pPr lvl="2" rtl="0"/>
            <a:r>
              <a:rPr lang="nl-NL" noProof="1"/>
              <a:t>Derde niveau</a:t>
            </a:r>
          </a:p>
          <a:p>
            <a:pPr lvl="3" rtl="0"/>
            <a:r>
              <a:rPr lang="nl-NL" noProof="1"/>
              <a:t>Vierde niveau</a:t>
            </a:r>
          </a:p>
          <a:p>
            <a:pPr lvl="4" rtl="0"/>
            <a:r>
              <a:rPr lang="nl-NL" noProof="1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fld id="{4173098F-6B2E-484A-B9CC-EA94298B00D6}" type="datetime1">
              <a:rPr lang="nl-NL" noProof="1" smtClean="0"/>
              <a:t>20-3-2020</a:t>
            </a:fld>
            <a:endParaRPr lang="nl-NL" noProof="1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endParaRPr lang="nl-NL" noProof="1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fld id="{632BDE3A-8A5F-47C4-AA75-58FC1EB2D383}" type="slidenum">
              <a:rPr lang="nl-NL" noProof="1" dirty="0" smtClean="0"/>
              <a:pPr/>
              <a:t>‹nr.›</a:t>
            </a:fld>
            <a:endParaRPr lang="nl-NL" noProof="1"/>
          </a:p>
        </p:txBody>
      </p:sp>
    </p:spTree>
    <p:extLst>
      <p:ext uri="{BB962C8B-B14F-4D97-AF65-F5344CB8AC3E}">
        <p14:creationId xmlns:p14="http://schemas.microsoft.com/office/powerpoint/2010/main" val="971855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2" r:id="rId3"/>
    <p:sldLayoutId id="2147483660" r:id="rId4"/>
    <p:sldLayoutId id="2147483661" r:id="rId5"/>
    <p:sldLayoutId id="2147483651" r:id="rId6"/>
    <p:sldLayoutId id="2147483653" r:id="rId7"/>
    <p:sldLayoutId id="2147483654" r:id="rId8"/>
    <p:sldLayoutId id="2147483655" r:id="rId9"/>
    <p:sldLayoutId id="2147483656" r:id="rId10"/>
    <p:sldLayoutId id="2147483657" r:id="rId11"/>
    <p:sldLayoutId id="2147483658" r:id="rId12"/>
    <p:sldLayoutId id="2147483659" r:id="rId13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>
              <a:lumMod val="85000"/>
              <a:lumOff val="15000"/>
            </a:schemeClr>
          </a:solidFill>
          <a:latin typeface="Century Gothic" panose="020B0502020202020204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 rtlCol="0"/>
          <a:lstStyle/>
          <a:p>
            <a:pPr rtl="0"/>
            <a:r>
              <a:rPr lang="nl-NL" b="1" noProof="1"/>
              <a:t>Elektrisch vermogen</a:t>
            </a:r>
            <a:endParaRPr lang="nl-NL" b="1" noProof="1">
              <a:latin typeface="Century Gothic" panose="020B0502020202020204" pitchFamily="34" charset="0"/>
            </a:endParaRPr>
          </a:p>
        </p:txBody>
      </p:sp>
      <p:sp>
        <p:nvSpPr>
          <p:cNvPr id="7" name="Subtitel 6"/>
          <p:cNvSpPr>
            <a:spLocks noGrp="1"/>
          </p:cNvSpPr>
          <p:nvPr>
            <p:ph type="subTitle" idx="1"/>
          </p:nvPr>
        </p:nvSpPr>
        <p:spPr/>
        <p:txBody>
          <a:bodyPr rtlCol="0"/>
          <a:lstStyle/>
          <a:p>
            <a:pPr rtl="0">
              <a:lnSpc>
                <a:spcPct val="110000"/>
              </a:lnSpc>
            </a:pPr>
            <a:r>
              <a:rPr lang="nl-NL" noProof="1">
                <a:latin typeface="Segoe UI" panose="020B0502040204020203" pitchFamily="34" charset="0"/>
              </a:rPr>
              <a:t>Voorbeeldoefeningen</a:t>
            </a:r>
          </a:p>
        </p:txBody>
      </p:sp>
    </p:spTree>
    <p:extLst>
      <p:ext uri="{BB962C8B-B14F-4D97-AF65-F5344CB8AC3E}">
        <p14:creationId xmlns:p14="http://schemas.microsoft.com/office/powerpoint/2010/main" val="34197708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555850"/>
            <a:ext cx="6934201" cy="965477"/>
          </a:xfrm>
        </p:spPr>
        <p:txBody>
          <a:bodyPr rtlCol="0"/>
          <a:lstStyle/>
          <a:p>
            <a:pPr rtl="0"/>
            <a:r>
              <a:rPr lang="nl-NL" noProof="1">
                <a:latin typeface="Century Gothic" panose="020B0502020202020204" pitchFamily="34" charset="0"/>
              </a:rPr>
              <a:t>Voorbeeldoefening 1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73072"/>
            <a:ext cx="10647783" cy="4166619"/>
          </a:xfrm>
        </p:spPr>
        <p:txBody>
          <a:bodyPr rtlCol="0"/>
          <a:lstStyle/>
          <a:p>
            <a:pPr>
              <a:lnSpc>
                <a:spcPct val="150000"/>
              </a:lnSpc>
            </a:pPr>
            <a:r>
              <a:rPr lang="nl-NL" dirty="0">
                <a:latin typeface="Verdana" panose="020B0604030504040204" pitchFamily="34" charset="0"/>
                <a:ea typeface="Verdana" panose="020B0604030504040204" pitchFamily="34" charset="0"/>
              </a:rPr>
              <a:t>Door een wafelijzer vloeit bij een aansluiting op 230 V, een stroomsterkte van 5A.</a:t>
            </a:r>
          </a:p>
          <a:p>
            <a:pPr>
              <a:lnSpc>
                <a:spcPct val="150000"/>
              </a:lnSpc>
            </a:pPr>
            <a:r>
              <a:rPr lang="nl-NL" dirty="0">
                <a:latin typeface="Verdana" panose="020B0604030504040204" pitchFamily="34" charset="0"/>
                <a:ea typeface="Verdana" panose="020B0604030504040204" pitchFamily="34" charset="0"/>
              </a:rPr>
              <a:t>Bereken vermogen van dit wafelijzer.</a:t>
            </a:r>
            <a:endParaRPr lang="nl-BE" dirty="0"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608062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555850"/>
            <a:ext cx="9444135" cy="965477"/>
          </a:xfrm>
        </p:spPr>
        <p:txBody>
          <a:bodyPr rtlCol="0">
            <a:normAutofit/>
          </a:bodyPr>
          <a:lstStyle/>
          <a:p>
            <a:pPr rtl="0"/>
            <a:r>
              <a:rPr lang="nl-NL" noProof="1">
                <a:latin typeface="Century Gothic" panose="020B0502020202020204" pitchFamily="34" charset="0"/>
              </a:rPr>
              <a:t>Voorbeeldoefening 1 - oplossing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73072"/>
            <a:ext cx="10647783" cy="4970324"/>
          </a:xfrm>
        </p:spPr>
        <p:txBody>
          <a:bodyPr rtlCol="0">
            <a:normAutofit/>
          </a:bodyPr>
          <a:lstStyle/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466566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Gegeven: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U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230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V	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 BC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4665663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I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5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A	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 BC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Gevraagd:	P = ?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Oplossing:	P = U . I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P = 230 V . 5 A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P = 1150 W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66566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P = </a:t>
            </a:r>
            <a:r>
              <a:rPr lang="nl-BE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. </a:t>
            </a:r>
            <a:r>
              <a:rPr lang="nl-BE" altLang="nl-NL" dirty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10</a:t>
            </a:r>
            <a:r>
              <a:rPr lang="nl-BE" altLang="nl-NL" baseline="30000" dirty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W of </a:t>
            </a:r>
            <a:r>
              <a:rPr lang="nl-BE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</a:t>
            </a:r>
            <a:r>
              <a:rPr lang="nl-BE" altLang="nl-NL" dirty="0">
                <a:solidFill>
                  <a:srgbClr val="FF0000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k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 	</a:t>
            </a:r>
            <a:r>
              <a:rPr lang="nl-BE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 BC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665663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Antwoord:	Het wafelijzer heeft een vermogen van 1 . 10</a:t>
            </a:r>
            <a:r>
              <a:rPr lang="nl-NL" altLang="nl-NL" baseline="30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W.</a:t>
            </a:r>
            <a:endParaRPr lang="nl-BE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536203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555850"/>
            <a:ext cx="6934201" cy="965477"/>
          </a:xfrm>
        </p:spPr>
        <p:txBody>
          <a:bodyPr rtlCol="0"/>
          <a:lstStyle/>
          <a:p>
            <a:pPr rtl="0"/>
            <a:r>
              <a:rPr lang="nl-NL" noProof="1">
                <a:latin typeface="Century Gothic" panose="020B0502020202020204" pitchFamily="34" charset="0"/>
              </a:rPr>
              <a:t>Voorbeeldoefening 2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73072"/>
            <a:ext cx="10647783" cy="4166619"/>
          </a:xfrm>
        </p:spPr>
        <p:txBody>
          <a:bodyPr rtlCol="0"/>
          <a:lstStyle/>
          <a:p>
            <a:pPr>
              <a:lnSpc>
                <a:spcPct val="150000"/>
              </a:lnSpc>
              <a:spcAft>
                <a:spcPts val="600"/>
              </a:spcAft>
            </a:pPr>
            <a:r>
              <a:rPr lang="nl-NL" dirty="0">
                <a:latin typeface="Verdana" panose="020B0604030504040204" pitchFamily="34" charset="0"/>
                <a:ea typeface="Verdana" panose="020B0604030504040204" pitchFamily="34" charset="0"/>
              </a:rPr>
              <a:t>Een gloeilamp van 60W is aangesloten op een spanningbron van 230V.</a:t>
            </a:r>
          </a:p>
          <a:p>
            <a:pPr>
              <a:lnSpc>
                <a:spcPct val="150000"/>
              </a:lnSpc>
            </a:pPr>
            <a:r>
              <a:rPr lang="nl-NL" dirty="0">
                <a:latin typeface="Verdana" panose="020B0604030504040204" pitchFamily="34" charset="0"/>
                <a:ea typeface="Verdana" panose="020B0604030504040204" pitchFamily="34" charset="0"/>
              </a:rPr>
              <a:t>Bereken de stroomsterkte van de stroom die door deze lamp loopt.</a:t>
            </a:r>
            <a:endParaRPr lang="nl-BE" dirty="0"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87620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555850"/>
            <a:ext cx="9444135" cy="965477"/>
          </a:xfrm>
        </p:spPr>
        <p:txBody>
          <a:bodyPr rtlCol="0">
            <a:normAutofit/>
          </a:bodyPr>
          <a:lstStyle/>
          <a:p>
            <a:pPr rtl="0"/>
            <a:r>
              <a:rPr lang="nl-NL" noProof="1">
                <a:latin typeface="Century Gothic" panose="020B0502020202020204" pitchFamily="34" charset="0"/>
              </a:rPr>
              <a:t>Voorbeeldoefening 2 - oplossing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73072"/>
            <a:ext cx="10647783" cy="4970324"/>
          </a:xfrm>
        </p:spPr>
        <p:txBody>
          <a:bodyPr rtlCol="0">
            <a:normAutofit/>
          </a:bodyPr>
          <a:lstStyle/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466566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Gegeven: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P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60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W	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 BC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4665663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U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230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V	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 BC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Gevraagd:	I = ?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Oplossing:	P = U . I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I = P / I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I = 230 V / 60 W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66566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I = 0,</a:t>
            </a:r>
            <a:r>
              <a:rPr lang="nl-BE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26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08695 A	</a:t>
            </a:r>
            <a:r>
              <a:rPr lang="nl-BE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 BC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66566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I = 0,26 A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Antwoord:	De stroomsterkte door de lamp bedraagt 0,26 A.</a:t>
            </a:r>
            <a:endParaRPr lang="nl-BE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951274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555850"/>
            <a:ext cx="6934201" cy="965477"/>
          </a:xfrm>
        </p:spPr>
        <p:txBody>
          <a:bodyPr rtlCol="0"/>
          <a:lstStyle/>
          <a:p>
            <a:pPr rtl="0"/>
            <a:r>
              <a:rPr lang="nl-NL" noProof="1">
                <a:latin typeface="Century Gothic" panose="020B0502020202020204" pitchFamily="34" charset="0"/>
              </a:rPr>
              <a:t>Voorbeeldoefening 3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73072"/>
            <a:ext cx="10890380" cy="1322055"/>
          </a:xfrm>
        </p:spPr>
        <p:txBody>
          <a:bodyPr rtlCol="0"/>
          <a:lstStyle/>
          <a:p>
            <a:pPr>
              <a:lnSpc>
                <a:spcPct val="150000"/>
              </a:lnSpc>
              <a:spcBef>
                <a:spcPct val="0"/>
              </a:spcBef>
            </a:pPr>
            <a:r>
              <a:rPr lang="nl-NL" dirty="0">
                <a:latin typeface="Verdana" panose="020B0604030504040204" pitchFamily="34" charset="0"/>
                <a:ea typeface="Verdana" panose="020B0604030504040204" pitchFamily="34" charset="0"/>
              </a:rPr>
              <a:t>We sluiten een gloeilamp aan van 40 W en één van 100 W – bij eenzelfde spanning (230 V). Door welke lamp vloeit dan de grootste stroomsterkte?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16668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555850"/>
            <a:ext cx="9444135" cy="965477"/>
          </a:xfrm>
        </p:spPr>
        <p:txBody>
          <a:bodyPr rtlCol="0">
            <a:normAutofit/>
          </a:bodyPr>
          <a:lstStyle/>
          <a:p>
            <a:pPr rtl="0"/>
            <a:r>
              <a:rPr lang="nl-NL" noProof="1">
                <a:latin typeface="Century Gothic" panose="020B0502020202020204" pitchFamily="34" charset="0"/>
              </a:rPr>
              <a:t>Voorbeeldoefening 2 - oplossing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673072"/>
            <a:ext cx="10647783" cy="4970324"/>
          </a:xfrm>
        </p:spPr>
        <p:txBody>
          <a:bodyPr rtlCol="0">
            <a:normAutofit/>
          </a:bodyPr>
          <a:lstStyle/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412591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Gegeven: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P</a:t>
            </a:r>
            <a:r>
              <a:rPr lang="nl-NL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40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W	</a:t>
            </a:r>
            <a:r>
              <a:rPr lang="nl-NL" altLang="nl-NL" dirty="0">
                <a:solidFill>
                  <a:srgbClr val="0000FF"/>
                </a:solidFill>
                <a:highlight>
                  <a:srgbClr val="FFFF00"/>
                </a:highlight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 BC</a:t>
            </a:r>
            <a:endParaRPr lang="nl-NL" altLang="nl-NL" dirty="0">
              <a:solidFill>
                <a:schemeClr val="tx1"/>
              </a:solidFill>
              <a:highlight>
                <a:srgbClr val="FFFF00"/>
              </a:highlight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4125913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P</a:t>
            </a:r>
            <a:r>
              <a:rPr lang="nl-NL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100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W 	</a:t>
            </a:r>
            <a:r>
              <a:rPr lang="nl-NL" altLang="nl-NL" dirty="0">
                <a:solidFill>
                  <a:srgbClr val="0000FF"/>
                </a:solidFill>
                <a:highlight>
                  <a:srgbClr val="00FF00"/>
                </a:highlight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 BC</a:t>
            </a:r>
            <a:endParaRPr lang="nl-NL" altLang="nl-NL" dirty="0">
              <a:solidFill>
                <a:schemeClr val="tx1"/>
              </a:solidFill>
              <a:highlight>
                <a:srgbClr val="00FF00"/>
              </a:highlight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4125913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U</a:t>
            </a:r>
            <a:r>
              <a:rPr lang="nl-NL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U</a:t>
            </a:r>
            <a:r>
              <a:rPr lang="nl-NL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</a:t>
            </a:r>
            <a:r>
              <a:rPr lang="nl-NL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230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V	</a:t>
            </a:r>
            <a:r>
              <a:rPr lang="nl-NL" altLang="nl-NL" dirty="0">
                <a:solidFill>
                  <a:srgbClr val="0000FF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 BC</a:t>
            </a:r>
            <a:endParaRPr lang="nl-NL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592296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Gevraagd:	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I</a:t>
            </a:r>
            <a:r>
              <a:rPr lang="nl-NL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?	I</a:t>
            </a:r>
            <a:r>
              <a:rPr lang="nl-NL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? 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125913" algn="l"/>
                <a:tab pos="592296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Oplossing:	P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U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. I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	P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U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. I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125913" algn="l"/>
                <a:tab pos="592296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I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P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/ U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	I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P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/ U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 	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125913" algn="l"/>
                <a:tab pos="592296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I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40 W / 230 V		I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100 W / 230 V</a:t>
            </a: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125913" algn="l"/>
                <a:tab pos="5922963" algn="l"/>
                <a:tab pos="8697913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I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0,</a:t>
            </a:r>
            <a:r>
              <a:rPr lang="nl-BE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17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39130 A	</a:t>
            </a:r>
            <a:r>
              <a:rPr lang="nl-BE" altLang="nl-NL" dirty="0">
                <a:solidFill>
                  <a:srgbClr val="0000FF"/>
                </a:solidFill>
                <a:highlight>
                  <a:srgbClr val="FFFF00"/>
                </a:highlight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 BC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I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0,</a:t>
            </a:r>
            <a:r>
              <a:rPr lang="nl-BE" altLang="nl-NL" u="sng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434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7284 A	</a:t>
            </a:r>
            <a:r>
              <a:rPr lang="nl-BE" altLang="nl-NL" dirty="0">
                <a:solidFill>
                  <a:srgbClr val="0000FF"/>
                </a:solidFill>
                <a:highlight>
                  <a:srgbClr val="00FF00"/>
                </a:highlight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3 BC</a:t>
            </a:r>
            <a:endParaRPr lang="nl-BE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  <a:tab pos="4125913" algn="l"/>
                <a:tab pos="5922963" algn="l"/>
                <a:tab pos="8613775" algn="l"/>
              </a:tabLst>
            </a:pP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I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1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0,17 A		I</a:t>
            </a:r>
            <a:r>
              <a:rPr lang="nl-BE" altLang="nl-NL" baseline="-25000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2</a:t>
            </a:r>
            <a:r>
              <a:rPr lang="nl-BE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 = 0,435 A</a:t>
            </a:r>
            <a:endParaRPr lang="nl-BE" altLang="nl-NL" dirty="0">
              <a:solidFill>
                <a:srgbClr val="0000FF"/>
              </a:solidFill>
              <a:highlight>
                <a:srgbClr val="00FF00"/>
              </a:highlight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lnSpc>
                <a:spcPct val="150000"/>
              </a:lnSpc>
              <a:spcBef>
                <a:spcPct val="0"/>
              </a:spcBef>
              <a:spcAft>
                <a:spcPts val="0"/>
              </a:spcAft>
              <a:tabLst>
                <a:tab pos="1436688" algn="l"/>
                <a:tab pos="2509838" algn="l"/>
              </a:tabLst>
            </a:pPr>
            <a:endParaRPr lang="nl-NL" altLang="nl-NL" sz="1100" i="1" dirty="0">
              <a:solidFill>
                <a:srgbClr val="0000FF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  <a:p>
            <a:pPr>
              <a:spcBef>
                <a:spcPts val="600"/>
              </a:spcBef>
              <a:spcAft>
                <a:spcPts val="0"/>
              </a:spcAft>
              <a:tabLst>
                <a:tab pos="1436688" algn="l"/>
                <a:tab pos="2509838" algn="l"/>
                <a:tab pos="4665663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Besluit:	Bij een gelijke spanning vloeit door het toestel met het grootste vermogen de</a:t>
            </a:r>
          </a:p>
          <a:p>
            <a:pPr>
              <a:spcBef>
                <a:spcPts val="600"/>
              </a:spcBef>
              <a:spcAft>
                <a:spcPts val="0"/>
              </a:spcAft>
              <a:tabLst>
                <a:tab pos="1436688" algn="l"/>
                <a:tab pos="2509838" algn="l"/>
                <a:tab pos="4665663" algn="l"/>
              </a:tabLst>
            </a:pPr>
            <a:r>
              <a:rPr lang="nl-NL" altLang="nl-NL" dirty="0">
                <a:solidFill>
                  <a:schemeClr val="tx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	de grootste stroom. </a:t>
            </a:r>
            <a:endParaRPr lang="nl-BE" altLang="nl-NL" dirty="0">
              <a:solidFill>
                <a:schemeClr val="tx1"/>
              </a:solidFill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81765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-thema">
  <a:themeElements>
    <a:clrScheme name="Custom 1">
      <a:dk1>
        <a:sysClr val="windowText" lastClr="000000"/>
      </a:dk1>
      <a:lt1>
        <a:sysClr val="window" lastClr="FFFFFF"/>
      </a:lt1>
      <a:dk2>
        <a:srgbClr val="2D3C50"/>
      </a:dk2>
      <a:lt2>
        <a:srgbClr val="CBD1D1"/>
      </a:lt2>
      <a:accent1>
        <a:srgbClr val="46A0D8"/>
      </a:accent1>
      <a:accent2>
        <a:srgbClr val="CC5B27"/>
      </a:accent2>
      <a:accent3>
        <a:srgbClr val="33AC55"/>
      </a:accent3>
      <a:accent4>
        <a:srgbClr val="EE9F20"/>
      </a:accent4>
      <a:accent5>
        <a:srgbClr val="824D9D"/>
      </a:accent5>
      <a:accent6>
        <a:srgbClr val="3ABA99"/>
      </a:accent6>
      <a:hlink>
        <a:srgbClr val="0563C1"/>
      </a:hlink>
      <a:folHlink>
        <a:srgbClr val="954F72"/>
      </a:folHlink>
    </a:clrScheme>
    <a:fontScheme name="Custom 2">
      <a:majorFont>
        <a:latin typeface="Century Gothic"/>
        <a:ea typeface=""/>
        <a:cs typeface=""/>
      </a:majorFont>
      <a:minorFont>
        <a:latin typeface="Segoe U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_36176433_TF16401942" id="{07628BAC-F707-47B7-A6E5-A83CCB69836B}" vid="{F86A3369-B306-43A4-8C52-1911D62B29B5}"/>
    </a:ext>
  </a:extLst>
</a:theme>
</file>

<file path=ppt/theme/theme2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9F111ED35F8CC479449609E8A0923A6" ma:contentTypeVersion="11" ma:contentTypeDescription="Create a new document." ma:contentTypeScope="" ma:versionID="9677210f24a1be23c92c90fd886aa0aa">
  <xsd:schema xmlns:xsd="http://www.w3.org/2001/XMLSchema" xmlns:xs="http://www.w3.org/2001/XMLSchema" xmlns:p="http://schemas.microsoft.com/office/2006/metadata/properties" xmlns:ns2="71af3243-3dd4-4a8d-8c0d-dd76da1f02a5" xmlns:ns3="16c05727-aa75-4e4a-9b5f-8a80a1165891" targetNamespace="http://schemas.microsoft.com/office/2006/metadata/properties" ma:root="true" ma:fieldsID="60e05723c5c1908df1a1a4ebf11d344e" ns2:_="" ns3:_="">
    <xsd:import namespace="71af3243-3dd4-4a8d-8c0d-dd76da1f02a5"/>
    <xsd:import namespace="16c05727-aa75-4e4a-9b5f-8a80a116589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CR" minOccurs="0"/>
                <xsd:element ref="ns2:MediaServiceAutoTags" minOccurs="0"/>
                <xsd:element ref="ns2:MediaServiceEventHashCode" minOccurs="0"/>
                <xsd:element ref="ns2:MediaServiceGenerationTim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af3243-3dd4-4a8d-8c0d-dd76da1f02a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CR" ma:index="10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AutoTags" ma:index="11" nillable="true" ma:displayName="MediaServiceAutoTags" ma:internalName="MediaServiceAutoTags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false">
      <xsd:simpleType>
        <xsd:restriction base="dms:Note">
          <xsd:maxLength value="255"/>
        </xsd:restriction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c05727-aa75-4e4a-9b5f-8a80a1165891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MediaServiceKeyPoints xmlns="71af3243-3dd4-4a8d-8c0d-dd76da1f02a5" xsi:nil="true"/>
  </documentManagement>
</p:properties>
</file>

<file path=customXml/itemProps1.xml><?xml version="1.0" encoding="utf-8"?>
<ds:datastoreItem xmlns:ds="http://schemas.openxmlformats.org/officeDocument/2006/customXml" ds:itemID="{24231AC5-05FE-43D0-8674-8D01CDB4A7C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1af3243-3dd4-4a8d-8c0d-dd76da1f02a5"/>
    <ds:schemaRef ds:uri="16c05727-aa75-4e4a-9b5f-8a80a116589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E861605-B1C0-4BCB-BC29-B0BED6CC853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EC0F006E-CFBA-42F5-9FF9-61FCF419D29D}">
  <ds:schemaRefs>
    <ds:schemaRef ds:uri="http://schemas.microsoft.com/office/2006/metadata/properties"/>
    <ds:schemaRef ds:uri="http://schemas.microsoft.com/office/infopath/2007/PartnerControls"/>
    <ds:schemaRef ds:uri="71af3243-3dd4-4a8d-8c0d-dd76da1f02a5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Tracker voor gezonden gewoonten</Template>
  <TotalTime>0</TotalTime>
  <Words>379</Words>
  <Application>Microsoft Office PowerPoint</Application>
  <PresentationFormat>Breedbeeld</PresentationFormat>
  <Paragraphs>49</Paragraphs>
  <Slides>7</Slides>
  <Notes>7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3" baseType="lpstr">
      <vt:lpstr>Arial</vt:lpstr>
      <vt:lpstr>Calibri</vt:lpstr>
      <vt:lpstr>Century Gothic</vt:lpstr>
      <vt:lpstr>Segoe UI</vt:lpstr>
      <vt:lpstr>Verdana</vt:lpstr>
      <vt:lpstr>Office-thema</vt:lpstr>
      <vt:lpstr>Elektrisch vermogen</vt:lpstr>
      <vt:lpstr>Voorbeeldoefening 1</vt:lpstr>
      <vt:lpstr>Voorbeeldoefening 1 - oplossing</vt:lpstr>
      <vt:lpstr>Voorbeeldoefening 2</vt:lpstr>
      <vt:lpstr>Voorbeeldoefening 2 - oplossing</vt:lpstr>
      <vt:lpstr>Voorbeeldoefening 3</vt:lpstr>
      <vt:lpstr>Voorbeeldoefening 2 - oplossing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2020-03-19T16:03:10Z</dcterms:created>
  <dcterms:modified xsi:type="dcterms:W3CDTF">2020-03-20T09:16:25Z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0x01010079F111ED35F8CC479449609E8A0923A6</vt:lpwstr>
  </property>
</Properties>
</file>