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0" r:id="rId2"/>
    <p:sldMasterId id="2147483688" r:id="rId3"/>
  </p:sldMasterIdLst>
  <p:sldIdLst>
    <p:sldId id="256" r:id="rId4"/>
    <p:sldId id="257" r:id="rId5"/>
    <p:sldId id="285" r:id="rId6"/>
    <p:sldId id="286" r:id="rId7"/>
    <p:sldId id="291" r:id="rId8"/>
    <p:sldId id="292" r:id="rId9"/>
    <p:sldId id="278" r:id="rId10"/>
    <p:sldId id="284" r:id="rId11"/>
    <p:sldId id="294" r:id="rId12"/>
    <p:sldId id="293" r:id="rId13"/>
    <p:sldId id="295" r:id="rId14"/>
    <p:sldId id="283" r:id="rId15"/>
    <p:sldId id="287" r:id="rId16"/>
    <p:sldId id="288" r:id="rId17"/>
    <p:sldId id="267" r:id="rId18"/>
    <p:sldId id="26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>
        <p:scale>
          <a:sx n="60" d="100"/>
          <a:sy n="60" d="100"/>
        </p:scale>
        <p:origin x="-1026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524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98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634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559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8489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5544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2261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17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7314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9972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4366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31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1766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995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1418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2896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084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092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103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2781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958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86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6968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8097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7660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45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126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1378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6426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41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2086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689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89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23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76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/>
                </a:solidFill>
              </a:rPr>
              <a:pPr/>
              <a:t>1/16/2020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>
                <a:solidFill>
                  <a:prstClr val="black"/>
                </a:solidFill>
              </a:rPr>
              <a:pPr/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2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natuurkunde.nl/vraagbaak/68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FD8CFC6-5AAC-4EE1-85AC-FA0790411C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5845" y="1857684"/>
            <a:ext cx="6815669" cy="1515533"/>
          </a:xfrm>
        </p:spPr>
        <p:txBody>
          <a:bodyPr/>
          <a:lstStyle/>
          <a:p>
            <a:r>
              <a:rPr lang="en-ZA" dirty="0" smtClean="0"/>
              <a:t>Je </a:t>
            </a:r>
            <a:r>
              <a:rPr lang="en-ZA" dirty="0" err="1" smtClean="0"/>
              <a:t>ademt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91B70E34-27D9-47B3-B325-D37B874529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ZA" dirty="0" err="1"/>
              <a:t>Hoofdstuk</a:t>
            </a:r>
            <a:r>
              <a:rPr lang="en-ZA" dirty="0"/>
              <a:t> </a:t>
            </a:r>
            <a:r>
              <a:rPr lang="en-ZA" dirty="0" smtClean="0"/>
              <a:t>9; Je </a:t>
            </a:r>
            <a:r>
              <a:rPr lang="en-ZA" dirty="0" err="1" smtClean="0"/>
              <a:t>lichaam</a:t>
            </a:r>
            <a:r>
              <a:rPr lang="en-ZA" dirty="0" smtClean="0"/>
              <a:t> </a:t>
            </a:r>
            <a:r>
              <a:rPr lang="en-ZA" dirty="0" err="1" smtClean="0"/>
              <a:t>werkt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260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Onderdruk &amp; bovendruk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Fietsband </a:t>
            </a:r>
          </a:p>
          <a:p>
            <a:r>
              <a:rPr lang="nl-NL" dirty="0" smtClean="0"/>
              <a:t>Bovendruk (hoge luchtdruk) </a:t>
            </a:r>
          </a:p>
          <a:p>
            <a:r>
              <a:rPr lang="nl-NL" dirty="0" smtClean="0"/>
              <a:t>Onderdruk</a:t>
            </a:r>
          </a:p>
          <a:p>
            <a:endParaRPr lang="nl-NL" dirty="0"/>
          </a:p>
          <a:p>
            <a:endParaRPr lang="nl-NL" dirty="0" smtClean="0"/>
          </a:p>
          <a:p>
            <a:r>
              <a:rPr lang="nl-NL" dirty="0" smtClean="0"/>
              <a:t>Testje </a:t>
            </a:r>
            <a:endParaRPr lang="nl-NL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013" y="4303987"/>
            <a:ext cx="2892570" cy="157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33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Longen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Uitademen = bovendruk</a:t>
            </a:r>
          </a:p>
          <a:p>
            <a:endParaRPr lang="nl-NL" dirty="0"/>
          </a:p>
          <a:p>
            <a:r>
              <a:rPr lang="nl-NL" dirty="0" smtClean="0"/>
              <a:t>Inademen = onderdruk </a:t>
            </a:r>
            <a:endParaRPr lang="nl-NL" dirty="0"/>
          </a:p>
        </p:txBody>
      </p:sp>
      <p:pic>
        <p:nvPicPr>
          <p:cNvPr id="9220" name="Picture 4" descr="Afbeeldingsresultaat voor luchtweg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3" t="44331"/>
          <a:stretch/>
        </p:blipFill>
        <p:spPr bwMode="auto">
          <a:xfrm>
            <a:off x="7722201" y="2671625"/>
            <a:ext cx="5173991" cy="339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2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E8366D-EDE5-499A-84DA-CFBD40852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 smtClean="0"/>
              <a:t>Moeilijk</a:t>
            </a:r>
            <a:r>
              <a:rPr lang="en-ZA" dirty="0" smtClean="0"/>
              <a:t>, </a:t>
            </a:r>
            <a:r>
              <a:rPr lang="en-ZA" dirty="0" err="1" smtClean="0"/>
              <a:t>moeilijk</a:t>
            </a:r>
            <a:r>
              <a:rPr lang="en-ZA" dirty="0" smtClean="0"/>
              <a:t> </a:t>
            </a:r>
            <a:r>
              <a:rPr lang="en-ZA" dirty="0" smtClean="0"/>
              <a:t> </a:t>
            </a:r>
            <a:endParaRPr lang="nl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4D2D710-971F-4181-92B0-522E84980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Pleura </a:t>
            </a:r>
          </a:p>
          <a:p>
            <a:endParaRPr lang="nl-NL" dirty="0"/>
          </a:p>
          <a:p>
            <a:r>
              <a:rPr lang="nl-NL" dirty="0" smtClean="0"/>
              <a:t>2 vliezen </a:t>
            </a:r>
            <a:endParaRPr lang="nl-NL" dirty="0"/>
          </a:p>
          <a:p>
            <a:endParaRPr lang="nl-NL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2" r="31736"/>
          <a:stretch/>
        </p:blipFill>
        <p:spPr bwMode="auto">
          <a:xfrm>
            <a:off x="9034819" y="872912"/>
            <a:ext cx="1610436" cy="511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341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E8366D-EDE5-499A-84DA-CFBD40852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 smtClean="0"/>
              <a:t>Moeilijk</a:t>
            </a:r>
            <a:r>
              <a:rPr lang="en-ZA" dirty="0" smtClean="0"/>
              <a:t>, </a:t>
            </a:r>
            <a:r>
              <a:rPr lang="en-ZA" dirty="0" err="1" smtClean="0"/>
              <a:t>moeilijk</a:t>
            </a:r>
            <a:r>
              <a:rPr lang="en-ZA" dirty="0" smtClean="0"/>
              <a:t> </a:t>
            </a:r>
            <a:r>
              <a:rPr lang="en-ZA" dirty="0" smtClean="0"/>
              <a:t> </a:t>
            </a:r>
            <a:endParaRPr lang="nl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4D2D710-971F-4181-92B0-522E84980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Pleura </a:t>
            </a:r>
          </a:p>
          <a:p>
            <a:endParaRPr lang="nl-NL" dirty="0"/>
          </a:p>
          <a:p>
            <a:r>
              <a:rPr lang="nl-NL" dirty="0" smtClean="0"/>
              <a:t>2 vliezen </a:t>
            </a:r>
            <a:endParaRPr lang="nl-NL" dirty="0"/>
          </a:p>
          <a:p>
            <a:endParaRPr lang="nl-NL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1995487"/>
            <a:ext cx="5448300" cy="4099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25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Moeilijk, moeilijk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Van elkaar afhalen</a:t>
            </a:r>
          </a:p>
          <a:p>
            <a:endParaRPr lang="nl-NL" dirty="0"/>
          </a:p>
          <a:p>
            <a:r>
              <a:rPr lang="nl-NL" dirty="0" smtClean="0"/>
              <a:t>Lucht moet ook ergens vandaan komen </a:t>
            </a:r>
          </a:p>
          <a:p>
            <a:endParaRPr lang="nl-NL" dirty="0"/>
          </a:p>
          <a:p>
            <a:r>
              <a:rPr lang="nl-NL" dirty="0" smtClean="0"/>
              <a:t>Afgesloten </a:t>
            </a:r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24088"/>
            <a:ext cx="5524500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31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923CA-892E-42E8-8F64-66D5BDFB3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 smtClean="0"/>
              <a:t>Moeilijk</a:t>
            </a:r>
            <a:r>
              <a:rPr lang="en-ZA" dirty="0" smtClean="0"/>
              <a:t>, </a:t>
            </a:r>
            <a:r>
              <a:rPr lang="en-ZA" dirty="0" err="1" smtClean="0"/>
              <a:t>moeilijk</a:t>
            </a:r>
            <a:r>
              <a:rPr lang="en-ZA" dirty="0" smtClean="0"/>
              <a:t> 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 smtClean="0"/>
              <a:t> </a:t>
            </a:r>
            <a:endParaRPr lang="nl-NL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753" y="2647950"/>
            <a:ext cx="4312831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32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8BDA6EB-FA04-4746-8AD0-BD7466CD9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Snappen</a:t>
            </a:r>
            <a:r>
              <a:rPr lang="en-ZA" dirty="0"/>
              <a:t> we het </a:t>
            </a:r>
            <a:r>
              <a:rPr lang="en-ZA" dirty="0" err="1"/>
              <a:t>allemaal</a:t>
            </a:r>
            <a:r>
              <a:rPr lang="en-ZA" dirty="0"/>
              <a:t>?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959A4D34-C7CB-4A8C-88FF-CE9AD2A01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dirty="0" smtClean="0"/>
              <a:t>Tot en met 9.4 </a:t>
            </a:r>
            <a:r>
              <a:rPr lang="en-ZA" dirty="0" err="1" smtClean="0"/>
              <a:t>maken</a:t>
            </a:r>
            <a:endParaRPr lang="en-ZA" dirty="0" smtClean="0"/>
          </a:p>
          <a:p>
            <a:endParaRPr lang="en-ZA" dirty="0"/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endParaRPr lang="en-ZA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4668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297E7FB-F1A4-4AAD-A02C-1C767FF4F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Wat </a:t>
            </a:r>
            <a:r>
              <a:rPr lang="en-ZA" dirty="0" err="1"/>
              <a:t>gaan</a:t>
            </a:r>
            <a:r>
              <a:rPr lang="en-ZA" dirty="0"/>
              <a:t> we </a:t>
            </a:r>
            <a:r>
              <a:rPr lang="en-ZA" dirty="0" err="1"/>
              <a:t>doen</a:t>
            </a:r>
            <a:r>
              <a:rPr lang="en-ZA" dirty="0"/>
              <a:t>?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AE47D1C3-CC0F-4B19-A465-5D6FACE25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dirty="0" err="1"/>
              <a:t>Doelen</a:t>
            </a:r>
            <a:endParaRPr lang="en-ZA" dirty="0"/>
          </a:p>
          <a:p>
            <a:r>
              <a:rPr lang="en-ZA" dirty="0" err="1" smtClean="0"/>
              <a:t>Fasen</a:t>
            </a:r>
            <a:r>
              <a:rPr lang="en-ZA" dirty="0" smtClean="0"/>
              <a:t> </a:t>
            </a:r>
            <a:r>
              <a:rPr lang="en-ZA" dirty="0" err="1" smtClean="0"/>
              <a:t>stof</a:t>
            </a:r>
            <a:endParaRPr lang="en-ZA" dirty="0" smtClean="0"/>
          </a:p>
          <a:p>
            <a:r>
              <a:rPr lang="en-ZA" dirty="0" smtClean="0"/>
              <a:t>Vacuum </a:t>
            </a:r>
          </a:p>
          <a:p>
            <a:r>
              <a:rPr lang="en-ZA" dirty="0" err="1" smtClean="0"/>
              <a:t>Diffusie</a:t>
            </a:r>
            <a:r>
              <a:rPr lang="en-ZA" dirty="0" smtClean="0"/>
              <a:t> </a:t>
            </a:r>
            <a:endParaRPr lang="en-ZA" dirty="0"/>
          </a:p>
          <a:p>
            <a:r>
              <a:rPr lang="en-ZA" dirty="0" err="1"/>
              <a:t>Huiswerk</a:t>
            </a:r>
            <a:r>
              <a:rPr lang="en-ZA" dirty="0"/>
              <a:t> 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83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Fasen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Elke stof</a:t>
            </a:r>
          </a:p>
          <a:p>
            <a:r>
              <a:rPr lang="nl-NL" dirty="0" smtClean="0"/>
              <a:t>3 fasen</a:t>
            </a:r>
          </a:p>
          <a:p>
            <a:r>
              <a:rPr lang="nl-NL" dirty="0" smtClean="0"/>
              <a:t>Wat kunnen we zien?</a:t>
            </a:r>
          </a:p>
          <a:p>
            <a:endParaRPr lang="nl-NL" dirty="0"/>
          </a:p>
          <a:p>
            <a:r>
              <a:rPr lang="nl-NL" dirty="0">
                <a:hlinkClick r:id="rId2"/>
              </a:rPr>
              <a:t>https://www.natuurkunde.nl/vraagbaak/680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619" y="2621754"/>
            <a:ext cx="6839420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Fasen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Lucht ?</a:t>
            </a:r>
          </a:p>
          <a:p>
            <a:endParaRPr lang="nl-NL" dirty="0"/>
          </a:p>
          <a:p>
            <a:r>
              <a:rPr lang="nl-NL" dirty="0" smtClean="0"/>
              <a:t>Longvocht?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321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Lucht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63870" y="2558777"/>
            <a:ext cx="9601196" cy="3318936"/>
          </a:xfrm>
        </p:spPr>
        <p:txBody>
          <a:bodyPr/>
          <a:lstStyle/>
          <a:p>
            <a:r>
              <a:rPr lang="nl-NL" dirty="0" smtClean="0"/>
              <a:t>Lucht neemt ruimte in </a:t>
            </a:r>
          </a:p>
          <a:p>
            <a:endParaRPr lang="nl-NL" dirty="0"/>
          </a:p>
          <a:p>
            <a:r>
              <a:rPr lang="nl-NL" dirty="0"/>
              <a:t>T</a:t>
            </a:r>
            <a:r>
              <a:rPr lang="nl-NL" dirty="0" smtClean="0"/>
              <a:t>estje  </a:t>
            </a:r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93" y="2558777"/>
            <a:ext cx="3149655" cy="357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11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Vacuüm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En toen was er:  Niets….</a:t>
            </a:r>
          </a:p>
          <a:p>
            <a:endParaRPr lang="nl-NL" dirty="0"/>
          </a:p>
          <a:p>
            <a:endParaRPr lang="nl-NL" dirty="0" smtClean="0"/>
          </a:p>
          <a:p>
            <a:r>
              <a:rPr lang="nl-NL" dirty="0" smtClean="0"/>
              <a:t>Iedereen wil wel ruimte 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5390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6923CA-892E-42E8-8F64-66D5BDFB3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 smtClean="0"/>
              <a:t>Diffusie</a:t>
            </a:r>
            <a:r>
              <a:rPr lang="en-ZA" dirty="0" smtClean="0"/>
              <a:t> 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In totaal 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2209800"/>
            <a:ext cx="6858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80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Koffie? Thee? Limonade</a:t>
            </a:r>
            <a:r>
              <a:rPr lang="nl-NL" dirty="0" smtClean="0"/>
              <a:t>?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965" y="2370083"/>
            <a:ext cx="50292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Afbeeldingsresultaat voor caravan limona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1" y="1935053"/>
            <a:ext cx="3787829" cy="378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74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Snappen we dit?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585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1_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2_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2688</TotalTime>
  <Words>125</Words>
  <Application>Microsoft Office PowerPoint</Application>
  <PresentationFormat>Aangepast</PresentationFormat>
  <Paragraphs>62</Paragraphs>
  <Slides>16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3</vt:i4>
      </vt:variant>
      <vt:variant>
        <vt:lpstr>Diatitels</vt:lpstr>
      </vt:variant>
      <vt:variant>
        <vt:i4>16</vt:i4>
      </vt:variant>
    </vt:vector>
  </HeadingPairs>
  <TitlesOfParts>
    <vt:vector size="19" baseType="lpstr">
      <vt:lpstr>Organisch</vt:lpstr>
      <vt:lpstr>1_Organisch</vt:lpstr>
      <vt:lpstr>2_Organisch</vt:lpstr>
      <vt:lpstr>Je ademt</vt:lpstr>
      <vt:lpstr>Wat gaan we doen?</vt:lpstr>
      <vt:lpstr>Fasen </vt:lpstr>
      <vt:lpstr>Fasen </vt:lpstr>
      <vt:lpstr>Lucht</vt:lpstr>
      <vt:lpstr>Vacuüm </vt:lpstr>
      <vt:lpstr>Diffusie  </vt:lpstr>
      <vt:lpstr>Koffie? Thee? Limonade? </vt:lpstr>
      <vt:lpstr>Snappen we dit?</vt:lpstr>
      <vt:lpstr>Onderdruk &amp; bovendruk</vt:lpstr>
      <vt:lpstr>Longen </vt:lpstr>
      <vt:lpstr>Moeilijk, moeilijk  </vt:lpstr>
      <vt:lpstr>Moeilijk, moeilijk  </vt:lpstr>
      <vt:lpstr>Moeilijk, moeilijk</vt:lpstr>
      <vt:lpstr>Moeilijk, moeilijk  </vt:lpstr>
      <vt:lpstr>Snappen we het allemaal?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Genotsmiddelen</dc:title>
  <dc:creator>Arne Van Harten</dc:creator>
  <cp:lastModifiedBy>Install</cp:lastModifiedBy>
  <cp:revision>75</cp:revision>
  <dcterms:created xsi:type="dcterms:W3CDTF">2019-04-09T19:13:57Z</dcterms:created>
  <dcterms:modified xsi:type="dcterms:W3CDTF">2020-01-16T16:42:56Z</dcterms:modified>
</cp:coreProperties>
</file>