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0" r:id="rId1"/>
  </p:sldMasterIdLst>
  <p:sldIdLst>
    <p:sldId id="256" r:id="rId2"/>
    <p:sldId id="270" r:id="rId3"/>
    <p:sldId id="257" r:id="rId4"/>
    <p:sldId id="258" r:id="rId5"/>
    <p:sldId id="259" r:id="rId6"/>
    <p:sldId id="260" r:id="rId7"/>
    <p:sldId id="261" r:id="rId8"/>
    <p:sldId id="262" r:id="rId9"/>
    <p:sldId id="263" r:id="rId10"/>
    <p:sldId id="264" r:id="rId11"/>
    <p:sldId id="265" r:id="rId12"/>
    <p:sldId id="271" r:id="rId13"/>
    <p:sldId id="272"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599"/>
  </p:normalViewPr>
  <p:slideViewPr>
    <p:cSldViewPr snapToGrid="0" snapToObjects="1">
      <p:cViewPr varScale="1">
        <p:scale>
          <a:sx n="109" d="100"/>
          <a:sy n="109" d="100"/>
        </p:scale>
        <p:origin x="6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diagrams/_rels/data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16.svg"/><Relationship Id="rId2" Type="http://schemas.openxmlformats.org/officeDocument/2006/relationships/image" Target="../media/image6.svg"/><Relationship Id="rId1" Type="http://schemas.openxmlformats.org/officeDocument/2006/relationships/image" Target="../media/image17.png"/><Relationship Id="rId6" Type="http://schemas.openxmlformats.org/officeDocument/2006/relationships/image" Target="../media/image10.svg"/><Relationship Id="rId11" Type="http://schemas.openxmlformats.org/officeDocument/2006/relationships/image" Target="../media/image22.png"/><Relationship Id="rId5" Type="http://schemas.openxmlformats.org/officeDocument/2006/relationships/image" Target="../media/image1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21.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16.svg"/><Relationship Id="rId2" Type="http://schemas.openxmlformats.org/officeDocument/2006/relationships/image" Target="../media/image6.svg"/><Relationship Id="rId1" Type="http://schemas.openxmlformats.org/officeDocument/2006/relationships/image" Target="../media/image17.png"/><Relationship Id="rId6" Type="http://schemas.openxmlformats.org/officeDocument/2006/relationships/image" Target="../media/image10.svg"/><Relationship Id="rId11" Type="http://schemas.openxmlformats.org/officeDocument/2006/relationships/image" Target="../media/image22.png"/><Relationship Id="rId5" Type="http://schemas.openxmlformats.org/officeDocument/2006/relationships/image" Target="../media/image1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21.pn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6A7FA712-22B2-4815-8AF2-25D1DE99DEE5}"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8A807144-7C64-4E79-87B3-026F94D337A6}">
      <dgm:prSet/>
      <dgm:spPr/>
      <dgm:t>
        <a:bodyPr/>
        <a:lstStyle/>
        <a:p>
          <a:pPr>
            <a:lnSpc>
              <a:spcPct val="100000"/>
            </a:lnSpc>
          </a:pPr>
          <a:r>
            <a:rPr lang="nl-NL" b="1" dirty="0"/>
            <a:t>Wat?</a:t>
          </a:r>
          <a:r>
            <a:rPr lang="nl-NL" dirty="0"/>
            <a:t>  </a:t>
          </a:r>
          <a:r>
            <a:rPr lang="nl-NL" dirty="0" err="1"/>
            <a:t>L’adjectif</a:t>
          </a:r>
          <a:r>
            <a:rPr lang="nl-NL" dirty="0"/>
            <a:t> behandelen + opdrachten maken</a:t>
          </a:r>
          <a:endParaRPr lang="en-US" dirty="0"/>
        </a:p>
      </dgm:t>
    </dgm:pt>
    <dgm:pt modelId="{13D638BC-1D17-46D6-A10F-E99AB7CFA894}" type="parTrans" cxnId="{EAEAD32E-8F43-4EF5-BC4C-8157F8BD3EB8}">
      <dgm:prSet/>
      <dgm:spPr/>
      <dgm:t>
        <a:bodyPr/>
        <a:lstStyle/>
        <a:p>
          <a:endParaRPr lang="en-US"/>
        </a:p>
      </dgm:t>
    </dgm:pt>
    <dgm:pt modelId="{666D930C-C42D-4A5C-A8EC-00FA680CABEB}" type="sibTrans" cxnId="{EAEAD32E-8F43-4EF5-BC4C-8157F8BD3EB8}">
      <dgm:prSet/>
      <dgm:spPr/>
      <dgm:t>
        <a:bodyPr/>
        <a:lstStyle/>
        <a:p>
          <a:endParaRPr lang="en-US"/>
        </a:p>
      </dgm:t>
    </dgm:pt>
    <dgm:pt modelId="{9ADD0FEA-7275-4A8C-A41C-7E29F8CC1DB5}">
      <dgm:prSet/>
      <dgm:spPr/>
      <dgm:t>
        <a:bodyPr/>
        <a:lstStyle/>
        <a:p>
          <a:pPr>
            <a:lnSpc>
              <a:spcPct val="100000"/>
            </a:lnSpc>
          </a:pPr>
          <a:r>
            <a:rPr lang="nl-NL" b="1"/>
            <a:t>Hoe? </a:t>
          </a:r>
          <a:r>
            <a:rPr lang="nl-NL"/>
            <a:t>Klassikaal en individueel</a:t>
          </a:r>
          <a:endParaRPr lang="en-US"/>
        </a:p>
      </dgm:t>
    </dgm:pt>
    <dgm:pt modelId="{E11B4004-7B1D-4B01-86FA-E35B66EE641E}" type="parTrans" cxnId="{ECCDFD73-BA1A-4D5A-8F53-59FDC9E23503}">
      <dgm:prSet/>
      <dgm:spPr/>
      <dgm:t>
        <a:bodyPr/>
        <a:lstStyle/>
        <a:p>
          <a:endParaRPr lang="en-US"/>
        </a:p>
      </dgm:t>
    </dgm:pt>
    <dgm:pt modelId="{9F5878C8-3DD4-4C26-A893-C05363C141EA}" type="sibTrans" cxnId="{ECCDFD73-BA1A-4D5A-8F53-59FDC9E23503}">
      <dgm:prSet/>
      <dgm:spPr/>
      <dgm:t>
        <a:bodyPr/>
        <a:lstStyle/>
        <a:p>
          <a:endParaRPr lang="en-US"/>
        </a:p>
      </dgm:t>
    </dgm:pt>
    <dgm:pt modelId="{FCBB7E41-B3EB-45F9-A6D5-F65D9DFD1830}">
      <dgm:prSet/>
      <dgm:spPr/>
      <dgm:t>
        <a:bodyPr/>
        <a:lstStyle/>
        <a:p>
          <a:pPr>
            <a:lnSpc>
              <a:spcPct val="100000"/>
            </a:lnSpc>
          </a:pPr>
          <a:r>
            <a:rPr lang="nl-NL" b="1" dirty="0"/>
            <a:t>Hulp?</a:t>
          </a:r>
          <a:r>
            <a:rPr lang="nl-NL" dirty="0"/>
            <a:t> Tekstboek, werkboek en docent.</a:t>
          </a:r>
          <a:endParaRPr lang="en-US" dirty="0"/>
        </a:p>
      </dgm:t>
    </dgm:pt>
    <dgm:pt modelId="{2D5A63AD-0FE8-4537-BA93-AC1F76D76376}" type="parTrans" cxnId="{651CCC05-A3AE-4DFC-AD93-99EBF03464D9}">
      <dgm:prSet/>
      <dgm:spPr/>
      <dgm:t>
        <a:bodyPr/>
        <a:lstStyle/>
        <a:p>
          <a:endParaRPr lang="en-US"/>
        </a:p>
      </dgm:t>
    </dgm:pt>
    <dgm:pt modelId="{5ED92DB5-F214-4B73-A680-8876600977A8}" type="sibTrans" cxnId="{651CCC05-A3AE-4DFC-AD93-99EBF03464D9}">
      <dgm:prSet/>
      <dgm:spPr/>
      <dgm:t>
        <a:bodyPr/>
        <a:lstStyle/>
        <a:p>
          <a:endParaRPr lang="en-US"/>
        </a:p>
      </dgm:t>
    </dgm:pt>
    <dgm:pt modelId="{3EE58F84-5961-421D-BF29-73417ECF8930}">
      <dgm:prSet/>
      <dgm:spPr/>
      <dgm:t>
        <a:bodyPr/>
        <a:lstStyle/>
        <a:p>
          <a:pPr>
            <a:lnSpc>
              <a:spcPct val="100000"/>
            </a:lnSpc>
          </a:pPr>
          <a:r>
            <a:rPr lang="nl-NL" b="1"/>
            <a:t>Tijd?</a:t>
          </a:r>
          <a:r>
            <a:rPr lang="nl-NL"/>
            <a:t> 45 minuten</a:t>
          </a:r>
          <a:endParaRPr lang="en-US"/>
        </a:p>
      </dgm:t>
    </dgm:pt>
    <dgm:pt modelId="{6C631D7A-3E30-492C-87CD-A3697D235A3F}" type="parTrans" cxnId="{17B11DFF-38C4-4AB3-A06A-9A339DCD0D2F}">
      <dgm:prSet/>
      <dgm:spPr/>
      <dgm:t>
        <a:bodyPr/>
        <a:lstStyle/>
        <a:p>
          <a:endParaRPr lang="en-US"/>
        </a:p>
      </dgm:t>
    </dgm:pt>
    <dgm:pt modelId="{729F9E77-1B97-41F1-A0F8-50DCC0642840}" type="sibTrans" cxnId="{17B11DFF-38C4-4AB3-A06A-9A339DCD0D2F}">
      <dgm:prSet/>
      <dgm:spPr/>
      <dgm:t>
        <a:bodyPr/>
        <a:lstStyle/>
        <a:p>
          <a:endParaRPr lang="en-US"/>
        </a:p>
      </dgm:t>
    </dgm:pt>
    <dgm:pt modelId="{36D80F40-8765-407B-80A9-D17057111E10}">
      <dgm:prSet/>
      <dgm:spPr/>
      <dgm:t>
        <a:bodyPr/>
        <a:lstStyle/>
        <a:p>
          <a:pPr>
            <a:lnSpc>
              <a:spcPct val="100000"/>
            </a:lnSpc>
          </a:pPr>
          <a:r>
            <a:rPr lang="nl-NL" b="1" dirty="0"/>
            <a:t>Uitkomst?</a:t>
          </a:r>
          <a:r>
            <a:rPr lang="nl-NL" dirty="0"/>
            <a:t> Jullie kunnen aan het einde van deze les de </a:t>
          </a:r>
          <a:r>
            <a:rPr lang="nl-NL" dirty="0" err="1"/>
            <a:t>l’adjectif</a:t>
          </a:r>
          <a:r>
            <a:rPr lang="nl-NL" dirty="0"/>
            <a:t> toepassen in verschillende Franse zinnen’.</a:t>
          </a:r>
          <a:endParaRPr lang="en-US" dirty="0"/>
        </a:p>
      </dgm:t>
    </dgm:pt>
    <dgm:pt modelId="{71691604-CB42-4150-8F9F-03304D15CCCD}" type="parTrans" cxnId="{F6F71D74-19A4-4B86-9214-E392E148558C}">
      <dgm:prSet/>
      <dgm:spPr/>
      <dgm:t>
        <a:bodyPr/>
        <a:lstStyle/>
        <a:p>
          <a:endParaRPr lang="en-US"/>
        </a:p>
      </dgm:t>
    </dgm:pt>
    <dgm:pt modelId="{C6BF750C-4652-4F80-AD18-853ED54EAF7B}" type="sibTrans" cxnId="{F6F71D74-19A4-4B86-9214-E392E148558C}">
      <dgm:prSet/>
      <dgm:spPr/>
      <dgm:t>
        <a:bodyPr/>
        <a:lstStyle/>
        <a:p>
          <a:endParaRPr lang="en-US"/>
        </a:p>
      </dgm:t>
    </dgm:pt>
    <dgm:pt modelId="{EEE9C839-C04E-4088-8225-AEC74447D99D}">
      <dgm:prSet/>
      <dgm:spPr/>
      <dgm:t>
        <a:bodyPr/>
        <a:lstStyle/>
        <a:p>
          <a:pPr>
            <a:lnSpc>
              <a:spcPct val="100000"/>
            </a:lnSpc>
          </a:pPr>
          <a:r>
            <a:rPr lang="nl-NL" b="1" dirty="0"/>
            <a:t>Klaar?</a:t>
          </a:r>
          <a:r>
            <a:rPr lang="nl-NL" dirty="0"/>
            <a:t> Zelfstandig leren vocabulaire A +B+ E . </a:t>
          </a:r>
          <a:endParaRPr lang="en-US" dirty="0"/>
        </a:p>
      </dgm:t>
    </dgm:pt>
    <dgm:pt modelId="{15CDAA2D-4F7B-46B0-B808-0AE15293219C}" type="parTrans" cxnId="{D7109570-3052-4B8B-AFFC-F29DBF0C0272}">
      <dgm:prSet/>
      <dgm:spPr/>
      <dgm:t>
        <a:bodyPr/>
        <a:lstStyle/>
        <a:p>
          <a:endParaRPr lang="en-US"/>
        </a:p>
      </dgm:t>
    </dgm:pt>
    <dgm:pt modelId="{6EFD60CA-6D5D-4E24-BF66-3F4D52438468}" type="sibTrans" cxnId="{D7109570-3052-4B8B-AFFC-F29DBF0C0272}">
      <dgm:prSet/>
      <dgm:spPr/>
      <dgm:t>
        <a:bodyPr/>
        <a:lstStyle/>
        <a:p>
          <a:endParaRPr lang="en-US"/>
        </a:p>
      </dgm:t>
    </dgm:pt>
    <dgm:pt modelId="{E34B2018-24B7-4A8B-A965-F9AA3A356BD8}" type="pres">
      <dgm:prSet presAssocID="{6A7FA712-22B2-4815-8AF2-25D1DE99DEE5}" presName="root" presStyleCnt="0">
        <dgm:presLayoutVars>
          <dgm:dir/>
          <dgm:resizeHandles val="exact"/>
        </dgm:presLayoutVars>
      </dgm:prSet>
      <dgm:spPr/>
    </dgm:pt>
    <dgm:pt modelId="{08DE7BC9-E996-4309-ADD2-7B0E281F7640}" type="pres">
      <dgm:prSet presAssocID="{8A807144-7C64-4E79-87B3-026F94D337A6}" presName="compNode" presStyleCnt="0"/>
      <dgm:spPr/>
    </dgm:pt>
    <dgm:pt modelId="{4B0AE45E-1099-46EB-8D53-97C52785F57A}" type="pres">
      <dgm:prSet presAssocID="{8A807144-7C64-4E79-87B3-026F94D337A6}" presName="bgRect" presStyleLbl="bgShp" presStyleIdx="0" presStyleCnt="6"/>
      <dgm:spPr/>
    </dgm:pt>
    <dgm:pt modelId="{5EA70E6C-2128-4BA8-A2AF-7A9145633A66}" type="pres">
      <dgm:prSet presAssocID="{8A807144-7C64-4E79-87B3-026F94D337A6}"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itcoin"/>
        </a:ext>
      </dgm:extLst>
    </dgm:pt>
    <dgm:pt modelId="{7F7E8FBB-4371-4D28-942B-991F88D01DDA}" type="pres">
      <dgm:prSet presAssocID="{8A807144-7C64-4E79-87B3-026F94D337A6}" presName="spaceRect" presStyleCnt="0"/>
      <dgm:spPr/>
    </dgm:pt>
    <dgm:pt modelId="{1D5E0649-9C1C-4A67-B908-D924F5B0D03D}" type="pres">
      <dgm:prSet presAssocID="{8A807144-7C64-4E79-87B3-026F94D337A6}" presName="parTx" presStyleLbl="revTx" presStyleIdx="0" presStyleCnt="6">
        <dgm:presLayoutVars>
          <dgm:chMax val="0"/>
          <dgm:chPref val="0"/>
        </dgm:presLayoutVars>
      </dgm:prSet>
      <dgm:spPr/>
    </dgm:pt>
    <dgm:pt modelId="{70555AF8-1140-4603-9E4C-C930D16CFF56}" type="pres">
      <dgm:prSet presAssocID="{666D930C-C42D-4A5C-A8EC-00FA680CABEB}" presName="sibTrans" presStyleCnt="0"/>
      <dgm:spPr/>
    </dgm:pt>
    <dgm:pt modelId="{BB24876D-C882-4D39-AA3F-55060D06BAC3}" type="pres">
      <dgm:prSet presAssocID="{9ADD0FEA-7275-4A8C-A41C-7E29F8CC1DB5}" presName="compNode" presStyleCnt="0"/>
      <dgm:spPr/>
    </dgm:pt>
    <dgm:pt modelId="{62D744E7-5EAD-4D9A-A448-B4A7D4A8D737}" type="pres">
      <dgm:prSet presAssocID="{9ADD0FEA-7275-4A8C-A41C-7E29F8CC1DB5}" presName="bgRect" presStyleLbl="bgShp" presStyleIdx="1" presStyleCnt="6"/>
      <dgm:spPr/>
    </dgm:pt>
    <dgm:pt modelId="{B7CA9EE7-C8A8-4332-B7C3-19A2CDFC826B}" type="pres">
      <dgm:prSet presAssocID="{9ADD0FEA-7275-4A8C-A41C-7E29F8CC1DB5}"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ustache Face with Solid Fill"/>
        </a:ext>
      </dgm:extLst>
    </dgm:pt>
    <dgm:pt modelId="{5EDAEF22-DAB7-4BB8-8710-AFB70B490C6F}" type="pres">
      <dgm:prSet presAssocID="{9ADD0FEA-7275-4A8C-A41C-7E29F8CC1DB5}" presName="spaceRect" presStyleCnt="0"/>
      <dgm:spPr/>
    </dgm:pt>
    <dgm:pt modelId="{FE347791-7669-472A-9CAF-1D3E37F5D8E5}" type="pres">
      <dgm:prSet presAssocID="{9ADD0FEA-7275-4A8C-A41C-7E29F8CC1DB5}" presName="parTx" presStyleLbl="revTx" presStyleIdx="1" presStyleCnt="6">
        <dgm:presLayoutVars>
          <dgm:chMax val="0"/>
          <dgm:chPref val="0"/>
        </dgm:presLayoutVars>
      </dgm:prSet>
      <dgm:spPr/>
    </dgm:pt>
    <dgm:pt modelId="{98900B91-6AF3-4207-9181-426E8B418C30}" type="pres">
      <dgm:prSet presAssocID="{9F5878C8-3DD4-4C26-A893-C05363C141EA}" presName="sibTrans" presStyleCnt="0"/>
      <dgm:spPr/>
    </dgm:pt>
    <dgm:pt modelId="{20D76917-5624-4C87-8A5F-78EC857555F7}" type="pres">
      <dgm:prSet presAssocID="{FCBB7E41-B3EB-45F9-A6D5-F65D9DFD1830}" presName="compNode" presStyleCnt="0"/>
      <dgm:spPr/>
    </dgm:pt>
    <dgm:pt modelId="{A90D97F4-4E05-4F13-B5C2-D0344B84E3F5}" type="pres">
      <dgm:prSet presAssocID="{FCBB7E41-B3EB-45F9-A6D5-F65D9DFD1830}" presName="bgRect" presStyleLbl="bgShp" presStyleIdx="2" presStyleCnt="6"/>
      <dgm:spPr/>
    </dgm:pt>
    <dgm:pt modelId="{51B74D7A-D9C2-4A56-9A59-A43BBDF1A31A}" type="pres">
      <dgm:prSet presAssocID="{FCBB7E41-B3EB-45F9-A6D5-F65D9DFD1830}"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assroom"/>
        </a:ext>
      </dgm:extLst>
    </dgm:pt>
    <dgm:pt modelId="{C40B5F65-ACB9-490E-B9E1-AB0AAFE7A95A}" type="pres">
      <dgm:prSet presAssocID="{FCBB7E41-B3EB-45F9-A6D5-F65D9DFD1830}" presName="spaceRect" presStyleCnt="0"/>
      <dgm:spPr/>
    </dgm:pt>
    <dgm:pt modelId="{5A7B6A23-3DFA-4BE2-AFA1-ACCADF5FFBE1}" type="pres">
      <dgm:prSet presAssocID="{FCBB7E41-B3EB-45F9-A6D5-F65D9DFD1830}" presName="parTx" presStyleLbl="revTx" presStyleIdx="2" presStyleCnt="6">
        <dgm:presLayoutVars>
          <dgm:chMax val="0"/>
          <dgm:chPref val="0"/>
        </dgm:presLayoutVars>
      </dgm:prSet>
      <dgm:spPr/>
    </dgm:pt>
    <dgm:pt modelId="{C6465EB8-529F-40CA-B575-ED16914F974B}" type="pres">
      <dgm:prSet presAssocID="{5ED92DB5-F214-4B73-A680-8876600977A8}" presName="sibTrans" presStyleCnt="0"/>
      <dgm:spPr/>
    </dgm:pt>
    <dgm:pt modelId="{FF36A00A-4071-4E62-8D07-7363A683DE22}" type="pres">
      <dgm:prSet presAssocID="{3EE58F84-5961-421D-BF29-73417ECF8930}" presName="compNode" presStyleCnt="0"/>
      <dgm:spPr/>
    </dgm:pt>
    <dgm:pt modelId="{1CFC1FF8-6206-410C-850C-8954A9CE13E7}" type="pres">
      <dgm:prSet presAssocID="{3EE58F84-5961-421D-BF29-73417ECF8930}" presName="bgRect" presStyleLbl="bgShp" presStyleIdx="3" presStyleCnt="6"/>
      <dgm:spPr/>
    </dgm:pt>
    <dgm:pt modelId="{E5EF929F-DF06-4ABF-8E34-57E785668C7E}" type="pres">
      <dgm:prSet presAssocID="{3EE58F84-5961-421D-BF29-73417ECF8930}"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topwatch"/>
        </a:ext>
      </dgm:extLst>
    </dgm:pt>
    <dgm:pt modelId="{01CCB52B-507B-45F1-8CD2-4454B3AB4B7B}" type="pres">
      <dgm:prSet presAssocID="{3EE58F84-5961-421D-BF29-73417ECF8930}" presName="spaceRect" presStyleCnt="0"/>
      <dgm:spPr/>
    </dgm:pt>
    <dgm:pt modelId="{E7B7D6D9-B53F-45D2-834A-94FC115C2305}" type="pres">
      <dgm:prSet presAssocID="{3EE58F84-5961-421D-BF29-73417ECF8930}" presName="parTx" presStyleLbl="revTx" presStyleIdx="3" presStyleCnt="6">
        <dgm:presLayoutVars>
          <dgm:chMax val="0"/>
          <dgm:chPref val="0"/>
        </dgm:presLayoutVars>
      </dgm:prSet>
      <dgm:spPr/>
    </dgm:pt>
    <dgm:pt modelId="{871393B0-A174-4BCD-913C-48AB0E0183E9}" type="pres">
      <dgm:prSet presAssocID="{729F9E77-1B97-41F1-A0F8-50DCC0642840}" presName="sibTrans" presStyleCnt="0"/>
      <dgm:spPr/>
    </dgm:pt>
    <dgm:pt modelId="{2D65A48F-BA42-45A4-9052-14F55C805E69}" type="pres">
      <dgm:prSet presAssocID="{36D80F40-8765-407B-80A9-D17057111E10}" presName="compNode" presStyleCnt="0"/>
      <dgm:spPr/>
    </dgm:pt>
    <dgm:pt modelId="{D3DE5923-A451-404A-B0EF-F090995031DA}" type="pres">
      <dgm:prSet presAssocID="{36D80F40-8765-407B-80A9-D17057111E10}" presName="bgRect" presStyleLbl="bgShp" presStyleIdx="4" presStyleCnt="6" custLinFactNeighborX="-2"/>
      <dgm:spPr/>
    </dgm:pt>
    <dgm:pt modelId="{D95EC249-7405-4C31-81AF-76AF24096E6B}" type="pres">
      <dgm:prSet presAssocID="{36D80F40-8765-407B-80A9-D17057111E10}"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keleton"/>
        </a:ext>
      </dgm:extLst>
    </dgm:pt>
    <dgm:pt modelId="{6B8E8189-DA54-4FF3-BFA0-FFB5CA51761E}" type="pres">
      <dgm:prSet presAssocID="{36D80F40-8765-407B-80A9-D17057111E10}" presName="spaceRect" presStyleCnt="0"/>
      <dgm:spPr/>
    </dgm:pt>
    <dgm:pt modelId="{8DBE15B8-F689-4235-9CEC-C1408BE95D37}" type="pres">
      <dgm:prSet presAssocID="{36D80F40-8765-407B-80A9-D17057111E10}" presName="parTx" presStyleLbl="revTx" presStyleIdx="4" presStyleCnt="6">
        <dgm:presLayoutVars>
          <dgm:chMax val="0"/>
          <dgm:chPref val="0"/>
        </dgm:presLayoutVars>
      </dgm:prSet>
      <dgm:spPr/>
    </dgm:pt>
    <dgm:pt modelId="{8F9228B6-4A67-4FCA-ACC7-86FB529A5DB3}" type="pres">
      <dgm:prSet presAssocID="{C6BF750C-4652-4F80-AD18-853ED54EAF7B}" presName="sibTrans" presStyleCnt="0"/>
      <dgm:spPr/>
    </dgm:pt>
    <dgm:pt modelId="{3A7068FB-9C80-4445-90DF-3B5DA9252A4A}" type="pres">
      <dgm:prSet presAssocID="{EEE9C839-C04E-4088-8225-AEC74447D99D}" presName="compNode" presStyleCnt="0"/>
      <dgm:spPr/>
    </dgm:pt>
    <dgm:pt modelId="{C46D8F5A-7CCB-42F1-B621-044346E6A72B}" type="pres">
      <dgm:prSet presAssocID="{EEE9C839-C04E-4088-8225-AEC74447D99D}" presName="bgRect" presStyleLbl="bgShp" presStyleIdx="5" presStyleCnt="6"/>
      <dgm:spPr/>
    </dgm:pt>
    <dgm:pt modelId="{F8F99737-80D2-4BAC-8D03-18B931BA7EFA}" type="pres">
      <dgm:prSet presAssocID="{EEE9C839-C04E-4088-8225-AEC74447D99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Books"/>
        </a:ext>
      </dgm:extLst>
    </dgm:pt>
    <dgm:pt modelId="{36E3BF91-76AF-457F-9927-609A3B500F75}" type="pres">
      <dgm:prSet presAssocID="{EEE9C839-C04E-4088-8225-AEC74447D99D}" presName="spaceRect" presStyleCnt="0"/>
      <dgm:spPr/>
    </dgm:pt>
    <dgm:pt modelId="{3EFA9A8A-52D4-489C-9A4C-74E5BB01C60F}" type="pres">
      <dgm:prSet presAssocID="{EEE9C839-C04E-4088-8225-AEC74447D99D}" presName="parTx" presStyleLbl="revTx" presStyleIdx="5" presStyleCnt="6">
        <dgm:presLayoutVars>
          <dgm:chMax val="0"/>
          <dgm:chPref val="0"/>
        </dgm:presLayoutVars>
      </dgm:prSet>
      <dgm:spPr/>
    </dgm:pt>
  </dgm:ptLst>
  <dgm:cxnLst>
    <dgm:cxn modelId="{651CCC05-A3AE-4DFC-AD93-99EBF03464D9}" srcId="{6A7FA712-22B2-4815-8AF2-25D1DE99DEE5}" destId="{FCBB7E41-B3EB-45F9-A6D5-F65D9DFD1830}" srcOrd="2" destOrd="0" parTransId="{2D5A63AD-0FE8-4537-BA93-AC1F76D76376}" sibTransId="{5ED92DB5-F214-4B73-A680-8876600977A8}"/>
    <dgm:cxn modelId="{EAEAD32E-8F43-4EF5-BC4C-8157F8BD3EB8}" srcId="{6A7FA712-22B2-4815-8AF2-25D1DE99DEE5}" destId="{8A807144-7C64-4E79-87B3-026F94D337A6}" srcOrd="0" destOrd="0" parTransId="{13D638BC-1D17-46D6-A10F-E99AB7CFA894}" sibTransId="{666D930C-C42D-4A5C-A8EC-00FA680CABEB}"/>
    <dgm:cxn modelId="{24B39E3F-0BBA-664C-B6D0-75EA12571824}" type="presOf" srcId="{FCBB7E41-B3EB-45F9-A6D5-F65D9DFD1830}" destId="{5A7B6A23-3DFA-4BE2-AFA1-ACCADF5FFBE1}" srcOrd="0" destOrd="0" presId="urn:microsoft.com/office/officeart/2018/2/layout/IconVerticalSolidList"/>
    <dgm:cxn modelId="{6B647670-44B9-7C4A-9E20-04D0EA627BF1}" type="presOf" srcId="{6A7FA712-22B2-4815-8AF2-25D1DE99DEE5}" destId="{E34B2018-24B7-4A8B-A965-F9AA3A356BD8}" srcOrd="0" destOrd="0" presId="urn:microsoft.com/office/officeart/2018/2/layout/IconVerticalSolidList"/>
    <dgm:cxn modelId="{D7109570-3052-4B8B-AFFC-F29DBF0C0272}" srcId="{6A7FA712-22B2-4815-8AF2-25D1DE99DEE5}" destId="{EEE9C839-C04E-4088-8225-AEC74447D99D}" srcOrd="5" destOrd="0" parTransId="{15CDAA2D-4F7B-46B0-B808-0AE15293219C}" sibTransId="{6EFD60CA-6D5D-4E24-BF66-3F4D52438468}"/>
    <dgm:cxn modelId="{ECCDFD73-BA1A-4D5A-8F53-59FDC9E23503}" srcId="{6A7FA712-22B2-4815-8AF2-25D1DE99DEE5}" destId="{9ADD0FEA-7275-4A8C-A41C-7E29F8CC1DB5}" srcOrd="1" destOrd="0" parTransId="{E11B4004-7B1D-4B01-86FA-E35B66EE641E}" sibTransId="{9F5878C8-3DD4-4C26-A893-C05363C141EA}"/>
    <dgm:cxn modelId="{F6F71D74-19A4-4B86-9214-E392E148558C}" srcId="{6A7FA712-22B2-4815-8AF2-25D1DE99DEE5}" destId="{36D80F40-8765-407B-80A9-D17057111E10}" srcOrd="4" destOrd="0" parTransId="{71691604-CB42-4150-8F9F-03304D15CCCD}" sibTransId="{C6BF750C-4652-4F80-AD18-853ED54EAF7B}"/>
    <dgm:cxn modelId="{8BA76193-454C-3E48-9D5A-D98153FB188B}" type="presOf" srcId="{8A807144-7C64-4E79-87B3-026F94D337A6}" destId="{1D5E0649-9C1C-4A67-B908-D924F5B0D03D}" srcOrd="0" destOrd="0" presId="urn:microsoft.com/office/officeart/2018/2/layout/IconVerticalSolidList"/>
    <dgm:cxn modelId="{C1A0479E-D335-434C-87CE-B744711DEED4}" type="presOf" srcId="{EEE9C839-C04E-4088-8225-AEC74447D99D}" destId="{3EFA9A8A-52D4-489C-9A4C-74E5BB01C60F}" srcOrd="0" destOrd="0" presId="urn:microsoft.com/office/officeart/2018/2/layout/IconVerticalSolidList"/>
    <dgm:cxn modelId="{CFEAADA5-8FC9-4941-BB5C-F1F065C23C07}" type="presOf" srcId="{36D80F40-8765-407B-80A9-D17057111E10}" destId="{8DBE15B8-F689-4235-9CEC-C1408BE95D37}" srcOrd="0" destOrd="0" presId="urn:microsoft.com/office/officeart/2018/2/layout/IconVerticalSolidList"/>
    <dgm:cxn modelId="{CB6C4AB1-E31A-3742-9C2C-8D9745E59D9A}" type="presOf" srcId="{3EE58F84-5961-421D-BF29-73417ECF8930}" destId="{E7B7D6D9-B53F-45D2-834A-94FC115C2305}" srcOrd="0" destOrd="0" presId="urn:microsoft.com/office/officeart/2018/2/layout/IconVerticalSolidList"/>
    <dgm:cxn modelId="{552620D2-1E70-5F4A-975E-5E445BBFBBA2}" type="presOf" srcId="{9ADD0FEA-7275-4A8C-A41C-7E29F8CC1DB5}" destId="{FE347791-7669-472A-9CAF-1D3E37F5D8E5}" srcOrd="0" destOrd="0" presId="urn:microsoft.com/office/officeart/2018/2/layout/IconVerticalSolidList"/>
    <dgm:cxn modelId="{17B11DFF-38C4-4AB3-A06A-9A339DCD0D2F}" srcId="{6A7FA712-22B2-4815-8AF2-25D1DE99DEE5}" destId="{3EE58F84-5961-421D-BF29-73417ECF8930}" srcOrd="3" destOrd="0" parTransId="{6C631D7A-3E30-492C-87CD-A3697D235A3F}" sibTransId="{729F9E77-1B97-41F1-A0F8-50DCC0642840}"/>
    <dgm:cxn modelId="{8326AEB5-167E-C04F-B1AE-EF0164CBB702}" type="presParOf" srcId="{E34B2018-24B7-4A8B-A965-F9AA3A356BD8}" destId="{08DE7BC9-E996-4309-ADD2-7B0E281F7640}" srcOrd="0" destOrd="0" presId="urn:microsoft.com/office/officeart/2018/2/layout/IconVerticalSolidList"/>
    <dgm:cxn modelId="{61EBC558-AA8A-2045-AB5B-69862044957B}" type="presParOf" srcId="{08DE7BC9-E996-4309-ADD2-7B0E281F7640}" destId="{4B0AE45E-1099-46EB-8D53-97C52785F57A}" srcOrd="0" destOrd="0" presId="urn:microsoft.com/office/officeart/2018/2/layout/IconVerticalSolidList"/>
    <dgm:cxn modelId="{09A66425-D004-B041-9BB8-CDE89F94613E}" type="presParOf" srcId="{08DE7BC9-E996-4309-ADD2-7B0E281F7640}" destId="{5EA70E6C-2128-4BA8-A2AF-7A9145633A66}" srcOrd="1" destOrd="0" presId="urn:microsoft.com/office/officeart/2018/2/layout/IconVerticalSolidList"/>
    <dgm:cxn modelId="{262EDB0E-DAA8-B748-B031-8D134F0B7648}" type="presParOf" srcId="{08DE7BC9-E996-4309-ADD2-7B0E281F7640}" destId="{7F7E8FBB-4371-4D28-942B-991F88D01DDA}" srcOrd="2" destOrd="0" presId="urn:microsoft.com/office/officeart/2018/2/layout/IconVerticalSolidList"/>
    <dgm:cxn modelId="{53105C2F-5731-F54A-B1B8-C75A44501DFA}" type="presParOf" srcId="{08DE7BC9-E996-4309-ADD2-7B0E281F7640}" destId="{1D5E0649-9C1C-4A67-B908-D924F5B0D03D}" srcOrd="3" destOrd="0" presId="urn:microsoft.com/office/officeart/2018/2/layout/IconVerticalSolidList"/>
    <dgm:cxn modelId="{B6AA3560-6FEF-E047-8462-7EC5A862770D}" type="presParOf" srcId="{E34B2018-24B7-4A8B-A965-F9AA3A356BD8}" destId="{70555AF8-1140-4603-9E4C-C930D16CFF56}" srcOrd="1" destOrd="0" presId="urn:microsoft.com/office/officeart/2018/2/layout/IconVerticalSolidList"/>
    <dgm:cxn modelId="{F5C857E5-1E8D-634F-B90C-A217D7F885AD}" type="presParOf" srcId="{E34B2018-24B7-4A8B-A965-F9AA3A356BD8}" destId="{BB24876D-C882-4D39-AA3F-55060D06BAC3}" srcOrd="2" destOrd="0" presId="urn:microsoft.com/office/officeart/2018/2/layout/IconVerticalSolidList"/>
    <dgm:cxn modelId="{C1116830-B9A8-0D46-8296-9362FA6EF88F}" type="presParOf" srcId="{BB24876D-C882-4D39-AA3F-55060D06BAC3}" destId="{62D744E7-5EAD-4D9A-A448-B4A7D4A8D737}" srcOrd="0" destOrd="0" presId="urn:microsoft.com/office/officeart/2018/2/layout/IconVerticalSolidList"/>
    <dgm:cxn modelId="{2248CEA9-F01F-C84C-9693-BF0647A4D85E}" type="presParOf" srcId="{BB24876D-C882-4D39-AA3F-55060D06BAC3}" destId="{B7CA9EE7-C8A8-4332-B7C3-19A2CDFC826B}" srcOrd="1" destOrd="0" presId="urn:microsoft.com/office/officeart/2018/2/layout/IconVerticalSolidList"/>
    <dgm:cxn modelId="{3FB35E8D-95D0-164B-95E5-DA599A123995}" type="presParOf" srcId="{BB24876D-C882-4D39-AA3F-55060D06BAC3}" destId="{5EDAEF22-DAB7-4BB8-8710-AFB70B490C6F}" srcOrd="2" destOrd="0" presId="urn:microsoft.com/office/officeart/2018/2/layout/IconVerticalSolidList"/>
    <dgm:cxn modelId="{8AFE97DA-09EB-1B49-9CA1-7DF1EA31DDB7}" type="presParOf" srcId="{BB24876D-C882-4D39-AA3F-55060D06BAC3}" destId="{FE347791-7669-472A-9CAF-1D3E37F5D8E5}" srcOrd="3" destOrd="0" presId="urn:microsoft.com/office/officeart/2018/2/layout/IconVerticalSolidList"/>
    <dgm:cxn modelId="{7569FB43-B44B-6E44-94BB-BFAA537300F1}" type="presParOf" srcId="{E34B2018-24B7-4A8B-A965-F9AA3A356BD8}" destId="{98900B91-6AF3-4207-9181-426E8B418C30}" srcOrd="3" destOrd="0" presId="urn:microsoft.com/office/officeart/2018/2/layout/IconVerticalSolidList"/>
    <dgm:cxn modelId="{60261E68-D1E5-B94A-A0AC-8A57FAC7A032}" type="presParOf" srcId="{E34B2018-24B7-4A8B-A965-F9AA3A356BD8}" destId="{20D76917-5624-4C87-8A5F-78EC857555F7}" srcOrd="4" destOrd="0" presId="urn:microsoft.com/office/officeart/2018/2/layout/IconVerticalSolidList"/>
    <dgm:cxn modelId="{21E2FEFC-33CD-B846-9129-86C39EB74C7C}" type="presParOf" srcId="{20D76917-5624-4C87-8A5F-78EC857555F7}" destId="{A90D97F4-4E05-4F13-B5C2-D0344B84E3F5}" srcOrd="0" destOrd="0" presId="urn:microsoft.com/office/officeart/2018/2/layout/IconVerticalSolidList"/>
    <dgm:cxn modelId="{566A8912-FA14-DE4F-A503-8E5153AB3F78}" type="presParOf" srcId="{20D76917-5624-4C87-8A5F-78EC857555F7}" destId="{51B74D7A-D9C2-4A56-9A59-A43BBDF1A31A}" srcOrd="1" destOrd="0" presId="urn:microsoft.com/office/officeart/2018/2/layout/IconVerticalSolidList"/>
    <dgm:cxn modelId="{06477B3A-3C84-794E-9598-72B112659505}" type="presParOf" srcId="{20D76917-5624-4C87-8A5F-78EC857555F7}" destId="{C40B5F65-ACB9-490E-B9E1-AB0AAFE7A95A}" srcOrd="2" destOrd="0" presId="urn:microsoft.com/office/officeart/2018/2/layout/IconVerticalSolidList"/>
    <dgm:cxn modelId="{3E6B9A0C-5E5D-AC4F-8EAA-E8DF1929731D}" type="presParOf" srcId="{20D76917-5624-4C87-8A5F-78EC857555F7}" destId="{5A7B6A23-3DFA-4BE2-AFA1-ACCADF5FFBE1}" srcOrd="3" destOrd="0" presId="urn:microsoft.com/office/officeart/2018/2/layout/IconVerticalSolidList"/>
    <dgm:cxn modelId="{B9C06A36-B04D-CF47-99D7-3C9E53A2C941}" type="presParOf" srcId="{E34B2018-24B7-4A8B-A965-F9AA3A356BD8}" destId="{C6465EB8-529F-40CA-B575-ED16914F974B}" srcOrd="5" destOrd="0" presId="urn:microsoft.com/office/officeart/2018/2/layout/IconVerticalSolidList"/>
    <dgm:cxn modelId="{82723E5C-FDCC-0A45-A45E-7A7CC8E80207}" type="presParOf" srcId="{E34B2018-24B7-4A8B-A965-F9AA3A356BD8}" destId="{FF36A00A-4071-4E62-8D07-7363A683DE22}" srcOrd="6" destOrd="0" presId="urn:microsoft.com/office/officeart/2018/2/layout/IconVerticalSolidList"/>
    <dgm:cxn modelId="{B9B78BD4-21BD-7E47-ACE4-E0DDEC6E129E}" type="presParOf" srcId="{FF36A00A-4071-4E62-8D07-7363A683DE22}" destId="{1CFC1FF8-6206-410C-850C-8954A9CE13E7}" srcOrd="0" destOrd="0" presId="urn:microsoft.com/office/officeart/2018/2/layout/IconVerticalSolidList"/>
    <dgm:cxn modelId="{2179E8C1-2827-F947-BBBF-FF9B39A610E3}" type="presParOf" srcId="{FF36A00A-4071-4E62-8D07-7363A683DE22}" destId="{E5EF929F-DF06-4ABF-8E34-57E785668C7E}" srcOrd="1" destOrd="0" presId="urn:microsoft.com/office/officeart/2018/2/layout/IconVerticalSolidList"/>
    <dgm:cxn modelId="{950D586C-45D2-AD47-B311-97CC8D74CF7B}" type="presParOf" srcId="{FF36A00A-4071-4E62-8D07-7363A683DE22}" destId="{01CCB52B-507B-45F1-8CD2-4454B3AB4B7B}" srcOrd="2" destOrd="0" presId="urn:microsoft.com/office/officeart/2018/2/layout/IconVerticalSolidList"/>
    <dgm:cxn modelId="{8675E6BC-0CEC-4946-B13B-4D22D3DB62A0}" type="presParOf" srcId="{FF36A00A-4071-4E62-8D07-7363A683DE22}" destId="{E7B7D6D9-B53F-45D2-834A-94FC115C2305}" srcOrd="3" destOrd="0" presId="urn:microsoft.com/office/officeart/2018/2/layout/IconVerticalSolidList"/>
    <dgm:cxn modelId="{CA0DE43A-421B-604E-A6BD-A88DE0AC8C7C}" type="presParOf" srcId="{E34B2018-24B7-4A8B-A965-F9AA3A356BD8}" destId="{871393B0-A174-4BCD-913C-48AB0E0183E9}" srcOrd="7" destOrd="0" presId="urn:microsoft.com/office/officeart/2018/2/layout/IconVerticalSolidList"/>
    <dgm:cxn modelId="{F36FD862-B6B6-634E-A3B6-13B467FDA028}" type="presParOf" srcId="{E34B2018-24B7-4A8B-A965-F9AA3A356BD8}" destId="{2D65A48F-BA42-45A4-9052-14F55C805E69}" srcOrd="8" destOrd="0" presId="urn:microsoft.com/office/officeart/2018/2/layout/IconVerticalSolidList"/>
    <dgm:cxn modelId="{9DCC7C32-6171-B242-A3F8-1462CB607EFA}" type="presParOf" srcId="{2D65A48F-BA42-45A4-9052-14F55C805E69}" destId="{D3DE5923-A451-404A-B0EF-F090995031DA}" srcOrd="0" destOrd="0" presId="urn:microsoft.com/office/officeart/2018/2/layout/IconVerticalSolidList"/>
    <dgm:cxn modelId="{ECB90C8A-B950-784A-A19D-4E5A906AF4ED}" type="presParOf" srcId="{2D65A48F-BA42-45A4-9052-14F55C805E69}" destId="{D95EC249-7405-4C31-81AF-76AF24096E6B}" srcOrd="1" destOrd="0" presId="urn:microsoft.com/office/officeart/2018/2/layout/IconVerticalSolidList"/>
    <dgm:cxn modelId="{2DBCB0AC-64E8-1844-8849-854E2DC0F118}" type="presParOf" srcId="{2D65A48F-BA42-45A4-9052-14F55C805E69}" destId="{6B8E8189-DA54-4FF3-BFA0-FFB5CA51761E}" srcOrd="2" destOrd="0" presId="urn:microsoft.com/office/officeart/2018/2/layout/IconVerticalSolidList"/>
    <dgm:cxn modelId="{CEFB5A67-C849-C64C-926E-E2263AAFE855}" type="presParOf" srcId="{2D65A48F-BA42-45A4-9052-14F55C805E69}" destId="{8DBE15B8-F689-4235-9CEC-C1408BE95D37}" srcOrd="3" destOrd="0" presId="urn:microsoft.com/office/officeart/2018/2/layout/IconVerticalSolidList"/>
    <dgm:cxn modelId="{46463633-DFFF-2940-9B25-4877D58180A8}" type="presParOf" srcId="{E34B2018-24B7-4A8B-A965-F9AA3A356BD8}" destId="{8F9228B6-4A67-4FCA-ACC7-86FB529A5DB3}" srcOrd="9" destOrd="0" presId="urn:microsoft.com/office/officeart/2018/2/layout/IconVerticalSolidList"/>
    <dgm:cxn modelId="{1B05F410-EE7E-244D-9AD2-89C973ABD52C}" type="presParOf" srcId="{E34B2018-24B7-4A8B-A965-F9AA3A356BD8}" destId="{3A7068FB-9C80-4445-90DF-3B5DA9252A4A}" srcOrd="10" destOrd="0" presId="urn:microsoft.com/office/officeart/2018/2/layout/IconVerticalSolidList"/>
    <dgm:cxn modelId="{7B0AA868-AC57-924F-8CBA-AE03506D373B}" type="presParOf" srcId="{3A7068FB-9C80-4445-90DF-3B5DA9252A4A}" destId="{C46D8F5A-7CCB-42F1-B621-044346E6A72B}" srcOrd="0" destOrd="0" presId="urn:microsoft.com/office/officeart/2018/2/layout/IconVerticalSolidList"/>
    <dgm:cxn modelId="{0D303F12-77AE-7F48-8F07-79D27D4228B0}" type="presParOf" srcId="{3A7068FB-9C80-4445-90DF-3B5DA9252A4A}" destId="{F8F99737-80D2-4BAC-8D03-18B931BA7EFA}" srcOrd="1" destOrd="0" presId="urn:microsoft.com/office/officeart/2018/2/layout/IconVerticalSolidList"/>
    <dgm:cxn modelId="{6CE7D8F0-5C52-B847-8715-123F4773E773}" type="presParOf" srcId="{3A7068FB-9C80-4445-90DF-3B5DA9252A4A}" destId="{36E3BF91-76AF-457F-9927-609A3B500F75}" srcOrd="2" destOrd="0" presId="urn:microsoft.com/office/officeart/2018/2/layout/IconVerticalSolidList"/>
    <dgm:cxn modelId="{6CE746BE-7860-C04C-9B71-D0B95A70A64C}" type="presParOf" srcId="{3A7068FB-9C80-4445-90DF-3B5DA9252A4A}" destId="{3EFA9A8A-52D4-489C-9A4C-74E5BB01C60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7FA712-22B2-4815-8AF2-25D1DE99DEE5}"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8A807144-7C64-4E79-87B3-026F94D337A6}">
      <dgm:prSet/>
      <dgm:spPr/>
      <dgm:t>
        <a:bodyPr/>
        <a:lstStyle/>
        <a:p>
          <a:pPr>
            <a:lnSpc>
              <a:spcPct val="100000"/>
            </a:lnSpc>
          </a:pPr>
          <a:r>
            <a:rPr lang="nl-NL" b="1" dirty="0"/>
            <a:t>Wat?</a:t>
          </a:r>
          <a:r>
            <a:rPr lang="nl-NL" dirty="0"/>
            <a:t>  </a:t>
          </a:r>
          <a:r>
            <a:rPr lang="nl-NL" dirty="0" err="1"/>
            <a:t>Blz</a:t>
          </a:r>
          <a:r>
            <a:rPr lang="nl-NL" dirty="0"/>
            <a:t> 64 TB et faire ex 13+14 (</a:t>
          </a:r>
          <a:r>
            <a:rPr lang="nl-NL" dirty="0" err="1"/>
            <a:t>blz</a:t>
          </a:r>
          <a:r>
            <a:rPr lang="nl-NL" dirty="0"/>
            <a:t> 14+15  WB)</a:t>
          </a:r>
          <a:endParaRPr lang="en-US" dirty="0"/>
        </a:p>
      </dgm:t>
    </dgm:pt>
    <dgm:pt modelId="{13D638BC-1D17-46D6-A10F-E99AB7CFA894}" type="parTrans" cxnId="{EAEAD32E-8F43-4EF5-BC4C-8157F8BD3EB8}">
      <dgm:prSet/>
      <dgm:spPr/>
      <dgm:t>
        <a:bodyPr/>
        <a:lstStyle/>
        <a:p>
          <a:endParaRPr lang="en-US"/>
        </a:p>
      </dgm:t>
    </dgm:pt>
    <dgm:pt modelId="{666D930C-C42D-4A5C-A8EC-00FA680CABEB}" type="sibTrans" cxnId="{EAEAD32E-8F43-4EF5-BC4C-8157F8BD3EB8}">
      <dgm:prSet/>
      <dgm:spPr/>
      <dgm:t>
        <a:bodyPr/>
        <a:lstStyle/>
        <a:p>
          <a:endParaRPr lang="en-US"/>
        </a:p>
      </dgm:t>
    </dgm:pt>
    <dgm:pt modelId="{9ADD0FEA-7275-4A8C-A41C-7E29F8CC1DB5}">
      <dgm:prSet/>
      <dgm:spPr/>
      <dgm:t>
        <a:bodyPr/>
        <a:lstStyle/>
        <a:p>
          <a:pPr>
            <a:lnSpc>
              <a:spcPct val="100000"/>
            </a:lnSpc>
          </a:pPr>
          <a:r>
            <a:rPr lang="nl-NL" b="1" dirty="0"/>
            <a:t>Hoe? </a:t>
          </a:r>
          <a:r>
            <a:rPr lang="nl-NL" b="0" dirty="0"/>
            <a:t>Eerste 5 min in stilte</a:t>
          </a:r>
          <a:endParaRPr lang="en-US" b="0" dirty="0"/>
        </a:p>
      </dgm:t>
    </dgm:pt>
    <dgm:pt modelId="{E11B4004-7B1D-4B01-86FA-E35B66EE641E}" type="parTrans" cxnId="{ECCDFD73-BA1A-4D5A-8F53-59FDC9E23503}">
      <dgm:prSet/>
      <dgm:spPr/>
      <dgm:t>
        <a:bodyPr/>
        <a:lstStyle/>
        <a:p>
          <a:endParaRPr lang="en-US"/>
        </a:p>
      </dgm:t>
    </dgm:pt>
    <dgm:pt modelId="{9F5878C8-3DD4-4C26-A893-C05363C141EA}" type="sibTrans" cxnId="{ECCDFD73-BA1A-4D5A-8F53-59FDC9E23503}">
      <dgm:prSet/>
      <dgm:spPr/>
      <dgm:t>
        <a:bodyPr/>
        <a:lstStyle/>
        <a:p>
          <a:endParaRPr lang="en-US"/>
        </a:p>
      </dgm:t>
    </dgm:pt>
    <dgm:pt modelId="{FCBB7E41-B3EB-45F9-A6D5-F65D9DFD1830}">
      <dgm:prSet/>
      <dgm:spPr/>
      <dgm:t>
        <a:bodyPr/>
        <a:lstStyle/>
        <a:p>
          <a:pPr>
            <a:lnSpc>
              <a:spcPct val="100000"/>
            </a:lnSpc>
          </a:pPr>
          <a:r>
            <a:rPr lang="nl-NL" b="1" dirty="0"/>
            <a:t>Hulp?</a:t>
          </a:r>
          <a:r>
            <a:rPr lang="nl-NL" dirty="0"/>
            <a:t> Tekstboek, werkboek en docent.</a:t>
          </a:r>
          <a:endParaRPr lang="en-US" dirty="0"/>
        </a:p>
      </dgm:t>
    </dgm:pt>
    <dgm:pt modelId="{2D5A63AD-0FE8-4537-BA93-AC1F76D76376}" type="parTrans" cxnId="{651CCC05-A3AE-4DFC-AD93-99EBF03464D9}">
      <dgm:prSet/>
      <dgm:spPr/>
      <dgm:t>
        <a:bodyPr/>
        <a:lstStyle/>
        <a:p>
          <a:endParaRPr lang="en-US"/>
        </a:p>
      </dgm:t>
    </dgm:pt>
    <dgm:pt modelId="{5ED92DB5-F214-4B73-A680-8876600977A8}" type="sibTrans" cxnId="{651CCC05-A3AE-4DFC-AD93-99EBF03464D9}">
      <dgm:prSet/>
      <dgm:spPr/>
      <dgm:t>
        <a:bodyPr/>
        <a:lstStyle/>
        <a:p>
          <a:endParaRPr lang="en-US"/>
        </a:p>
      </dgm:t>
    </dgm:pt>
    <dgm:pt modelId="{3EE58F84-5961-421D-BF29-73417ECF8930}">
      <dgm:prSet/>
      <dgm:spPr/>
      <dgm:t>
        <a:bodyPr/>
        <a:lstStyle/>
        <a:p>
          <a:pPr>
            <a:lnSpc>
              <a:spcPct val="100000"/>
            </a:lnSpc>
          </a:pPr>
          <a:r>
            <a:rPr lang="nl-NL" b="1" dirty="0"/>
            <a:t>Tijd?</a:t>
          </a:r>
          <a:r>
            <a:rPr lang="nl-NL" dirty="0"/>
            <a:t> 15 minuten</a:t>
          </a:r>
          <a:endParaRPr lang="en-US" dirty="0"/>
        </a:p>
      </dgm:t>
    </dgm:pt>
    <dgm:pt modelId="{6C631D7A-3E30-492C-87CD-A3697D235A3F}" type="parTrans" cxnId="{17B11DFF-38C4-4AB3-A06A-9A339DCD0D2F}">
      <dgm:prSet/>
      <dgm:spPr/>
      <dgm:t>
        <a:bodyPr/>
        <a:lstStyle/>
        <a:p>
          <a:endParaRPr lang="en-US"/>
        </a:p>
      </dgm:t>
    </dgm:pt>
    <dgm:pt modelId="{729F9E77-1B97-41F1-A0F8-50DCC0642840}" type="sibTrans" cxnId="{17B11DFF-38C4-4AB3-A06A-9A339DCD0D2F}">
      <dgm:prSet/>
      <dgm:spPr/>
      <dgm:t>
        <a:bodyPr/>
        <a:lstStyle/>
        <a:p>
          <a:endParaRPr lang="en-US"/>
        </a:p>
      </dgm:t>
    </dgm:pt>
    <dgm:pt modelId="{36D80F40-8765-407B-80A9-D17057111E10}">
      <dgm:prSet/>
      <dgm:spPr/>
      <dgm:t>
        <a:bodyPr/>
        <a:lstStyle/>
        <a:p>
          <a:pPr>
            <a:lnSpc>
              <a:spcPct val="100000"/>
            </a:lnSpc>
          </a:pPr>
          <a:r>
            <a:rPr lang="nl-NL" b="1" dirty="0"/>
            <a:t>Uitkomst?</a:t>
          </a:r>
          <a:r>
            <a:rPr lang="nl-NL" dirty="0"/>
            <a:t> Jullie kunnen aan het einde van deze les de </a:t>
          </a:r>
          <a:r>
            <a:rPr lang="nl-NL" dirty="0" err="1"/>
            <a:t>l’adjectif</a:t>
          </a:r>
          <a:r>
            <a:rPr lang="nl-NL" dirty="0"/>
            <a:t> toepassen in verschillende Franse zinnen’.</a:t>
          </a:r>
          <a:endParaRPr lang="en-US" dirty="0"/>
        </a:p>
      </dgm:t>
    </dgm:pt>
    <dgm:pt modelId="{71691604-CB42-4150-8F9F-03304D15CCCD}" type="parTrans" cxnId="{F6F71D74-19A4-4B86-9214-E392E148558C}">
      <dgm:prSet/>
      <dgm:spPr/>
      <dgm:t>
        <a:bodyPr/>
        <a:lstStyle/>
        <a:p>
          <a:endParaRPr lang="en-US"/>
        </a:p>
      </dgm:t>
    </dgm:pt>
    <dgm:pt modelId="{C6BF750C-4652-4F80-AD18-853ED54EAF7B}" type="sibTrans" cxnId="{F6F71D74-19A4-4B86-9214-E392E148558C}">
      <dgm:prSet/>
      <dgm:spPr/>
      <dgm:t>
        <a:bodyPr/>
        <a:lstStyle/>
        <a:p>
          <a:endParaRPr lang="en-US"/>
        </a:p>
      </dgm:t>
    </dgm:pt>
    <dgm:pt modelId="{EEE9C839-C04E-4088-8225-AEC74447D99D}">
      <dgm:prSet/>
      <dgm:spPr/>
      <dgm:t>
        <a:bodyPr/>
        <a:lstStyle/>
        <a:p>
          <a:pPr>
            <a:lnSpc>
              <a:spcPct val="100000"/>
            </a:lnSpc>
          </a:pPr>
          <a:r>
            <a:rPr lang="nl-NL" b="1" dirty="0"/>
            <a:t>Klaar?</a:t>
          </a:r>
          <a:r>
            <a:rPr lang="nl-NL" dirty="0"/>
            <a:t> Zelfstandig leren vocabulaire A +B+ E . </a:t>
          </a:r>
          <a:endParaRPr lang="en-US" dirty="0"/>
        </a:p>
      </dgm:t>
    </dgm:pt>
    <dgm:pt modelId="{15CDAA2D-4F7B-46B0-B808-0AE15293219C}" type="parTrans" cxnId="{D7109570-3052-4B8B-AFFC-F29DBF0C0272}">
      <dgm:prSet/>
      <dgm:spPr/>
      <dgm:t>
        <a:bodyPr/>
        <a:lstStyle/>
        <a:p>
          <a:endParaRPr lang="en-US"/>
        </a:p>
      </dgm:t>
    </dgm:pt>
    <dgm:pt modelId="{6EFD60CA-6D5D-4E24-BF66-3F4D52438468}" type="sibTrans" cxnId="{D7109570-3052-4B8B-AFFC-F29DBF0C0272}">
      <dgm:prSet/>
      <dgm:spPr/>
      <dgm:t>
        <a:bodyPr/>
        <a:lstStyle/>
        <a:p>
          <a:endParaRPr lang="en-US"/>
        </a:p>
      </dgm:t>
    </dgm:pt>
    <dgm:pt modelId="{E34B2018-24B7-4A8B-A965-F9AA3A356BD8}" type="pres">
      <dgm:prSet presAssocID="{6A7FA712-22B2-4815-8AF2-25D1DE99DEE5}" presName="root" presStyleCnt="0">
        <dgm:presLayoutVars>
          <dgm:dir/>
          <dgm:resizeHandles val="exact"/>
        </dgm:presLayoutVars>
      </dgm:prSet>
      <dgm:spPr/>
    </dgm:pt>
    <dgm:pt modelId="{08DE7BC9-E996-4309-ADD2-7B0E281F7640}" type="pres">
      <dgm:prSet presAssocID="{8A807144-7C64-4E79-87B3-026F94D337A6}" presName="compNode" presStyleCnt="0"/>
      <dgm:spPr/>
    </dgm:pt>
    <dgm:pt modelId="{4B0AE45E-1099-46EB-8D53-97C52785F57A}" type="pres">
      <dgm:prSet presAssocID="{8A807144-7C64-4E79-87B3-026F94D337A6}" presName="bgRect" presStyleLbl="bgShp" presStyleIdx="0" presStyleCnt="6"/>
      <dgm:spPr/>
    </dgm:pt>
    <dgm:pt modelId="{5EA70E6C-2128-4BA8-A2AF-7A9145633A66}" type="pres">
      <dgm:prSet presAssocID="{8A807144-7C64-4E79-87B3-026F94D337A6}"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itcoin"/>
        </a:ext>
      </dgm:extLst>
    </dgm:pt>
    <dgm:pt modelId="{7F7E8FBB-4371-4D28-942B-991F88D01DDA}" type="pres">
      <dgm:prSet presAssocID="{8A807144-7C64-4E79-87B3-026F94D337A6}" presName="spaceRect" presStyleCnt="0"/>
      <dgm:spPr/>
    </dgm:pt>
    <dgm:pt modelId="{1D5E0649-9C1C-4A67-B908-D924F5B0D03D}" type="pres">
      <dgm:prSet presAssocID="{8A807144-7C64-4E79-87B3-026F94D337A6}" presName="parTx" presStyleLbl="revTx" presStyleIdx="0" presStyleCnt="6">
        <dgm:presLayoutVars>
          <dgm:chMax val="0"/>
          <dgm:chPref val="0"/>
        </dgm:presLayoutVars>
      </dgm:prSet>
      <dgm:spPr/>
    </dgm:pt>
    <dgm:pt modelId="{70555AF8-1140-4603-9E4C-C930D16CFF56}" type="pres">
      <dgm:prSet presAssocID="{666D930C-C42D-4A5C-A8EC-00FA680CABEB}" presName="sibTrans" presStyleCnt="0"/>
      <dgm:spPr/>
    </dgm:pt>
    <dgm:pt modelId="{BB24876D-C882-4D39-AA3F-55060D06BAC3}" type="pres">
      <dgm:prSet presAssocID="{9ADD0FEA-7275-4A8C-A41C-7E29F8CC1DB5}" presName="compNode" presStyleCnt="0"/>
      <dgm:spPr/>
    </dgm:pt>
    <dgm:pt modelId="{62D744E7-5EAD-4D9A-A448-B4A7D4A8D737}" type="pres">
      <dgm:prSet presAssocID="{9ADD0FEA-7275-4A8C-A41C-7E29F8CC1DB5}" presName="bgRect" presStyleLbl="bgShp" presStyleIdx="1" presStyleCnt="6"/>
      <dgm:spPr/>
    </dgm:pt>
    <dgm:pt modelId="{B7CA9EE7-C8A8-4332-B7C3-19A2CDFC826B}" type="pres">
      <dgm:prSet presAssocID="{9ADD0FEA-7275-4A8C-A41C-7E29F8CC1DB5}"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ustache Face with Solid Fill"/>
        </a:ext>
      </dgm:extLst>
    </dgm:pt>
    <dgm:pt modelId="{5EDAEF22-DAB7-4BB8-8710-AFB70B490C6F}" type="pres">
      <dgm:prSet presAssocID="{9ADD0FEA-7275-4A8C-A41C-7E29F8CC1DB5}" presName="spaceRect" presStyleCnt="0"/>
      <dgm:spPr/>
    </dgm:pt>
    <dgm:pt modelId="{FE347791-7669-472A-9CAF-1D3E37F5D8E5}" type="pres">
      <dgm:prSet presAssocID="{9ADD0FEA-7275-4A8C-A41C-7E29F8CC1DB5}" presName="parTx" presStyleLbl="revTx" presStyleIdx="1" presStyleCnt="6">
        <dgm:presLayoutVars>
          <dgm:chMax val="0"/>
          <dgm:chPref val="0"/>
        </dgm:presLayoutVars>
      </dgm:prSet>
      <dgm:spPr/>
    </dgm:pt>
    <dgm:pt modelId="{98900B91-6AF3-4207-9181-426E8B418C30}" type="pres">
      <dgm:prSet presAssocID="{9F5878C8-3DD4-4C26-A893-C05363C141EA}" presName="sibTrans" presStyleCnt="0"/>
      <dgm:spPr/>
    </dgm:pt>
    <dgm:pt modelId="{20D76917-5624-4C87-8A5F-78EC857555F7}" type="pres">
      <dgm:prSet presAssocID="{FCBB7E41-B3EB-45F9-A6D5-F65D9DFD1830}" presName="compNode" presStyleCnt="0"/>
      <dgm:spPr/>
    </dgm:pt>
    <dgm:pt modelId="{A90D97F4-4E05-4F13-B5C2-D0344B84E3F5}" type="pres">
      <dgm:prSet presAssocID="{FCBB7E41-B3EB-45F9-A6D5-F65D9DFD1830}" presName="bgRect" presStyleLbl="bgShp" presStyleIdx="2" presStyleCnt="6"/>
      <dgm:spPr/>
    </dgm:pt>
    <dgm:pt modelId="{51B74D7A-D9C2-4A56-9A59-A43BBDF1A31A}" type="pres">
      <dgm:prSet presAssocID="{FCBB7E41-B3EB-45F9-A6D5-F65D9DFD1830}"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assroom"/>
        </a:ext>
      </dgm:extLst>
    </dgm:pt>
    <dgm:pt modelId="{C40B5F65-ACB9-490E-B9E1-AB0AAFE7A95A}" type="pres">
      <dgm:prSet presAssocID="{FCBB7E41-B3EB-45F9-A6D5-F65D9DFD1830}" presName="spaceRect" presStyleCnt="0"/>
      <dgm:spPr/>
    </dgm:pt>
    <dgm:pt modelId="{5A7B6A23-3DFA-4BE2-AFA1-ACCADF5FFBE1}" type="pres">
      <dgm:prSet presAssocID="{FCBB7E41-B3EB-45F9-A6D5-F65D9DFD1830}" presName="parTx" presStyleLbl="revTx" presStyleIdx="2" presStyleCnt="6">
        <dgm:presLayoutVars>
          <dgm:chMax val="0"/>
          <dgm:chPref val="0"/>
        </dgm:presLayoutVars>
      </dgm:prSet>
      <dgm:spPr/>
    </dgm:pt>
    <dgm:pt modelId="{C6465EB8-529F-40CA-B575-ED16914F974B}" type="pres">
      <dgm:prSet presAssocID="{5ED92DB5-F214-4B73-A680-8876600977A8}" presName="sibTrans" presStyleCnt="0"/>
      <dgm:spPr/>
    </dgm:pt>
    <dgm:pt modelId="{FF36A00A-4071-4E62-8D07-7363A683DE22}" type="pres">
      <dgm:prSet presAssocID="{3EE58F84-5961-421D-BF29-73417ECF8930}" presName="compNode" presStyleCnt="0"/>
      <dgm:spPr/>
    </dgm:pt>
    <dgm:pt modelId="{1CFC1FF8-6206-410C-850C-8954A9CE13E7}" type="pres">
      <dgm:prSet presAssocID="{3EE58F84-5961-421D-BF29-73417ECF8930}" presName="bgRect" presStyleLbl="bgShp" presStyleIdx="3" presStyleCnt="6"/>
      <dgm:spPr/>
    </dgm:pt>
    <dgm:pt modelId="{E5EF929F-DF06-4ABF-8E34-57E785668C7E}" type="pres">
      <dgm:prSet presAssocID="{3EE58F84-5961-421D-BF29-73417ECF8930}"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topwatch"/>
        </a:ext>
      </dgm:extLst>
    </dgm:pt>
    <dgm:pt modelId="{01CCB52B-507B-45F1-8CD2-4454B3AB4B7B}" type="pres">
      <dgm:prSet presAssocID="{3EE58F84-5961-421D-BF29-73417ECF8930}" presName="spaceRect" presStyleCnt="0"/>
      <dgm:spPr/>
    </dgm:pt>
    <dgm:pt modelId="{E7B7D6D9-B53F-45D2-834A-94FC115C2305}" type="pres">
      <dgm:prSet presAssocID="{3EE58F84-5961-421D-BF29-73417ECF8930}" presName="parTx" presStyleLbl="revTx" presStyleIdx="3" presStyleCnt="6">
        <dgm:presLayoutVars>
          <dgm:chMax val="0"/>
          <dgm:chPref val="0"/>
        </dgm:presLayoutVars>
      </dgm:prSet>
      <dgm:spPr/>
    </dgm:pt>
    <dgm:pt modelId="{871393B0-A174-4BCD-913C-48AB0E0183E9}" type="pres">
      <dgm:prSet presAssocID="{729F9E77-1B97-41F1-A0F8-50DCC0642840}" presName="sibTrans" presStyleCnt="0"/>
      <dgm:spPr/>
    </dgm:pt>
    <dgm:pt modelId="{2D65A48F-BA42-45A4-9052-14F55C805E69}" type="pres">
      <dgm:prSet presAssocID="{36D80F40-8765-407B-80A9-D17057111E10}" presName="compNode" presStyleCnt="0"/>
      <dgm:spPr/>
    </dgm:pt>
    <dgm:pt modelId="{D3DE5923-A451-404A-B0EF-F090995031DA}" type="pres">
      <dgm:prSet presAssocID="{36D80F40-8765-407B-80A9-D17057111E10}" presName="bgRect" presStyleLbl="bgShp" presStyleIdx="4" presStyleCnt="6" custLinFactNeighborX="-2"/>
      <dgm:spPr/>
    </dgm:pt>
    <dgm:pt modelId="{D95EC249-7405-4C31-81AF-76AF24096E6B}" type="pres">
      <dgm:prSet presAssocID="{36D80F40-8765-407B-80A9-D17057111E10}"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keleton"/>
        </a:ext>
      </dgm:extLst>
    </dgm:pt>
    <dgm:pt modelId="{6B8E8189-DA54-4FF3-BFA0-FFB5CA51761E}" type="pres">
      <dgm:prSet presAssocID="{36D80F40-8765-407B-80A9-D17057111E10}" presName="spaceRect" presStyleCnt="0"/>
      <dgm:spPr/>
    </dgm:pt>
    <dgm:pt modelId="{8DBE15B8-F689-4235-9CEC-C1408BE95D37}" type="pres">
      <dgm:prSet presAssocID="{36D80F40-8765-407B-80A9-D17057111E10}" presName="parTx" presStyleLbl="revTx" presStyleIdx="4" presStyleCnt="6">
        <dgm:presLayoutVars>
          <dgm:chMax val="0"/>
          <dgm:chPref val="0"/>
        </dgm:presLayoutVars>
      </dgm:prSet>
      <dgm:spPr/>
    </dgm:pt>
    <dgm:pt modelId="{8F9228B6-4A67-4FCA-ACC7-86FB529A5DB3}" type="pres">
      <dgm:prSet presAssocID="{C6BF750C-4652-4F80-AD18-853ED54EAF7B}" presName="sibTrans" presStyleCnt="0"/>
      <dgm:spPr/>
    </dgm:pt>
    <dgm:pt modelId="{3A7068FB-9C80-4445-90DF-3B5DA9252A4A}" type="pres">
      <dgm:prSet presAssocID="{EEE9C839-C04E-4088-8225-AEC74447D99D}" presName="compNode" presStyleCnt="0"/>
      <dgm:spPr/>
    </dgm:pt>
    <dgm:pt modelId="{C46D8F5A-7CCB-42F1-B621-044346E6A72B}" type="pres">
      <dgm:prSet presAssocID="{EEE9C839-C04E-4088-8225-AEC74447D99D}" presName="bgRect" presStyleLbl="bgShp" presStyleIdx="5" presStyleCnt="6"/>
      <dgm:spPr/>
    </dgm:pt>
    <dgm:pt modelId="{F8F99737-80D2-4BAC-8D03-18B931BA7EFA}" type="pres">
      <dgm:prSet presAssocID="{EEE9C839-C04E-4088-8225-AEC74447D99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Books"/>
        </a:ext>
      </dgm:extLst>
    </dgm:pt>
    <dgm:pt modelId="{36E3BF91-76AF-457F-9927-609A3B500F75}" type="pres">
      <dgm:prSet presAssocID="{EEE9C839-C04E-4088-8225-AEC74447D99D}" presName="spaceRect" presStyleCnt="0"/>
      <dgm:spPr/>
    </dgm:pt>
    <dgm:pt modelId="{3EFA9A8A-52D4-489C-9A4C-74E5BB01C60F}" type="pres">
      <dgm:prSet presAssocID="{EEE9C839-C04E-4088-8225-AEC74447D99D}" presName="parTx" presStyleLbl="revTx" presStyleIdx="5" presStyleCnt="6">
        <dgm:presLayoutVars>
          <dgm:chMax val="0"/>
          <dgm:chPref val="0"/>
        </dgm:presLayoutVars>
      </dgm:prSet>
      <dgm:spPr/>
    </dgm:pt>
  </dgm:ptLst>
  <dgm:cxnLst>
    <dgm:cxn modelId="{651CCC05-A3AE-4DFC-AD93-99EBF03464D9}" srcId="{6A7FA712-22B2-4815-8AF2-25D1DE99DEE5}" destId="{FCBB7E41-B3EB-45F9-A6D5-F65D9DFD1830}" srcOrd="2" destOrd="0" parTransId="{2D5A63AD-0FE8-4537-BA93-AC1F76D76376}" sibTransId="{5ED92DB5-F214-4B73-A680-8876600977A8}"/>
    <dgm:cxn modelId="{EAEAD32E-8F43-4EF5-BC4C-8157F8BD3EB8}" srcId="{6A7FA712-22B2-4815-8AF2-25D1DE99DEE5}" destId="{8A807144-7C64-4E79-87B3-026F94D337A6}" srcOrd="0" destOrd="0" parTransId="{13D638BC-1D17-46D6-A10F-E99AB7CFA894}" sibTransId="{666D930C-C42D-4A5C-A8EC-00FA680CABEB}"/>
    <dgm:cxn modelId="{24B39E3F-0BBA-664C-B6D0-75EA12571824}" type="presOf" srcId="{FCBB7E41-B3EB-45F9-A6D5-F65D9DFD1830}" destId="{5A7B6A23-3DFA-4BE2-AFA1-ACCADF5FFBE1}" srcOrd="0" destOrd="0" presId="urn:microsoft.com/office/officeart/2018/2/layout/IconVerticalSolidList"/>
    <dgm:cxn modelId="{6B647670-44B9-7C4A-9E20-04D0EA627BF1}" type="presOf" srcId="{6A7FA712-22B2-4815-8AF2-25D1DE99DEE5}" destId="{E34B2018-24B7-4A8B-A965-F9AA3A356BD8}" srcOrd="0" destOrd="0" presId="urn:microsoft.com/office/officeart/2018/2/layout/IconVerticalSolidList"/>
    <dgm:cxn modelId="{D7109570-3052-4B8B-AFFC-F29DBF0C0272}" srcId="{6A7FA712-22B2-4815-8AF2-25D1DE99DEE5}" destId="{EEE9C839-C04E-4088-8225-AEC74447D99D}" srcOrd="5" destOrd="0" parTransId="{15CDAA2D-4F7B-46B0-B808-0AE15293219C}" sibTransId="{6EFD60CA-6D5D-4E24-BF66-3F4D52438468}"/>
    <dgm:cxn modelId="{ECCDFD73-BA1A-4D5A-8F53-59FDC9E23503}" srcId="{6A7FA712-22B2-4815-8AF2-25D1DE99DEE5}" destId="{9ADD0FEA-7275-4A8C-A41C-7E29F8CC1DB5}" srcOrd="1" destOrd="0" parTransId="{E11B4004-7B1D-4B01-86FA-E35B66EE641E}" sibTransId="{9F5878C8-3DD4-4C26-A893-C05363C141EA}"/>
    <dgm:cxn modelId="{F6F71D74-19A4-4B86-9214-E392E148558C}" srcId="{6A7FA712-22B2-4815-8AF2-25D1DE99DEE5}" destId="{36D80F40-8765-407B-80A9-D17057111E10}" srcOrd="4" destOrd="0" parTransId="{71691604-CB42-4150-8F9F-03304D15CCCD}" sibTransId="{C6BF750C-4652-4F80-AD18-853ED54EAF7B}"/>
    <dgm:cxn modelId="{8BA76193-454C-3E48-9D5A-D98153FB188B}" type="presOf" srcId="{8A807144-7C64-4E79-87B3-026F94D337A6}" destId="{1D5E0649-9C1C-4A67-B908-D924F5B0D03D}" srcOrd="0" destOrd="0" presId="urn:microsoft.com/office/officeart/2018/2/layout/IconVerticalSolidList"/>
    <dgm:cxn modelId="{C1A0479E-D335-434C-87CE-B744711DEED4}" type="presOf" srcId="{EEE9C839-C04E-4088-8225-AEC74447D99D}" destId="{3EFA9A8A-52D4-489C-9A4C-74E5BB01C60F}" srcOrd="0" destOrd="0" presId="urn:microsoft.com/office/officeart/2018/2/layout/IconVerticalSolidList"/>
    <dgm:cxn modelId="{CFEAADA5-8FC9-4941-BB5C-F1F065C23C07}" type="presOf" srcId="{36D80F40-8765-407B-80A9-D17057111E10}" destId="{8DBE15B8-F689-4235-9CEC-C1408BE95D37}" srcOrd="0" destOrd="0" presId="urn:microsoft.com/office/officeart/2018/2/layout/IconVerticalSolidList"/>
    <dgm:cxn modelId="{CB6C4AB1-E31A-3742-9C2C-8D9745E59D9A}" type="presOf" srcId="{3EE58F84-5961-421D-BF29-73417ECF8930}" destId="{E7B7D6D9-B53F-45D2-834A-94FC115C2305}" srcOrd="0" destOrd="0" presId="urn:microsoft.com/office/officeart/2018/2/layout/IconVerticalSolidList"/>
    <dgm:cxn modelId="{552620D2-1E70-5F4A-975E-5E445BBFBBA2}" type="presOf" srcId="{9ADD0FEA-7275-4A8C-A41C-7E29F8CC1DB5}" destId="{FE347791-7669-472A-9CAF-1D3E37F5D8E5}" srcOrd="0" destOrd="0" presId="urn:microsoft.com/office/officeart/2018/2/layout/IconVerticalSolidList"/>
    <dgm:cxn modelId="{17B11DFF-38C4-4AB3-A06A-9A339DCD0D2F}" srcId="{6A7FA712-22B2-4815-8AF2-25D1DE99DEE5}" destId="{3EE58F84-5961-421D-BF29-73417ECF8930}" srcOrd="3" destOrd="0" parTransId="{6C631D7A-3E30-492C-87CD-A3697D235A3F}" sibTransId="{729F9E77-1B97-41F1-A0F8-50DCC0642840}"/>
    <dgm:cxn modelId="{8326AEB5-167E-C04F-B1AE-EF0164CBB702}" type="presParOf" srcId="{E34B2018-24B7-4A8B-A965-F9AA3A356BD8}" destId="{08DE7BC9-E996-4309-ADD2-7B0E281F7640}" srcOrd="0" destOrd="0" presId="urn:microsoft.com/office/officeart/2018/2/layout/IconVerticalSolidList"/>
    <dgm:cxn modelId="{61EBC558-AA8A-2045-AB5B-69862044957B}" type="presParOf" srcId="{08DE7BC9-E996-4309-ADD2-7B0E281F7640}" destId="{4B0AE45E-1099-46EB-8D53-97C52785F57A}" srcOrd="0" destOrd="0" presId="urn:microsoft.com/office/officeart/2018/2/layout/IconVerticalSolidList"/>
    <dgm:cxn modelId="{09A66425-D004-B041-9BB8-CDE89F94613E}" type="presParOf" srcId="{08DE7BC9-E996-4309-ADD2-7B0E281F7640}" destId="{5EA70E6C-2128-4BA8-A2AF-7A9145633A66}" srcOrd="1" destOrd="0" presId="urn:microsoft.com/office/officeart/2018/2/layout/IconVerticalSolidList"/>
    <dgm:cxn modelId="{262EDB0E-DAA8-B748-B031-8D134F0B7648}" type="presParOf" srcId="{08DE7BC9-E996-4309-ADD2-7B0E281F7640}" destId="{7F7E8FBB-4371-4D28-942B-991F88D01DDA}" srcOrd="2" destOrd="0" presId="urn:microsoft.com/office/officeart/2018/2/layout/IconVerticalSolidList"/>
    <dgm:cxn modelId="{53105C2F-5731-F54A-B1B8-C75A44501DFA}" type="presParOf" srcId="{08DE7BC9-E996-4309-ADD2-7B0E281F7640}" destId="{1D5E0649-9C1C-4A67-B908-D924F5B0D03D}" srcOrd="3" destOrd="0" presId="urn:microsoft.com/office/officeart/2018/2/layout/IconVerticalSolidList"/>
    <dgm:cxn modelId="{B6AA3560-6FEF-E047-8462-7EC5A862770D}" type="presParOf" srcId="{E34B2018-24B7-4A8B-A965-F9AA3A356BD8}" destId="{70555AF8-1140-4603-9E4C-C930D16CFF56}" srcOrd="1" destOrd="0" presId="urn:microsoft.com/office/officeart/2018/2/layout/IconVerticalSolidList"/>
    <dgm:cxn modelId="{F5C857E5-1E8D-634F-B90C-A217D7F885AD}" type="presParOf" srcId="{E34B2018-24B7-4A8B-A965-F9AA3A356BD8}" destId="{BB24876D-C882-4D39-AA3F-55060D06BAC3}" srcOrd="2" destOrd="0" presId="urn:microsoft.com/office/officeart/2018/2/layout/IconVerticalSolidList"/>
    <dgm:cxn modelId="{C1116830-B9A8-0D46-8296-9362FA6EF88F}" type="presParOf" srcId="{BB24876D-C882-4D39-AA3F-55060D06BAC3}" destId="{62D744E7-5EAD-4D9A-A448-B4A7D4A8D737}" srcOrd="0" destOrd="0" presId="urn:microsoft.com/office/officeart/2018/2/layout/IconVerticalSolidList"/>
    <dgm:cxn modelId="{2248CEA9-F01F-C84C-9693-BF0647A4D85E}" type="presParOf" srcId="{BB24876D-C882-4D39-AA3F-55060D06BAC3}" destId="{B7CA9EE7-C8A8-4332-B7C3-19A2CDFC826B}" srcOrd="1" destOrd="0" presId="urn:microsoft.com/office/officeart/2018/2/layout/IconVerticalSolidList"/>
    <dgm:cxn modelId="{3FB35E8D-95D0-164B-95E5-DA599A123995}" type="presParOf" srcId="{BB24876D-C882-4D39-AA3F-55060D06BAC3}" destId="{5EDAEF22-DAB7-4BB8-8710-AFB70B490C6F}" srcOrd="2" destOrd="0" presId="urn:microsoft.com/office/officeart/2018/2/layout/IconVerticalSolidList"/>
    <dgm:cxn modelId="{8AFE97DA-09EB-1B49-9CA1-7DF1EA31DDB7}" type="presParOf" srcId="{BB24876D-C882-4D39-AA3F-55060D06BAC3}" destId="{FE347791-7669-472A-9CAF-1D3E37F5D8E5}" srcOrd="3" destOrd="0" presId="urn:microsoft.com/office/officeart/2018/2/layout/IconVerticalSolidList"/>
    <dgm:cxn modelId="{7569FB43-B44B-6E44-94BB-BFAA537300F1}" type="presParOf" srcId="{E34B2018-24B7-4A8B-A965-F9AA3A356BD8}" destId="{98900B91-6AF3-4207-9181-426E8B418C30}" srcOrd="3" destOrd="0" presId="urn:microsoft.com/office/officeart/2018/2/layout/IconVerticalSolidList"/>
    <dgm:cxn modelId="{60261E68-D1E5-B94A-A0AC-8A57FAC7A032}" type="presParOf" srcId="{E34B2018-24B7-4A8B-A965-F9AA3A356BD8}" destId="{20D76917-5624-4C87-8A5F-78EC857555F7}" srcOrd="4" destOrd="0" presId="urn:microsoft.com/office/officeart/2018/2/layout/IconVerticalSolidList"/>
    <dgm:cxn modelId="{21E2FEFC-33CD-B846-9129-86C39EB74C7C}" type="presParOf" srcId="{20D76917-5624-4C87-8A5F-78EC857555F7}" destId="{A90D97F4-4E05-4F13-B5C2-D0344B84E3F5}" srcOrd="0" destOrd="0" presId="urn:microsoft.com/office/officeart/2018/2/layout/IconVerticalSolidList"/>
    <dgm:cxn modelId="{566A8912-FA14-DE4F-A503-8E5153AB3F78}" type="presParOf" srcId="{20D76917-5624-4C87-8A5F-78EC857555F7}" destId="{51B74D7A-D9C2-4A56-9A59-A43BBDF1A31A}" srcOrd="1" destOrd="0" presId="urn:microsoft.com/office/officeart/2018/2/layout/IconVerticalSolidList"/>
    <dgm:cxn modelId="{06477B3A-3C84-794E-9598-72B112659505}" type="presParOf" srcId="{20D76917-5624-4C87-8A5F-78EC857555F7}" destId="{C40B5F65-ACB9-490E-B9E1-AB0AAFE7A95A}" srcOrd="2" destOrd="0" presId="urn:microsoft.com/office/officeart/2018/2/layout/IconVerticalSolidList"/>
    <dgm:cxn modelId="{3E6B9A0C-5E5D-AC4F-8EAA-E8DF1929731D}" type="presParOf" srcId="{20D76917-5624-4C87-8A5F-78EC857555F7}" destId="{5A7B6A23-3DFA-4BE2-AFA1-ACCADF5FFBE1}" srcOrd="3" destOrd="0" presId="urn:microsoft.com/office/officeart/2018/2/layout/IconVerticalSolidList"/>
    <dgm:cxn modelId="{B9C06A36-B04D-CF47-99D7-3C9E53A2C941}" type="presParOf" srcId="{E34B2018-24B7-4A8B-A965-F9AA3A356BD8}" destId="{C6465EB8-529F-40CA-B575-ED16914F974B}" srcOrd="5" destOrd="0" presId="urn:microsoft.com/office/officeart/2018/2/layout/IconVerticalSolidList"/>
    <dgm:cxn modelId="{82723E5C-FDCC-0A45-A45E-7A7CC8E80207}" type="presParOf" srcId="{E34B2018-24B7-4A8B-A965-F9AA3A356BD8}" destId="{FF36A00A-4071-4E62-8D07-7363A683DE22}" srcOrd="6" destOrd="0" presId="urn:microsoft.com/office/officeart/2018/2/layout/IconVerticalSolidList"/>
    <dgm:cxn modelId="{B9B78BD4-21BD-7E47-ACE4-E0DDEC6E129E}" type="presParOf" srcId="{FF36A00A-4071-4E62-8D07-7363A683DE22}" destId="{1CFC1FF8-6206-410C-850C-8954A9CE13E7}" srcOrd="0" destOrd="0" presId="urn:microsoft.com/office/officeart/2018/2/layout/IconVerticalSolidList"/>
    <dgm:cxn modelId="{2179E8C1-2827-F947-BBBF-FF9B39A610E3}" type="presParOf" srcId="{FF36A00A-4071-4E62-8D07-7363A683DE22}" destId="{E5EF929F-DF06-4ABF-8E34-57E785668C7E}" srcOrd="1" destOrd="0" presId="urn:microsoft.com/office/officeart/2018/2/layout/IconVerticalSolidList"/>
    <dgm:cxn modelId="{950D586C-45D2-AD47-B311-97CC8D74CF7B}" type="presParOf" srcId="{FF36A00A-4071-4E62-8D07-7363A683DE22}" destId="{01CCB52B-507B-45F1-8CD2-4454B3AB4B7B}" srcOrd="2" destOrd="0" presId="urn:microsoft.com/office/officeart/2018/2/layout/IconVerticalSolidList"/>
    <dgm:cxn modelId="{8675E6BC-0CEC-4946-B13B-4D22D3DB62A0}" type="presParOf" srcId="{FF36A00A-4071-4E62-8D07-7363A683DE22}" destId="{E7B7D6D9-B53F-45D2-834A-94FC115C2305}" srcOrd="3" destOrd="0" presId="urn:microsoft.com/office/officeart/2018/2/layout/IconVerticalSolidList"/>
    <dgm:cxn modelId="{CA0DE43A-421B-604E-A6BD-A88DE0AC8C7C}" type="presParOf" srcId="{E34B2018-24B7-4A8B-A965-F9AA3A356BD8}" destId="{871393B0-A174-4BCD-913C-48AB0E0183E9}" srcOrd="7" destOrd="0" presId="urn:microsoft.com/office/officeart/2018/2/layout/IconVerticalSolidList"/>
    <dgm:cxn modelId="{F36FD862-B6B6-634E-A3B6-13B467FDA028}" type="presParOf" srcId="{E34B2018-24B7-4A8B-A965-F9AA3A356BD8}" destId="{2D65A48F-BA42-45A4-9052-14F55C805E69}" srcOrd="8" destOrd="0" presId="urn:microsoft.com/office/officeart/2018/2/layout/IconVerticalSolidList"/>
    <dgm:cxn modelId="{9DCC7C32-6171-B242-A3F8-1462CB607EFA}" type="presParOf" srcId="{2D65A48F-BA42-45A4-9052-14F55C805E69}" destId="{D3DE5923-A451-404A-B0EF-F090995031DA}" srcOrd="0" destOrd="0" presId="urn:microsoft.com/office/officeart/2018/2/layout/IconVerticalSolidList"/>
    <dgm:cxn modelId="{ECB90C8A-B950-784A-A19D-4E5A906AF4ED}" type="presParOf" srcId="{2D65A48F-BA42-45A4-9052-14F55C805E69}" destId="{D95EC249-7405-4C31-81AF-76AF24096E6B}" srcOrd="1" destOrd="0" presId="urn:microsoft.com/office/officeart/2018/2/layout/IconVerticalSolidList"/>
    <dgm:cxn modelId="{2DBCB0AC-64E8-1844-8849-854E2DC0F118}" type="presParOf" srcId="{2D65A48F-BA42-45A4-9052-14F55C805E69}" destId="{6B8E8189-DA54-4FF3-BFA0-FFB5CA51761E}" srcOrd="2" destOrd="0" presId="urn:microsoft.com/office/officeart/2018/2/layout/IconVerticalSolidList"/>
    <dgm:cxn modelId="{CEFB5A67-C849-C64C-926E-E2263AAFE855}" type="presParOf" srcId="{2D65A48F-BA42-45A4-9052-14F55C805E69}" destId="{8DBE15B8-F689-4235-9CEC-C1408BE95D37}" srcOrd="3" destOrd="0" presId="urn:microsoft.com/office/officeart/2018/2/layout/IconVerticalSolidList"/>
    <dgm:cxn modelId="{46463633-DFFF-2940-9B25-4877D58180A8}" type="presParOf" srcId="{E34B2018-24B7-4A8B-A965-F9AA3A356BD8}" destId="{8F9228B6-4A67-4FCA-ACC7-86FB529A5DB3}" srcOrd="9" destOrd="0" presId="urn:microsoft.com/office/officeart/2018/2/layout/IconVerticalSolidList"/>
    <dgm:cxn modelId="{1B05F410-EE7E-244D-9AD2-89C973ABD52C}" type="presParOf" srcId="{E34B2018-24B7-4A8B-A965-F9AA3A356BD8}" destId="{3A7068FB-9C80-4445-90DF-3B5DA9252A4A}" srcOrd="10" destOrd="0" presId="urn:microsoft.com/office/officeart/2018/2/layout/IconVerticalSolidList"/>
    <dgm:cxn modelId="{7B0AA868-AC57-924F-8CBA-AE03506D373B}" type="presParOf" srcId="{3A7068FB-9C80-4445-90DF-3B5DA9252A4A}" destId="{C46D8F5A-7CCB-42F1-B621-044346E6A72B}" srcOrd="0" destOrd="0" presId="urn:microsoft.com/office/officeart/2018/2/layout/IconVerticalSolidList"/>
    <dgm:cxn modelId="{0D303F12-77AE-7F48-8F07-79D27D4228B0}" type="presParOf" srcId="{3A7068FB-9C80-4445-90DF-3B5DA9252A4A}" destId="{F8F99737-80D2-4BAC-8D03-18B931BA7EFA}" srcOrd="1" destOrd="0" presId="urn:microsoft.com/office/officeart/2018/2/layout/IconVerticalSolidList"/>
    <dgm:cxn modelId="{6CE7D8F0-5C52-B847-8715-123F4773E773}" type="presParOf" srcId="{3A7068FB-9C80-4445-90DF-3B5DA9252A4A}" destId="{36E3BF91-76AF-457F-9927-609A3B500F75}" srcOrd="2" destOrd="0" presId="urn:microsoft.com/office/officeart/2018/2/layout/IconVerticalSolidList"/>
    <dgm:cxn modelId="{6CE746BE-7860-C04C-9B71-D0B95A70A64C}" type="presParOf" srcId="{3A7068FB-9C80-4445-90DF-3B5DA9252A4A}" destId="{3EFA9A8A-52D4-489C-9A4C-74E5BB01C60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AE45E-1099-46EB-8D53-97C52785F57A}">
      <dsp:nvSpPr>
        <dsp:cNvPr id="0" name=""/>
        <dsp:cNvSpPr/>
      </dsp:nvSpPr>
      <dsp:spPr>
        <a:xfrm>
          <a:off x="0" y="1802"/>
          <a:ext cx="6305550" cy="76823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A70E6C-2128-4BA8-A2AF-7A9145633A66}">
      <dsp:nvSpPr>
        <dsp:cNvPr id="0" name=""/>
        <dsp:cNvSpPr/>
      </dsp:nvSpPr>
      <dsp:spPr>
        <a:xfrm>
          <a:off x="232390" y="174654"/>
          <a:ext cx="422527" cy="42252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1D5E0649-9C1C-4A67-B908-D924F5B0D03D}">
      <dsp:nvSpPr>
        <dsp:cNvPr id="0" name=""/>
        <dsp:cNvSpPr/>
      </dsp:nvSpPr>
      <dsp:spPr>
        <a:xfrm>
          <a:off x="887307" y="1802"/>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Wat?</a:t>
          </a:r>
          <a:r>
            <a:rPr lang="nl-NL" sz="1900" kern="1200" dirty="0"/>
            <a:t>  </a:t>
          </a:r>
          <a:r>
            <a:rPr lang="nl-NL" sz="1900" kern="1200" dirty="0" err="1"/>
            <a:t>L’adjectif</a:t>
          </a:r>
          <a:r>
            <a:rPr lang="nl-NL" sz="1900" kern="1200" dirty="0"/>
            <a:t> behandelen + opdrachten maken</a:t>
          </a:r>
          <a:endParaRPr lang="en-US" sz="1900" kern="1200" dirty="0"/>
        </a:p>
      </dsp:txBody>
      <dsp:txXfrm>
        <a:off x="887307" y="1802"/>
        <a:ext cx="5418242" cy="768231"/>
      </dsp:txXfrm>
    </dsp:sp>
    <dsp:sp modelId="{62D744E7-5EAD-4D9A-A448-B4A7D4A8D737}">
      <dsp:nvSpPr>
        <dsp:cNvPr id="0" name=""/>
        <dsp:cNvSpPr/>
      </dsp:nvSpPr>
      <dsp:spPr>
        <a:xfrm>
          <a:off x="0" y="962092"/>
          <a:ext cx="6305550" cy="768231"/>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CA9EE7-C8A8-4332-B7C3-19A2CDFC826B}">
      <dsp:nvSpPr>
        <dsp:cNvPr id="0" name=""/>
        <dsp:cNvSpPr/>
      </dsp:nvSpPr>
      <dsp:spPr>
        <a:xfrm>
          <a:off x="232390" y="1134944"/>
          <a:ext cx="422527" cy="42252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FE347791-7669-472A-9CAF-1D3E37F5D8E5}">
      <dsp:nvSpPr>
        <dsp:cNvPr id="0" name=""/>
        <dsp:cNvSpPr/>
      </dsp:nvSpPr>
      <dsp:spPr>
        <a:xfrm>
          <a:off x="887307" y="962092"/>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a:t>Hoe? </a:t>
          </a:r>
          <a:r>
            <a:rPr lang="nl-NL" sz="1900" kern="1200"/>
            <a:t>Klassikaal en individueel</a:t>
          </a:r>
          <a:endParaRPr lang="en-US" sz="1900" kern="1200"/>
        </a:p>
      </dsp:txBody>
      <dsp:txXfrm>
        <a:off x="887307" y="962092"/>
        <a:ext cx="5418242" cy="768231"/>
      </dsp:txXfrm>
    </dsp:sp>
    <dsp:sp modelId="{A90D97F4-4E05-4F13-B5C2-D0344B84E3F5}">
      <dsp:nvSpPr>
        <dsp:cNvPr id="0" name=""/>
        <dsp:cNvSpPr/>
      </dsp:nvSpPr>
      <dsp:spPr>
        <a:xfrm>
          <a:off x="0" y="1922381"/>
          <a:ext cx="6305550" cy="768231"/>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B74D7A-D9C2-4A56-9A59-A43BBDF1A31A}">
      <dsp:nvSpPr>
        <dsp:cNvPr id="0" name=""/>
        <dsp:cNvSpPr/>
      </dsp:nvSpPr>
      <dsp:spPr>
        <a:xfrm>
          <a:off x="232390" y="2095233"/>
          <a:ext cx="422527" cy="42252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5A7B6A23-3DFA-4BE2-AFA1-ACCADF5FFBE1}">
      <dsp:nvSpPr>
        <dsp:cNvPr id="0" name=""/>
        <dsp:cNvSpPr/>
      </dsp:nvSpPr>
      <dsp:spPr>
        <a:xfrm>
          <a:off x="887307" y="1922381"/>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Hulp?</a:t>
          </a:r>
          <a:r>
            <a:rPr lang="nl-NL" sz="1900" kern="1200" dirty="0"/>
            <a:t> Tekstboek, werkboek en docent.</a:t>
          </a:r>
          <a:endParaRPr lang="en-US" sz="1900" kern="1200" dirty="0"/>
        </a:p>
      </dsp:txBody>
      <dsp:txXfrm>
        <a:off x="887307" y="1922381"/>
        <a:ext cx="5418242" cy="768231"/>
      </dsp:txXfrm>
    </dsp:sp>
    <dsp:sp modelId="{1CFC1FF8-6206-410C-850C-8954A9CE13E7}">
      <dsp:nvSpPr>
        <dsp:cNvPr id="0" name=""/>
        <dsp:cNvSpPr/>
      </dsp:nvSpPr>
      <dsp:spPr>
        <a:xfrm>
          <a:off x="0" y="2882670"/>
          <a:ext cx="6305550" cy="768231"/>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EF929F-DF06-4ABF-8E34-57E785668C7E}">
      <dsp:nvSpPr>
        <dsp:cNvPr id="0" name=""/>
        <dsp:cNvSpPr/>
      </dsp:nvSpPr>
      <dsp:spPr>
        <a:xfrm>
          <a:off x="232390" y="3055523"/>
          <a:ext cx="422527" cy="42252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E7B7D6D9-B53F-45D2-834A-94FC115C2305}">
      <dsp:nvSpPr>
        <dsp:cNvPr id="0" name=""/>
        <dsp:cNvSpPr/>
      </dsp:nvSpPr>
      <dsp:spPr>
        <a:xfrm>
          <a:off x="887307" y="2882670"/>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a:t>Tijd?</a:t>
          </a:r>
          <a:r>
            <a:rPr lang="nl-NL" sz="1900" kern="1200"/>
            <a:t> 45 minuten</a:t>
          </a:r>
          <a:endParaRPr lang="en-US" sz="1900" kern="1200"/>
        </a:p>
      </dsp:txBody>
      <dsp:txXfrm>
        <a:off x="887307" y="2882670"/>
        <a:ext cx="5418242" cy="768231"/>
      </dsp:txXfrm>
    </dsp:sp>
    <dsp:sp modelId="{D3DE5923-A451-404A-B0EF-F090995031DA}">
      <dsp:nvSpPr>
        <dsp:cNvPr id="0" name=""/>
        <dsp:cNvSpPr/>
      </dsp:nvSpPr>
      <dsp:spPr>
        <a:xfrm>
          <a:off x="0" y="3842960"/>
          <a:ext cx="6305550" cy="768231"/>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5EC249-7405-4C31-81AF-76AF24096E6B}">
      <dsp:nvSpPr>
        <dsp:cNvPr id="0" name=""/>
        <dsp:cNvSpPr/>
      </dsp:nvSpPr>
      <dsp:spPr>
        <a:xfrm>
          <a:off x="232390" y="4015812"/>
          <a:ext cx="422527" cy="42252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8DBE15B8-F689-4235-9CEC-C1408BE95D37}">
      <dsp:nvSpPr>
        <dsp:cNvPr id="0" name=""/>
        <dsp:cNvSpPr/>
      </dsp:nvSpPr>
      <dsp:spPr>
        <a:xfrm>
          <a:off x="887307" y="3842960"/>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Uitkomst?</a:t>
          </a:r>
          <a:r>
            <a:rPr lang="nl-NL" sz="1900" kern="1200" dirty="0"/>
            <a:t> Jullie kunnen aan het einde van deze les de </a:t>
          </a:r>
          <a:r>
            <a:rPr lang="nl-NL" sz="1900" kern="1200" dirty="0" err="1"/>
            <a:t>l’adjectif</a:t>
          </a:r>
          <a:r>
            <a:rPr lang="nl-NL" sz="1900" kern="1200" dirty="0"/>
            <a:t> toepassen in verschillende Franse zinnen’.</a:t>
          </a:r>
          <a:endParaRPr lang="en-US" sz="1900" kern="1200" dirty="0"/>
        </a:p>
      </dsp:txBody>
      <dsp:txXfrm>
        <a:off x="887307" y="3842960"/>
        <a:ext cx="5418242" cy="768231"/>
      </dsp:txXfrm>
    </dsp:sp>
    <dsp:sp modelId="{C46D8F5A-7CCB-42F1-B621-044346E6A72B}">
      <dsp:nvSpPr>
        <dsp:cNvPr id="0" name=""/>
        <dsp:cNvSpPr/>
      </dsp:nvSpPr>
      <dsp:spPr>
        <a:xfrm>
          <a:off x="0" y="4803249"/>
          <a:ext cx="6305550" cy="76823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F99737-80D2-4BAC-8D03-18B931BA7EFA}">
      <dsp:nvSpPr>
        <dsp:cNvPr id="0" name=""/>
        <dsp:cNvSpPr/>
      </dsp:nvSpPr>
      <dsp:spPr>
        <a:xfrm>
          <a:off x="232390" y="4976101"/>
          <a:ext cx="422527" cy="42252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3EFA9A8A-52D4-489C-9A4C-74E5BB01C60F}">
      <dsp:nvSpPr>
        <dsp:cNvPr id="0" name=""/>
        <dsp:cNvSpPr/>
      </dsp:nvSpPr>
      <dsp:spPr>
        <a:xfrm>
          <a:off x="887307" y="4803249"/>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Klaar?</a:t>
          </a:r>
          <a:r>
            <a:rPr lang="nl-NL" sz="1900" kern="1200" dirty="0"/>
            <a:t> Zelfstandig leren vocabulaire A +B+ E . </a:t>
          </a:r>
          <a:endParaRPr lang="en-US" sz="1900" kern="1200" dirty="0"/>
        </a:p>
      </dsp:txBody>
      <dsp:txXfrm>
        <a:off x="887307" y="4803249"/>
        <a:ext cx="5418242" cy="7682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AE45E-1099-46EB-8D53-97C52785F57A}">
      <dsp:nvSpPr>
        <dsp:cNvPr id="0" name=""/>
        <dsp:cNvSpPr/>
      </dsp:nvSpPr>
      <dsp:spPr>
        <a:xfrm>
          <a:off x="0" y="1802"/>
          <a:ext cx="6305550" cy="76823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A70E6C-2128-4BA8-A2AF-7A9145633A66}">
      <dsp:nvSpPr>
        <dsp:cNvPr id="0" name=""/>
        <dsp:cNvSpPr/>
      </dsp:nvSpPr>
      <dsp:spPr>
        <a:xfrm>
          <a:off x="232390" y="174654"/>
          <a:ext cx="422527" cy="42252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1D5E0649-9C1C-4A67-B908-D924F5B0D03D}">
      <dsp:nvSpPr>
        <dsp:cNvPr id="0" name=""/>
        <dsp:cNvSpPr/>
      </dsp:nvSpPr>
      <dsp:spPr>
        <a:xfrm>
          <a:off x="887307" y="1802"/>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Wat?</a:t>
          </a:r>
          <a:r>
            <a:rPr lang="nl-NL" sz="1900" kern="1200" dirty="0"/>
            <a:t>  </a:t>
          </a:r>
          <a:r>
            <a:rPr lang="nl-NL" sz="1900" kern="1200" dirty="0" err="1"/>
            <a:t>Blz</a:t>
          </a:r>
          <a:r>
            <a:rPr lang="nl-NL" sz="1900" kern="1200" dirty="0"/>
            <a:t> 64 TB et faire ex 13+14 (</a:t>
          </a:r>
          <a:r>
            <a:rPr lang="nl-NL" sz="1900" kern="1200" dirty="0" err="1"/>
            <a:t>blz</a:t>
          </a:r>
          <a:r>
            <a:rPr lang="nl-NL" sz="1900" kern="1200" dirty="0"/>
            <a:t> 14+15  WB)</a:t>
          </a:r>
          <a:endParaRPr lang="en-US" sz="1900" kern="1200" dirty="0"/>
        </a:p>
      </dsp:txBody>
      <dsp:txXfrm>
        <a:off x="887307" y="1802"/>
        <a:ext cx="5418242" cy="768231"/>
      </dsp:txXfrm>
    </dsp:sp>
    <dsp:sp modelId="{62D744E7-5EAD-4D9A-A448-B4A7D4A8D737}">
      <dsp:nvSpPr>
        <dsp:cNvPr id="0" name=""/>
        <dsp:cNvSpPr/>
      </dsp:nvSpPr>
      <dsp:spPr>
        <a:xfrm>
          <a:off x="0" y="962092"/>
          <a:ext cx="6305550" cy="768231"/>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CA9EE7-C8A8-4332-B7C3-19A2CDFC826B}">
      <dsp:nvSpPr>
        <dsp:cNvPr id="0" name=""/>
        <dsp:cNvSpPr/>
      </dsp:nvSpPr>
      <dsp:spPr>
        <a:xfrm>
          <a:off x="232390" y="1134944"/>
          <a:ext cx="422527" cy="42252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FE347791-7669-472A-9CAF-1D3E37F5D8E5}">
      <dsp:nvSpPr>
        <dsp:cNvPr id="0" name=""/>
        <dsp:cNvSpPr/>
      </dsp:nvSpPr>
      <dsp:spPr>
        <a:xfrm>
          <a:off x="887307" y="962092"/>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Hoe? </a:t>
          </a:r>
          <a:r>
            <a:rPr lang="nl-NL" sz="1900" b="0" kern="1200" dirty="0"/>
            <a:t>Eerste 5 min in stilte</a:t>
          </a:r>
          <a:endParaRPr lang="en-US" sz="1900" b="0" kern="1200" dirty="0"/>
        </a:p>
      </dsp:txBody>
      <dsp:txXfrm>
        <a:off x="887307" y="962092"/>
        <a:ext cx="5418242" cy="768231"/>
      </dsp:txXfrm>
    </dsp:sp>
    <dsp:sp modelId="{A90D97F4-4E05-4F13-B5C2-D0344B84E3F5}">
      <dsp:nvSpPr>
        <dsp:cNvPr id="0" name=""/>
        <dsp:cNvSpPr/>
      </dsp:nvSpPr>
      <dsp:spPr>
        <a:xfrm>
          <a:off x="0" y="1922381"/>
          <a:ext cx="6305550" cy="768231"/>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B74D7A-D9C2-4A56-9A59-A43BBDF1A31A}">
      <dsp:nvSpPr>
        <dsp:cNvPr id="0" name=""/>
        <dsp:cNvSpPr/>
      </dsp:nvSpPr>
      <dsp:spPr>
        <a:xfrm>
          <a:off x="232390" y="2095233"/>
          <a:ext cx="422527" cy="42252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5A7B6A23-3DFA-4BE2-AFA1-ACCADF5FFBE1}">
      <dsp:nvSpPr>
        <dsp:cNvPr id="0" name=""/>
        <dsp:cNvSpPr/>
      </dsp:nvSpPr>
      <dsp:spPr>
        <a:xfrm>
          <a:off x="887307" y="1922381"/>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Hulp?</a:t>
          </a:r>
          <a:r>
            <a:rPr lang="nl-NL" sz="1900" kern="1200" dirty="0"/>
            <a:t> Tekstboek, werkboek en docent.</a:t>
          </a:r>
          <a:endParaRPr lang="en-US" sz="1900" kern="1200" dirty="0"/>
        </a:p>
      </dsp:txBody>
      <dsp:txXfrm>
        <a:off x="887307" y="1922381"/>
        <a:ext cx="5418242" cy="768231"/>
      </dsp:txXfrm>
    </dsp:sp>
    <dsp:sp modelId="{1CFC1FF8-6206-410C-850C-8954A9CE13E7}">
      <dsp:nvSpPr>
        <dsp:cNvPr id="0" name=""/>
        <dsp:cNvSpPr/>
      </dsp:nvSpPr>
      <dsp:spPr>
        <a:xfrm>
          <a:off x="0" y="2882670"/>
          <a:ext cx="6305550" cy="768231"/>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EF929F-DF06-4ABF-8E34-57E785668C7E}">
      <dsp:nvSpPr>
        <dsp:cNvPr id="0" name=""/>
        <dsp:cNvSpPr/>
      </dsp:nvSpPr>
      <dsp:spPr>
        <a:xfrm>
          <a:off x="232390" y="3055523"/>
          <a:ext cx="422527" cy="42252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E7B7D6D9-B53F-45D2-834A-94FC115C2305}">
      <dsp:nvSpPr>
        <dsp:cNvPr id="0" name=""/>
        <dsp:cNvSpPr/>
      </dsp:nvSpPr>
      <dsp:spPr>
        <a:xfrm>
          <a:off x="887307" y="2882670"/>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Tijd?</a:t>
          </a:r>
          <a:r>
            <a:rPr lang="nl-NL" sz="1900" kern="1200" dirty="0"/>
            <a:t> 15 minuten</a:t>
          </a:r>
          <a:endParaRPr lang="en-US" sz="1900" kern="1200" dirty="0"/>
        </a:p>
      </dsp:txBody>
      <dsp:txXfrm>
        <a:off x="887307" y="2882670"/>
        <a:ext cx="5418242" cy="768231"/>
      </dsp:txXfrm>
    </dsp:sp>
    <dsp:sp modelId="{D3DE5923-A451-404A-B0EF-F090995031DA}">
      <dsp:nvSpPr>
        <dsp:cNvPr id="0" name=""/>
        <dsp:cNvSpPr/>
      </dsp:nvSpPr>
      <dsp:spPr>
        <a:xfrm>
          <a:off x="0" y="3842960"/>
          <a:ext cx="6305550" cy="768231"/>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5EC249-7405-4C31-81AF-76AF24096E6B}">
      <dsp:nvSpPr>
        <dsp:cNvPr id="0" name=""/>
        <dsp:cNvSpPr/>
      </dsp:nvSpPr>
      <dsp:spPr>
        <a:xfrm>
          <a:off x="232390" y="4015812"/>
          <a:ext cx="422527" cy="42252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8DBE15B8-F689-4235-9CEC-C1408BE95D37}">
      <dsp:nvSpPr>
        <dsp:cNvPr id="0" name=""/>
        <dsp:cNvSpPr/>
      </dsp:nvSpPr>
      <dsp:spPr>
        <a:xfrm>
          <a:off x="887307" y="3842960"/>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Uitkomst?</a:t>
          </a:r>
          <a:r>
            <a:rPr lang="nl-NL" sz="1900" kern="1200" dirty="0"/>
            <a:t> Jullie kunnen aan het einde van deze les de </a:t>
          </a:r>
          <a:r>
            <a:rPr lang="nl-NL" sz="1900" kern="1200" dirty="0" err="1"/>
            <a:t>l’adjectif</a:t>
          </a:r>
          <a:r>
            <a:rPr lang="nl-NL" sz="1900" kern="1200" dirty="0"/>
            <a:t> toepassen in verschillende Franse zinnen’.</a:t>
          </a:r>
          <a:endParaRPr lang="en-US" sz="1900" kern="1200" dirty="0"/>
        </a:p>
      </dsp:txBody>
      <dsp:txXfrm>
        <a:off x="887307" y="3842960"/>
        <a:ext cx="5418242" cy="768231"/>
      </dsp:txXfrm>
    </dsp:sp>
    <dsp:sp modelId="{C46D8F5A-7CCB-42F1-B621-044346E6A72B}">
      <dsp:nvSpPr>
        <dsp:cNvPr id="0" name=""/>
        <dsp:cNvSpPr/>
      </dsp:nvSpPr>
      <dsp:spPr>
        <a:xfrm>
          <a:off x="0" y="4803249"/>
          <a:ext cx="6305550" cy="76823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F99737-80D2-4BAC-8D03-18B931BA7EFA}">
      <dsp:nvSpPr>
        <dsp:cNvPr id="0" name=""/>
        <dsp:cNvSpPr/>
      </dsp:nvSpPr>
      <dsp:spPr>
        <a:xfrm>
          <a:off x="232390" y="4976101"/>
          <a:ext cx="422527" cy="42252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3EFA9A8A-52D4-489C-9A4C-74E5BB01C60F}">
      <dsp:nvSpPr>
        <dsp:cNvPr id="0" name=""/>
        <dsp:cNvSpPr/>
      </dsp:nvSpPr>
      <dsp:spPr>
        <a:xfrm>
          <a:off x="887307" y="4803249"/>
          <a:ext cx="5418242" cy="768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04" tIns="81304" rIns="81304" bIns="81304" numCol="1" spcCol="1270" anchor="ctr" anchorCtr="0">
          <a:noAutofit/>
        </a:bodyPr>
        <a:lstStyle/>
        <a:p>
          <a:pPr marL="0" lvl="0" indent="0" algn="l" defTabSz="844550">
            <a:lnSpc>
              <a:spcPct val="100000"/>
            </a:lnSpc>
            <a:spcBef>
              <a:spcPct val="0"/>
            </a:spcBef>
            <a:spcAft>
              <a:spcPct val="35000"/>
            </a:spcAft>
            <a:buNone/>
          </a:pPr>
          <a:r>
            <a:rPr lang="nl-NL" sz="1900" b="1" kern="1200" dirty="0"/>
            <a:t>Klaar?</a:t>
          </a:r>
          <a:r>
            <a:rPr lang="nl-NL" sz="1900" kern="1200" dirty="0"/>
            <a:t> Zelfstandig leren vocabulaire A +B+ E . </a:t>
          </a:r>
          <a:endParaRPr lang="en-US" sz="1900" kern="1200" dirty="0"/>
        </a:p>
      </dsp:txBody>
      <dsp:txXfrm>
        <a:off x="887307" y="4803249"/>
        <a:ext cx="5418242" cy="768231"/>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nl-NL"/>
              <a:t>Klik om stijl te bewerken</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B61BEF0D-F0BB-DE4B-95CE-6DB70DBA9567}" type="datetimeFigureOut">
              <a:rPr lang="en-US" smtClean="0"/>
              <a:pPr/>
              <a:t>3/19/20</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D57F1E4F-1CFF-5643-939E-217C01CDF565}" type="slidenum">
              <a:rPr lang="en-US" smtClean="0"/>
              <a:pPr/>
              <a:t>‹nr.›</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767058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1112609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192077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571984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nl-NL"/>
              <a:t>Klik om stijl te bewerken</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B61BEF0D-F0BB-DE4B-95CE-6DB70DBA9567}" type="datetimeFigureOut">
              <a:rPr lang="en-US" smtClean="0"/>
              <a:pPr/>
              <a:t>3/19/20</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D57F1E4F-1CFF-5643-939E-217C01CDF565}" type="slidenum">
              <a:rPr lang="en-US" smtClean="0"/>
              <a:pPr/>
              <a:t>‹nr.›</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17481655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3/19/20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76850850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nl-NL"/>
              <a:t>Klik om stijl te bewerken</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257300" y="2909102"/>
            <a:ext cx="4800600" cy="299639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633864" y="2909102"/>
            <a:ext cx="4800600" cy="299639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3/19/20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126079849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3/19/20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691754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3/19/20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438369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nl-NL"/>
              <a:t>Klik om stijl te bewerken</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65051" y="6375679"/>
            <a:ext cx="1233355" cy="348462"/>
          </a:xfrm>
        </p:spPr>
        <p:txBody>
          <a:bodyPr/>
          <a:lstStyle/>
          <a:p>
            <a:fld id="{B61BEF0D-F0BB-DE4B-95CE-6DB70DBA9567}" type="datetimeFigureOut">
              <a:rPr lang="en-US" smtClean="0"/>
              <a:pPr/>
              <a:t>3/19/20</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D57F1E4F-1CFF-5643-939E-217C01CDF565}" type="slidenum">
              <a:rPr lang="en-US" smtClean="0"/>
              <a:pPr/>
              <a:t>‹nr.›</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96523174"/>
      </p:ext>
    </p:extLst>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nl-NL"/>
              <a:t>Klik om stijl te bewerken</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65950" y="6375679"/>
            <a:ext cx="1232456" cy="348462"/>
          </a:xfrm>
        </p:spPr>
        <p:txBody>
          <a:bodyPr/>
          <a:lstStyle/>
          <a:p>
            <a:fld id="{B61BEF0D-F0BB-DE4B-95CE-6DB70DBA9567}" type="datetimeFigureOut">
              <a:rPr lang="en-US" smtClean="0"/>
              <a:pPr/>
              <a:t>3/19/20</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304234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B61BEF0D-F0BB-DE4B-95CE-6DB70DBA9567}" type="datetimeFigureOut">
              <a:rPr lang="en-US" smtClean="0"/>
              <a:pPr/>
              <a:t>3/19/20</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D57F1E4F-1CFF-5643-939E-217C01CDF565}" type="slidenum">
              <a:rPr lang="en-US" smtClean="0"/>
              <a:pPr/>
              <a:t>‹nr.›</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82302194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B28F51F4-BDF9-1743-8E1F-B7E97B729CE6}"/>
              </a:ext>
            </a:extLst>
          </p:cNvPr>
          <p:cNvPicPr>
            <a:picLocks noChangeAspect="1"/>
          </p:cNvPicPr>
          <p:nvPr/>
        </p:nvPicPr>
        <p:blipFill rotWithShape="1">
          <a:blip r:embed="rId2"/>
          <a:srcRect t="18773"/>
          <a:stretch/>
        </p:blipFill>
        <p:spPr>
          <a:xfrm>
            <a:off x="20" y="10"/>
            <a:ext cx="12191980" cy="6857990"/>
          </a:xfrm>
          <a:prstGeom prst="rect">
            <a:avLst/>
          </a:prstGeom>
        </p:spPr>
      </p:pic>
      <p:sp>
        <p:nvSpPr>
          <p:cNvPr id="9" name="Freeform: Shape 8">
            <a:extLst>
              <a:ext uri="{FF2B5EF4-FFF2-40B4-BE49-F238E27FC236}">
                <a16:creationId xmlns:a16="http://schemas.microsoft.com/office/drawing/2014/main" id="{B72D289C-3FA2-4E6E-964E-B52C692AA3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4464" y="0"/>
            <a:ext cx="10777537" cy="6858000"/>
          </a:xfrm>
          <a:custGeom>
            <a:avLst/>
            <a:gdLst>
              <a:gd name="connsiteX0" fmla="*/ 0 w 10777537"/>
              <a:gd name="connsiteY0" fmla="*/ 0 h 6858000"/>
              <a:gd name="connsiteX1" fmla="*/ 10777537 w 10777537"/>
              <a:gd name="connsiteY1" fmla="*/ 0 h 6858000"/>
              <a:gd name="connsiteX2" fmla="*/ 10777537 w 10777537"/>
              <a:gd name="connsiteY2" fmla="*/ 6858000 h 6858000"/>
              <a:gd name="connsiteX3" fmla="*/ 0 w 10777537"/>
              <a:gd name="connsiteY3" fmla="*/ 6858000 h 6858000"/>
              <a:gd name="connsiteX4" fmla="*/ 23812 w 10777537"/>
              <a:gd name="connsiteY4" fmla="*/ 6769100 h 6858000"/>
              <a:gd name="connsiteX5" fmla="*/ 47625 w 10777537"/>
              <a:gd name="connsiteY5" fmla="*/ 6681788 h 6858000"/>
              <a:gd name="connsiteX6" fmla="*/ 74612 w 10777537"/>
              <a:gd name="connsiteY6" fmla="*/ 6596063 h 6858000"/>
              <a:gd name="connsiteX7" fmla="*/ 104775 w 10777537"/>
              <a:gd name="connsiteY7" fmla="*/ 6513513 h 6858000"/>
              <a:gd name="connsiteX8" fmla="*/ 141287 w 10777537"/>
              <a:gd name="connsiteY8" fmla="*/ 6435725 h 6858000"/>
              <a:gd name="connsiteX9" fmla="*/ 184150 w 10777537"/>
              <a:gd name="connsiteY9" fmla="*/ 6362700 h 6858000"/>
              <a:gd name="connsiteX10" fmla="*/ 230188 w 10777537"/>
              <a:gd name="connsiteY10" fmla="*/ 6300788 h 6858000"/>
              <a:gd name="connsiteX11" fmla="*/ 282575 w 10777537"/>
              <a:gd name="connsiteY11" fmla="*/ 6243638 h 6858000"/>
              <a:gd name="connsiteX12" fmla="*/ 339725 w 10777537"/>
              <a:gd name="connsiteY12" fmla="*/ 6188075 h 6858000"/>
              <a:gd name="connsiteX13" fmla="*/ 403225 w 10777537"/>
              <a:gd name="connsiteY13" fmla="*/ 6134100 h 6858000"/>
              <a:gd name="connsiteX14" fmla="*/ 466725 w 10777537"/>
              <a:gd name="connsiteY14" fmla="*/ 6084888 h 6858000"/>
              <a:gd name="connsiteX15" fmla="*/ 533400 w 10777537"/>
              <a:gd name="connsiteY15" fmla="*/ 6032500 h 6858000"/>
              <a:gd name="connsiteX16" fmla="*/ 601663 w 10777537"/>
              <a:gd name="connsiteY16" fmla="*/ 5983288 h 6858000"/>
              <a:gd name="connsiteX17" fmla="*/ 666750 w 10777537"/>
              <a:gd name="connsiteY17" fmla="*/ 5930900 h 6858000"/>
              <a:gd name="connsiteX18" fmla="*/ 731838 w 10777537"/>
              <a:gd name="connsiteY18" fmla="*/ 5878513 h 6858000"/>
              <a:gd name="connsiteX19" fmla="*/ 792163 w 10777537"/>
              <a:gd name="connsiteY19" fmla="*/ 5824538 h 6858000"/>
              <a:gd name="connsiteX20" fmla="*/ 847725 w 10777537"/>
              <a:gd name="connsiteY20" fmla="*/ 5767388 h 6858000"/>
              <a:gd name="connsiteX21" fmla="*/ 896938 w 10777537"/>
              <a:gd name="connsiteY21" fmla="*/ 5707063 h 6858000"/>
              <a:gd name="connsiteX22" fmla="*/ 941388 w 10777537"/>
              <a:gd name="connsiteY22" fmla="*/ 5643563 h 6858000"/>
              <a:gd name="connsiteX23" fmla="*/ 974725 w 10777537"/>
              <a:gd name="connsiteY23" fmla="*/ 5575300 h 6858000"/>
              <a:gd name="connsiteX24" fmla="*/ 1000125 w 10777537"/>
              <a:gd name="connsiteY24" fmla="*/ 5499100 h 6858000"/>
              <a:gd name="connsiteX25" fmla="*/ 1014413 w 10777537"/>
              <a:gd name="connsiteY25" fmla="*/ 5418138 h 6858000"/>
              <a:gd name="connsiteX26" fmla="*/ 1020763 w 10777537"/>
              <a:gd name="connsiteY26" fmla="*/ 5334000 h 6858000"/>
              <a:gd name="connsiteX27" fmla="*/ 1020763 w 10777537"/>
              <a:gd name="connsiteY27" fmla="*/ 5249863 h 6858000"/>
              <a:gd name="connsiteX28" fmla="*/ 1014413 w 10777537"/>
              <a:gd name="connsiteY28" fmla="*/ 5162550 h 6858000"/>
              <a:gd name="connsiteX29" fmla="*/ 1003300 w 10777537"/>
              <a:gd name="connsiteY29" fmla="*/ 5072063 h 6858000"/>
              <a:gd name="connsiteX30" fmla="*/ 990600 w 10777537"/>
              <a:gd name="connsiteY30" fmla="*/ 4983163 h 6858000"/>
              <a:gd name="connsiteX31" fmla="*/ 979488 w 10777537"/>
              <a:gd name="connsiteY31" fmla="*/ 4894263 h 6858000"/>
              <a:gd name="connsiteX32" fmla="*/ 968375 w 10777537"/>
              <a:gd name="connsiteY32" fmla="*/ 4805363 h 6858000"/>
              <a:gd name="connsiteX33" fmla="*/ 960438 w 10777537"/>
              <a:gd name="connsiteY33" fmla="*/ 4714875 h 6858000"/>
              <a:gd name="connsiteX34" fmla="*/ 957263 w 10777537"/>
              <a:gd name="connsiteY34" fmla="*/ 4627563 h 6858000"/>
              <a:gd name="connsiteX35" fmla="*/ 962025 w 10777537"/>
              <a:gd name="connsiteY35" fmla="*/ 4543425 h 6858000"/>
              <a:gd name="connsiteX36" fmla="*/ 973138 w 10777537"/>
              <a:gd name="connsiteY36" fmla="*/ 4459288 h 6858000"/>
              <a:gd name="connsiteX37" fmla="*/ 993775 w 10777537"/>
              <a:gd name="connsiteY37" fmla="*/ 4381500 h 6858000"/>
              <a:gd name="connsiteX38" fmla="*/ 1022350 w 10777537"/>
              <a:gd name="connsiteY38" fmla="*/ 4302125 h 6858000"/>
              <a:gd name="connsiteX39" fmla="*/ 1057275 w 10777537"/>
              <a:gd name="connsiteY39" fmla="*/ 4224338 h 6858000"/>
              <a:gd name="connsiteX40" fmla="*/ 1098550 w 10777537"/>
              <a:gd name="connsiteY40" fmla="*/ 4146550 h 6858000"/>
              <a:gd name="connsiteX41" fmla="*/ 1143000 w 10777537"/>
              <a:gd name="connsiteY41" fmla="*/ 4068763 h 6858000"/>
              <a:gd name="connsiteX42" fmla="*/ 1189038 w 10777537"/>
              <a:gd name="connsiteY42" fmla="*/ 3989388 h 6858000"/>
              <a:gd name="connsiteX43" fmla="*/ 1235075 w 10777537"/>
              <a:gd name="connsiteY43" fmla="*/ 3913188 h 6858000"/>
              <a:gd name="connsiteX44" fmla="*/ 1277938 w 10777537"/>
              <a:gd name="connsiteY44" fmla="*/ 3833813 h 6858000"/>
              <a:gd name="connsiteX45" fmla="*/ 1317625 w 10777537"/>
              <a:gd name="connsiteY45" fmla="*/ 3756025 h 6858000"/>
              <a:gd name="connsiteX46" fmla="*/ 1350963 w 10777537"/>
              <a:gd name="connsiteY46" fmla="*/ 3673475 h 6858000"/>
              <a:gd name="connsiteX47" fmla="*/ 1377950 w 10777537"/>
              <a:gd name="connsiteY47" fmla="*/ 3592513 h 6858000"/>
              <a:gd name="connsiteX48" fmla="*/ 1393825 w 10777537"/>
              <a:gd name="connsiteY48" fmla="*/ 3511550 h 6858000"/>
              <a:gd name="connsiteX49" fmla="*/ 1400175 w 10777537"/>
              <a:gd name="connsiteY49" fmla="*/ 3429000 h 6858000"/>
              <a:gd name="connsiteX50" fmla="*/ 1393825 w 10777537"/>
              <a:gd name="connsiteY50" fmla="*/ 3346450 h 6858000"/>
              <a:gd name="connsiteX51" fmla="*/ 1377950 w 10777537"/>
              <a:gd name="connsiteY51" fmla="*/ 3265488 h 6858000"/>
              <a:gd name="connsiteX52" fmla="*/ 1350963 w 10777537"/>
              <a:gd name="connsiteY52" fmla="*/ 3184525 h 6858000"/>
              <a:gd name="connsiteX53" fmla="*/ 1317625 w 10777537"/>
              <a:gd name="connsiteY53" fmla="*/ 3101975 h 6858000"/>
              <a:gd name="connsiteX54" fmla="*/ 1277938 w 10777537"/>
              <a:gd name="connsiteY54" fmla="*/ 3024188 h 6858000"/>
              <a:gd name="connsiteX55" fmla="*/ 1235075 w 10777537"/>
              <a:gd name="connsiteY55" fmla="*/ 2944813 h 6858000"/>
              <a:gd name="connsiteX56" fmla="*/ 1189038 w 10777537"/>
              <a:gd name="connsiteY56" fmla="*/ 2868613 h 6858000"/>
              <a:gd name="connsiteX57" fmla="*/ 1143000 w 10777537"/>
              <a:gd name="connsiteY57" fmla="*/ 2789238 h 6858000"/>
              <a:gd name="connsiteX58" fmla="*/ 1098550 w 10777537"/>
              <a:gd name="connsiteY58" fmla="*/ 2711450 h 6858000"/>
              <a:gd name="connsiteX59" fmla="*/ 1057275 w 10777537"/>
              <a:gd name="connsiteY59" fmla="*/ 2633663 h 6858000"/>
              <a:gd name="connsiteX60" fmla="*/ 1022350 w 10777537"/>
              <a:gd name="connsiteY60" fmla="*/ 2555875 h 6858000"/>
              <a:gd name="connsiteX61" fmla="*/ 993775 w 10777537"/>
              <a:gd name="connsiteY61" fmla="*/ 2476500 h 6858000"/>
              <a:gd name="connsiteX62" fmla="*/ 973138 w 10777537"/>
              <a:gd name="connsiteY62" fmla="*/ 2398713 h 6858000"/>
              <a:gd name="connsiteX63" fmla="*/ 962025 w 10777537"/>
              <a:gd name="connsiteY63" fmla="*/ 2314575 h 6858000"/>
              <a:gd name="connsiteX64" fmla="*/ 957263 w 10777537"/>
              <a:gd name="connsiteY64" fmla="*/ 2230438 h 6858000"/>
              <a:gd name="connsiteX65" fmla="*/ 960438 w 10777537"/>
              <a:gd name="connsiteY65" fmla="*/ 2143125 h 6858000"/>
              <a:gd name="connsiteX66" fmla="*/ 968375 w 10777537"/>
              <a:gd name="connsiteY66" fmla="*/ 2052638 h 6858000"/>
              <a:gd name="connsiteX67" fmla="*/ 979488 w 10777537"/>
              <a:gd name="connsiteY67" fmla="*/ 1963738 h 6858000"/>
              <a:gd name="connsiteX68" fmla="*/ 990600 w 10777537"/>
              <a:gd name="connsiteY68" fmla="*/ 1874838 h 6858000"/>
              <a:gd name="connsiteX69" fmla="*/ 1003300 w 10777537"/>
              <a:gd name="connsiteY69" fmla="*/ 1785938 h 6858000"/>
              <a:gd name="connsiteX70" fmla="*/ 1014413 w 10777537"/>
              <a:gd name="connsiteY70" fmla="*/ 1695450 h 6858000"/>
              <a:gd name="connsiteX71" fmla="*/ 1020763 w 10777537"/>
              <a:gd name="connsiteY71" fmla="*/ 1608138 h 6858000"/>
              <a:gd name="connsiteX72" fmla="*/ 1020763 w 10777537"/>
              <a:gd name="connsiteY72" fmla="*/ 1524000 h 6858000"/>
              <a:gd name="connsiteX73" fmla="*/ 1014413 w 10777537"/>
              <a:gd name="connsiteY73" fmla="*/ 1439863 h 6858000"/>
              <a:gd name="connsiteX74" fmla="*/ 1000125 w 10777537"/>
              <a:gd name="connsiteY74" fmla="*/ 1358900 h 6858000"/>
              <a:gd name="connsiteX75" fmla="*/ 974725 w 10777537"/>
              <a:gd name="connsiteY75" fmla="*/ 1282700 h 6858000"/>
              <a:gd name="connsiteX76" fmla="*/ 941388 w 10777537"/>
              <a:gd name="connsiteY76" fmla="*/ 1214438 h 6858000"/>
              <a:gd name="connsiteX77" fmla="*/ 896938 w 10777537"/>
              <a:gd name="connsiteY77" fmla="*/ 1150938 h 6858000"/>
              <a:gd name="connsiteX78" fmla="*/ 847725 w 10777537"/>
              <a:gd name="connsiteY78" fmla="*/ 1090613 h 6858000"/>
              <a:gd name="connsiteX79" fmla="*/ 792163 w 10777537"/>
              <a:gd name="connsiteY79" fmla="*/ 1033463 h 6858000"/>
              <a:gd name="connsiteX80" fmla="*/ 731838 w 10777537"/>
              <a:gd name="connsiteY80" fmla="*/ 979488 h 6858000"/>
              <a:gd name="connsiteX81" fmla="*/ 666750 w 10777537"/>
              <a:gd name="connsiteY81" fmla="*/ 927100 h 6858000"/>
              <a:gd name="connsiteX82" fmla="*/ 601663 w 10777537"/>
              <a:gd name="connsiteY82" fmla="*/ 874713 h 6858000"/>
              <a:gd name="connsiteX83" fmla="*/ 533400 w 10777537"/>
              <a:gd name="connsiteY83" fmla="*/ 825500 h 6858000"/>
              <a:gd name="connsiteX84" fmla="*/ 466725 w 10777537"/>
              <a:gd name="connsiteY84" fmla="*/ 773113 h 6858000"/>
              <a:gd name="connsiteX85" fmla="*/ 403225 w 10777537"/>
              <a:gd name="connsiteY85" fmla="*/ 723900 h 6858000"/>
              <a:gd name="connsiteX86" fmla="*/ 339725 w 10777537"/>
              <a:gd name="connsiteY86" fmla="*/ 669925 h 6858000"/>
              <a:gd name="connsiteX87" fmla="*/ 282575 w 10777537"/>
              <a:gd name="connsiteY87" fmla="*/ 614363 h 6858000"/>
              <a:gd name="connsiteX88" fmla="*/ 230188 w 10777537"/>
              <a:gd name="connsiteY88" fmla="*/ 557213 h 6858000"/>
              <a:gd name="connsiteX89" fmla="*/ 184150 w 10777537"/>
              <a:gd name="connsiteY89" fmla="*/ 495300 h 6858000"/>
              <a:gd name="connsiteX90" fmla="*/ 141287 w 10777537"/>
              <a:gd name="connsiteY90" fmla="*/ 422275 h 6858000"/>
              <a:gd name="connsiteX91" fmla="*/ 104775 w 10777537"/>
              <a:gd name="connsiteY91" fmla="*/ 344488 h 6858000"/>
              <a:gd name="connsiteX92" fmla="*/ 74612 w 10777537"/>
              <a:gd name="connsiteY92" fmla="*/ 261938 h 6858000"/>
              <a:gd name="connsiteX93" fmla="*/ 47625 w 10777537"/>
              <a:gd name="connsiteY93" fmla="*/ 176213 h 6858000"/>
              <a:gd name="connsiteX94" fmla="*/ 23812 w 10777537"/>
              <a:gd name="connsiteY94" fmla="*/ 88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777537" h="6858000">
                <a:moveTo>
                  <a:pt x="0" y="0"/>
                </a:moveTo>
                <a:lnTo>
                  <a:pt x="10777537" y="0"/>
                </a:lnTo>
                <a:lnTo>
                  <a:pt x="10777537" y="6858000"/>
                </a:lnTo>
                <a:lnTo>
                  <a:pt x="0" y="6858000"/>
                </a:lnTo>
                <a:lnTo>
                  <a:pt x="23812" y="6769100"/>
                </a:lnTo>
                <a:lnTo>
                  <a:pt x="47625" y="6681788"/>
                </a:lnTo>
                <a:lnTo>
                  <a:pt x="74612" y="6596063"/>
                </a:lnTo>
                <a:lnTo>
                  <a:pt x="104775" y="6513513"/>
                </a:lnTo>
                <a:lnTo>
                  <a:pt x="141287" y="6435725"/>
                </a:lnTo>
                <a:lnTo>
                  <a:pt x="184150" y="6362700"/>
                </a:lnTo>
                <a:lnTo>
                  <a:pt x="230188" y="6300788"/>
                </a:lnTo>
                <a:lnTo>
                  <a:pt x="282575" y="6243638"/>
                </a:lnTo>
                <a:lnTo>
                  <a:pt x="339725" y="6188075"/>
                </a:lnTo>
                <a:lnTo>
                  <a:pt x="403225" y="6134100"/>
                </a:lnTo>
                <a:lnTo>
                  <a:pt x="466725" y="6084888"/>
                </a:lnTo>
                <a:lnTo>
                  <a:pt x="533400" y="6032500"/>
                </a:lnTo>
                <a:lnTo>
                  <a:pt x="601663" y="5983288"/>
                </a:lnTo>
                <a:lnTo>
                  <a:pt x="666750" y="5930900"/>
                </a:lnTo>
                <a:lnTo>
                  <a:pt x="731838" y="5878513"/>
                </a:lnTo>
                <a:lnTo>
                  <a:pt x="792163" y="5824538"/>
                </a:lnTo>
                <a:lnTo>
                  <a:pt x="847725" y="5767388"/>
                </a:lnTo>
                <a:lnTo>
                  <a:pt x="896938" y="5707063"/>
                </a:lnTo>
                <a:lnTo>
                  <a:pt x="941388" y="5643563"/>
                </a:lnTo>
                <a:lnTo>
                  <a:pt x="974725" y="5575300"/>
                </a:lnTo>
                <a:lnTo>
                  <a:pt x="1000125" y="5499100"/>
                </a:lnTo>
                <a:lnTo>
                  <a:pt x="1014413" y="5418138"/>
                </a:lnTo>
                <a:lnTo>
                  <a:pt x="1020763" y="5334000"/>
                </a:lnTo>
                <a:lnTo>
                  <a:pt x="1020763" y="5249863"/>
                </a:lnTo>
                <a:lnTo>
                  <a:pt x="1014413" y="5162550"/>
                </a:lnTo>
                <a:lnTo>
                  <a:pt x="1003300" y="5072063"/>
                </a:lnTo>
                <a:lnTo>
                  <a:pt x="990600" y="4983163"/>
                </a:lnTo>
                <a:lnTo>
                  <a:pt x="979488" y="4894263"/>
                </a:lnTo>
                <a:lnTo>
                  <a:pt x="968375" y="4805363"/>
                </a:lnTo>
                <a:lnTo>
                  <a:pt x="960438" y="4714875"/>
                </a:lnTo>
                <a:lnTo>
                  <a:pt x="957263" y="4627563"/>
                </a:lnTo>
                <a:lnTo>
                  <a:pt x="962025" y="4543425"/>
                </a:lnTo>
                <a:lnTo>
                  <a:pt x="973138" y="4459288"/>
                </a:lnTo>
                <a:lnTo>
                  <a:pt x="993775" y="4381500"/>
                </a:lnTo>
                <a:lnTo>
                  <a:pt x="1022350" y="4302125"/>
                </a:lnTo>
                <a:lnTo>
                  <a:pt x="1057275" y="4224338"/>
                </a:lnTo>
                <a:lnTo>
                  <a:pt x="1098550" y="4146550"/>
                </a:lnTo>
                <a:lnTo>
                  <a:pt x="1143000" y="4068763"/>
                </a:lnTo>
                <a:lnTo>
                  <a:pt x="1189038" y="3989388"/>
                </a:lnTo>
                <a:lnTo>
                  <a:pt x="1235075" y="3913188"/>
                </a:lnTo>
                <a:lnTo>
                  <a:pt x="1277938" y="3833813"/>
                </a:lnTo>
                <a:lnTo>
                  <a:pt x="1317625" y="3756025"/>
                </a:lnTo>
                <a:lnTo>
                  <a:pt x="1350963" y="3673475"/>
                </a:lnTo>
                <a:lnTo>
                  <a:pt x="1377950" y="3592513"/>
                </a:lnTo>
                <a:lnTo>
                  <a:pt x="1393825" y="3511550"/>
                </a:lnTo>
                <a:lnTo>
                  <a:pt x="1400175" y="3429000"/>
                </a:lnTo>
                <a:lnTo>
                  <a:pt x="1393825" y="3346450"/>
                </a:lnTo>
                <a:lnTo>
                  <a:pt x="1377950" y="3265488"/>
                </a:lnTo>
                <a:lnTo>
                  <a:pt x="1350963" y="3184525"/>
                </a:lnTo>
                <a:lnTo>
                  <a:pt x="1317625" y="3101975"/>
                </a:lnTo>
                <a:lnTo>
                  <a:pt x="1277938" y="3024188"/>
                </a:lnTo>
                <a:lnTo>
                  <a:pt x="1235075" y="2944813"/>
                </a:lnTo>
                <a:lnTo>
                  <a:pt x="1189038" y="2868613"/>
                </a:lnTo>
                <a:lnTo>
                  <a:pt x="1143000" y="2789238"/>
                </a:lnTo>
                <a:lnTo>
                  <a:pt x="1098550" y="2711450"/>
                </a:lnTo>
                <a:lnTo>
                  <a:pt x="1057275" y="2633663"/>
                </a:lnTo>
                <a:lnTo>
                  <a:pt x="1022350" y="2555875"/>
                </a:lnTo>
                <a:lnTo>
                  <a:pt x="993775" y="2476500"/>
                </a:lnTo>
                <a:lnTo>
                  <a:pt x="973138" y="2398713"/>
                </a:lnTo>
                <a:lnTo>
                  <a:pt x="962025" y="2314575"/>
                </a:lnTo>
                <a:lnTo>
                  <a:pt x="957263" y="2230438"/>
                </a:lnTo>
                <a:lnTo>
                  <a:pt x="960438" y="2143125"/>
                </a:lnTo>
                <a:lnTo>
                  <a:pt x="968375" y="2052638"/>
                </a:lnTo>
                <a:lnTo>
                  <a:pt x="979488" y="1963738"/>
                </a:lnTo>
                <a:lnTo>
                  <a:pt x="990600" y="1874838"/>
                </a:lnTo>
                <a:lnTo>
                  <a:pt x="1003300" y="1785938"/>
                </a:lnTo>
                <a:lnTo>
                  <a:pt x="1014413" y="1695450"/>
                </a:lnTo>
                <a:lnTo>
                  <a:pt x="1020763" y="1608138"/>
                </a:lnTo>
                <a:lnTo>
                  <a:pt x="1020763" y="1524000"/>
                </a:lnTo>
                <a:lnTo>
                  <a:pt x="1014413" y="1439863"/>
                </a:lnTo>
                <a:lnTo>
                  <a:pt x="1000125" y="1358900"/>
                </a:lnTo>
                <a:lnTo>
                  <a:pt x="974725" y="1282700"/>
                </a:lnTo>
                <a:lnTo>
                  <a:pt x="941388" y="1214438"/>
                </a:lnTo>
                <a:lnTo>
                  <a:pt x="896938" y="1150938"/>
                </a:lnTo>
                <a:lnTo>
                  <a:pt x="847725" y="1090613"/>
                </a:lnTo>
                <a:lnTo>
                  <a:pt x="792163" y="1033463"/>
                </a:lnTo>
                <a:lnTo>
                  <a:pt x="731838" y="979488"/>
                </a:lnTo>
                <a:lnTo>
                  <a:pt x="666750" y="927100"/>
                </a:lnTo>
                <a:lnTo>
                  <a:pt x="601663" y="874713"/>
                </a:lnTo>
                <a:lnTo>
                  <a:pt x="533400" y="825500"/>
                </a:lnTo>
                <a:lnTo>
                  <a:pt x="466725" y="773113"/>
                </a:lnTo>
                <a:lnTo>
                  <a:pt x="403225" y="723900"/>
                </a:lnTo>
                <a:lnTo>
                  <a:pt x="339725" y="669925"/>
                </a:lnTo>
                <a:lnTo>
                  <a:pt x="282575" y="614363"/>
                </a:lnTo>
                <a:lnTo>
                  <a:pt x="230188" y="557213"/>
                </a:lnTo>
                <a:lnTo>
                  <a:pt x="184150" y="495300"/>
                </a:lnTo>
                <a:lnTo>
                  <a:pt x="141287" y="422275"/>
                </a:lnTo>
                <a:lnTo>
                  <a:pt x="104775" y="344488"/>
                </a:lnTo>
                <a:lnTo>
                  <a:pt x="74612" y="261938"/>
                </a:lnTo>
                <a:lnTo>
                  <a:pt x="47625" y="176213"/>
                </a:lnTo>
                <a:lnTo>
                  <a:pt x="23812" y="88900"/>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C271053D-5416-784B-A380-DB332B8351CD}"/>
              </a:ext>
            </a:extLst>
          </p:cNvPr>
          <p:cNvSpPr>
            <a:spLocks noGrp="1"/>
          </p:cNvSpPr>
          <p:nvPr>
            <p:ph type="ctrTitle"/>
          </p:nvPr>
        </p:nvSpPr>
        <p:spPr>
          <a:xfrm>
            <a:off x="3351567" y="961539"/>
            <a:ext cx="8045373" cy="4394988"/>
          </a:xfrm>
        </p:spPr>
        <p:txBody>
          <a:bodyPr>
            <a:normAutofit/>
          </a:bodyPr>
          <a:lstStyle/>
          <a:p>
            <a:pPr algn="l"/>
            <a:r>
              <a:rPr lang="nl-NL" sz="8400"/>
              <a:t>Klas 1 havo/vwo</a:t>
            </a:r>
          </a:p>
        </p:txBody>
      </p:sp>
      <p:sp>
        <p:nvSpPr>
          <p:cNvPr id="3" name="Ondertitel 2">
            <a:extLst>
              <a:ext uri="{FF2B5EF4-FFF2-40B4-BE49-F238E27FC236}">
                <a16:creationId xmlns:a16="http://schemas.microsoft.com/office/drawing/2014/main" id="{00D6DB8A-A424-E04B-B0E6-E7A2308B0BBC}"/>
              </a:ext>
            </a:extLst>
          </p:cNvPr>
          <p:cNvSpPr>
            <a:spLocks noGrp="1"/>
          </p:cNvSpPr>
          <p:nvPr>
            <p:ph type="subTitle" idx="1"/>
          </p:nvPr>
        </p:nvSpPr>
        <p:spPr>
          <a:xfrm>
            <a:off x="3351567" y="5575787"/>
            <a:ext cx="6908851" cy="742279"/>
          </a:xfrm>
        </p:spPr>
        <p:txBody>
          <a:bodyPr>
            <a:normAutofit/>
          </a:bodyPr>
          <a:lstStyle/>
          <a:p>
            <a:pPr algn="l"/>
            <a:endParaRPr lang="nl-NL">
              <a:solidFill>
                <a:schemeClr val="tx1"/>
              </a:solidFill>
            </a:endParaRPr>
          </a:p>
        </p:txBody>
      </p:sp>
      <p:sp>
        <p:nvSpPr>
          <p:cNvPr id="11" name="Freeform 11">
            <a:extLst>
              <a:ext uri="{FF2B5EF4-FFF2-40B4-BE49-F238E27FC236}">
                <a16:creationId xmlns:a16="http://schemas.microsoft.com/office/drawing/2014/main" id="{EABA7E7F-0502-421C-8626-3B630F27CB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tx1">
              <a:alpha val="80000"/>
            </a:schemeClr>
          </a:solidFill>
          <a:ln w="0">
            <a:noFill/>
            <a:prstDash val="solid"/>
            <a:round/>
            <a:headEnd/>
            <a:tailEnd/>
          </a:ln>
        </p:spPr>
      </p:sp>
    </p:spTree>
    <p:extLst>
      <p:ext uri="{BB962C8B-B14F-4D97-AF65-F5344CB8AC3E}">
        <p14:creationId xmlns:p14="http://schemas.microsoft.com/office/powerpoint/2010/main" val="70270097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B1F517-D87A-584A-B9DC-74E3C57F2F41}"/>
              </a:ext>
            </a:extLst>
          </p:cNvPr>
          <p:cNvSpPr>
            <a:spLocks noGrp="1"/>
          </p:cNvSpPr>
          <p:nvPr>
            <p:ph type="title"/>
          </p:nvPr>
        </p:nvSpPr>
        <p:spPr/>
        <p:txBody>
          <a:bodyPr/>
          <a:lstStyle/>
          <a:p>
            <a:r>
              <a:rPr lang="nl-NL" dirty="0"/>
              <a:t>Let op</a:t>
            </a:r>
            <a:r>
              <a:rPr lang="nl-NL" dirty="0">
                <a:solidFill>
                  <a:srgbClr val="FF0000"/>
                </a:solidFill>
              </a:rPr>
              <a:t>!</a:t>
            </a:r>
          </a:p>
        </p:txBody>
      </p:sp>
      <p:sp>
        <p:nvSpPr>
          <p:cNvPr id="3" name="Tijdelijke aanduiding voor inhoud 2">
            <a:extLst>
              <a:ext uri="{FF2B5EF4-FFF2-40B4-BE49-F238E27FC236}">
                <a16:creationId xmlns:a16="http://schemas.microsoft.com/office/drawing/2014/main" id="{5145DCF6-1552-9E43-B73C-D64224812164}"/>
              </a:ext>
            </a:extLst>
          </p:cNvPr>
          <p:cNvSpPr>
            <a:spLocks noGrp="1"/>
          </p:cNvSpPr>
          <p:nvPr>
            <p:ph idx="1"/>
          </p:nvPr>
        </p:nvSpPr>
        <p:spPr/>
        <p:txBody>
          <a:bodyPr/>
          <a:lstStyle/>
          <a:p>
            <a:r>
              <a:rPr lang="nl-NL" b="1" u="sng" dirty="0"/>
              <a:t>Uitzonderingen:</a:t>
            </a:r>
            <a:br>
              <a:rPr lang="nl-NL" dirty="0"/>
            </a:br>
            <a:r>
              <a:rPr lang="nl-NL" dirty="0"/>
              <a:t>Eindigt een bijvoeglijk naamwoord op een </a:t>
            </a:r>
            <a:r>
              <a:rPr lang="nl-NL" b="1" dirty="0"/>
              <a:t>–e</a:t>
            </a:r>
            <a:r>
              <a:rPr lang="nl-NL" dirty="0"/>
              <a:t>? Dan krijg je geen extra </a:t>
            </a:r>
            <a:r>
              <a:rPr lang="nl-NL" b="1" dirty="0"/>
              <a:t>e</a:t>
            </a:r>
            <a:r>
              <a:rPr lang="nl-NL" dirty="0"/>
              <a:t> bij vrouwelijke woorden.</a:t>
            </a:r>
            <a:br>
              <a:rPr lang="nl-NL" dirty="0"/>
            </a:br>
            <a:r>
              <a:rPr lang="nl-NL" dirty="0"/>
              <a:t>- Le T-shirt </a:t>
            </a:r>
            <a:r>
              <a:rPr lang="nl-NL" dirty="0" err="1"/>
              <a:t>est</a:t>
            </a:r>
            <a:r>
              <a:rPr lang="nl-NL" dirty="0"/>
              <a:t> </a:t>
            </a:r>
            <a:r>
              <a:rPr lang="nl-NL" u="sng" dirty="0"/>
              <a:t>roug</a:t>
            </a:r>
            <a:r>
              <a:rPr lang="nl-NL" u="sng" dirty="0">
                <a:solidFill>
                  <a:srgbClr val="FF0000"/>
                </a:solidFill>
              </a:rPr>
              <a:t>e</a:t>
            </a:r>
            <a:r>
              <a:rPr lang="nl-NL" dirty="0"/>
              <a:t>			La robe </a:t>
            </a:r>
            <a:r>
              <a:rPr lang="nl-NL" dirty="0" err="1"/>
              <a:t>est</a:t>
            </a:r>
            <a:r>
              <a:rPr lang="nl-NL" dirty="0"/>
              <a:t> </a:t>
            </a:r>
            <a:r>
              <a:rPr lang="nl-NL" u="sng" dirty="0"/>
              <a:t>roug</a:t>
            </a:r>
            <a:r>
              <a:rPr lang="nl-NL" u="sng" dirty="0">
                <a:solidFill>
                  <a:srgbClr val="FF0000"/>
                </a:solidFill>
              </a:rPr>
              <a:t>e</a:t>
            </a:r>
            <a:br>
              <a:rPr lang="nl-NL" u="sng" dirty="0"/>
            </a:br>
            <a:br>
              <a:rPr lang="nl-NL" u="sng" dirty="0"/>
            </a:br>
            <a:r>
              <a:rPr lang="nl-NL" dirty="0"/>
              <a:t>Eindigt een bijvoeglijk naamwoord op een </a:t>
            </a:r>
            <a:r>
              <a:rPr lang="nl-NL" b="1" dirty="0"/>
              <a:t>–s</a:t>
            </a:r>
            <a:r>
              <a:rPr lang="nl-NL" dirty="0"/>
              <a:t>? Dan krijg je geen extra </a:t>
            </a:r>
            <a:r>
              <a:rPr lang="nl-NL" b="1" dirty="0"/>
              <a:t>s</a:t>
            </a:r>
            <a:r>
              <a:rPr lang="nl-NL" dirty="0"/>
              <a:t> in het meervoud.</a:t>
            </a:r>
            <a:br>
              <a:rPr lang="nl-NL" dirty="0"/>
            </a:br>
            <a:r>
              <a:rPr lang="nl-NL" dirty="0"/>
              <a:t>- Le cabriolet </a:t>
            </a:r>
            <a:r>
              <a:rPr lang="nl-NL" dirty="0" err="1"/>
              <a:t>est</a:t>
            </a:r>
            <a:r>
              <a:rPr lang="nl-NL" dirty="0"/>
              <a:t> </a:t>
            </a:r>
            <a:r>
              <a:rPr lang="nl-NL" u="sng" dirty="0"/>
              <a:t>gri</a:t>
            </a:r>
            <a:r>
              <a:rPr lang="nl-NL" u="sng" dirty="0">
                <a:solidFill>
                  <a:srgbClr val="FF0000"/>
                </a:solidFill>
              </a:rPr>
              <a:t>s</a:t>
            </a:r>
            <a:r>
              <a:rPr lang="nl-NL" dirty="0"/>
              <a:t>			Les </a:t>
            </a:r>
            <a:r>
              <a:rPr lang="nl-NL" dirty="0" err="1"/>
              <a:t>cabriolets</a:t>
            </a:r>
            <a:r>
              <a:rPr lang="nl-NL" dirty="0"/>
              <a:t> </a:t>
            </a:r>
            <a:r>
              <a:rPr lang="nl-NL" dirty="0" err="1"/>
              <a:t>sont</a:t>
            </a:r>
            <a:r>
              <a:rPr lang="nl-NL" dirty="0"/>
              <a:t> </a:t>
            </a:r>
            <a:r>
              <a:rPr lang="nl-NL" u="sng" dirty="0"/>
              <a:t>gri</a:t>
            </a:r>
            <a:r>
              <a:rPr lang="nl-NL" u="sng" dirty="0">
                <a:solidFill>
                  <a:srgbClr val="FF0000"/>
                </a:solidFill>
              </a:rPr>
              <a:t>s</a:t>
            </a:r>
          </a:p>
        </p:txBody>
      </p:sp>
      <p:pic>
        <p:nvPicPr>
          <p:cNvPr id="4" name="Afbeelding 3">
            <a:extLst>
              <a:ext uri="{FF2B5EF4-FFF2-40B4-BE49-F238E27FC236}">
                <a16:creationId xmlns:a16="http://schemas.microsoft.com/office/drawing/2014/main" id="{A557D1E5-AB1A-CF44-8F1A-DE797A8F7B87}"/>
              </a:ext>
            </a:extLst>
          </p:cNvPr>
          <p:cNvPicPr>
            <a:picLocks noChangeAspect="1"/>
          </p:cNvPicPr>
          <p:nvPr/>
        </p:nvPicPr>
        <p:blipFill>
          <a:blip r:embed="rId2"/>
          <a:stretch>
            <a:fillRect/>
          </a:stretch>
        </p:blipFill>
        <p:spPr>
          <a:xfrm>
            <a:off x="8343900" y="4697016"/>
            <a:ext cx="3333750" cy="1875234"/>
          </a:xfrm>
          <a:prstGeom prst="rect">
            <a:avLst/>
          </a:prstGeom>
        </p:spPr>
      </p:pic>
    </p:spTree>
    <p:extLst>
      <p:ext uri="{BB962C8B-B14F-4D97-AF65-F5344CB8AC3E}">
        <p14:creationId xmlns:p14="http://schemas.microsoft.com/office/powerpoint/2010/main" val="81743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0684E1-B86A-9349-8320-2A07B4DF408E}"/>
              </a:ext>
            </a:extLst>
          </p:cNvPr>
          <p:cNvSpPr>
            <a:spLocks noGrp="1"/>
          </p:cNvSpPr>
          <p:nvPr>
            <p:ph type="title"/>
          </p:nvPr>
        </p:nvSpPr>
        <p:spPr/>
        <p:txBody>
          <a:bodyPr/>
          <a:lstStyle/>
          <a:p>
            <a:r>
              <a:rPr lang="nl-NL" dirty="0"/>
              <a:t>Onregelmatige vormen</a:t>
            </a:r>
          </a:p>
        </p:txBody>
      </p:sp>
      <p:sp>
        <p:nvSpPr>
          <p:cNvPr id="3" name="Tijdelijke aanduiding voor inhoud 2">
            <a:extLst>
              <a:ext uri="{FF2B5EF4-FFF2-40B4-BE49-F238E27FC236}">
                <a16:creationId xmlns:a16="http://schemas.microsoft.com/office/drawing/2014/main" id="{D10DF483-E52F-D24D-ADC4-6F4D0AAC4D9C}"/>
              </a:ext>
            </a:extLst>
          </p:cNvPr>
          <p:cNvSpPr>
            <a:spLocks noGrp="1"/>
          </p:cNvSpPr>
          <p:nvPr>
            <p:ph idx="1"/>
          </p:nvPr>
        </p:nvSpPr>
        <p:spPr/>
        <p:txBody>
          <a:bodyPr>
            <a:normAutofit lnSpcReduction="10000"/>
          </a:bodyPr>
          <a:lstStyle/>
          <a:p>
            <a:r>
              <a:rPr lang="nl-NL" dirty="0"/>
              <a:t>De volgende bijvoeglijke naamwoorden hebben een onregelmatige vorm.</a:t>
            </a:r>
            <a:br>
              <a:rPr lang="nl-NL" dirty="0"/>
            </a:br>
            <a:br>
              <a:rPr lang="nl-NL" dirty="0"/>
            </a:br>
            <a:r>
              <a:rPr lang="nl-NL" i="1" dirty="0"/>
              <a:t>Mannelijk enkelvoud </a:t>
            </a:r>
            <a:r>
              <a:rPr lang="nl-NL" dirty="0"/>
              <a:t>                   </a:t>
            </a:r>
            <a:r>
              <a:rPr lang="nl-NL" i="1" dirty="0"/>
              <a:t>Vrouwelijk enkelvoud</a:t>
            </a:r>
            <a:br>
              <a:rPr lang="nl-NL" dirty="0"/>
            </a:br>
            <a:r>
              <a:rPr lang="nl-NL" dirty="0" err="1"/>
              <a:t>Il</a:t>
            </a:r>
            <a:r>
              <a:rPr lang="nl-NL" dirty="0"/>
              <a:t> </a:t>
            </a:r>
            <a:r>
              <a:rPr lang="nl-NL" dirty="0" err="1"/>
              <a:t>est</a:t>
            </a:r>
            <a:r>
              <a:rPr lang="nl-NL" dirty="0"/>
              <a:t> </a:t>
            </a:r>
            <a:r>
              <a:rPr lang="nl-NL" b="1" dirty="0"/>
              <a:t>beau</a:t>
            </a:r>
            <a:r>
              <a:rPr lang="nl-NL" dirty="0"/>
              <a:t>			Elle </a:t>
            </a:r>
            <a:r>
              <a:rPr lang="nl-NL" dirty="0" err="1"/>
              <a:t>est</a:t>
            </a:r>
            <a:r>
              <a:rPr lang="nl-NL" dirty="0"/>
              <a:t> </a:t>
            </a:r>
            <a:r>
              <a:rPr lang="nl-NL" b="1" dirty="0"/>
              <a:t>belle</a:t>
            </a:r>
            <a:r>
              <a:rPr lang="nl-NL" dirty="0"/>
              <a:t>			</a:t>
            </a:r>
            <a:br>
              <a:rPr lang="nl-NL" dirty="0"/>
            </a:br>
            <a:r>
              <a:rPr lang="nl-NL" dirty="0" err="1"/>
              <a:t>Il</a:t>
            </a:r>
            <a:r>
              <a:rPr lang="nl-NL" dirty="0"/>
              <a:t> </a:t>
            </a:r>
            <a:r>
              <a:rPr lang="nl-NL" dirty="0" err="1"/>
              <a:t>est</a:t>
            </a:r>
            <a:r>
              <a:rPr lang="nl-NL" dirty="0"/>
              <a:t> </a:t>
            </a:r>
            <a:r>
              <a:rPr lang="nl-NL" b="1" dirty="0" err="1"/>
              <a:t>nouveau</a:t>
            </a:r>
            <a:r>
              <a:rPr lang="nl-NL" dirty="0"/>
              <a:t>		             Elle </a:t>
            </a:r>
            <a:r>
              <a:rPr lang="nl-NL" dirty="0" err="1"/>
              <a:t>est</a:t>
            </a:r>
            <a:r>
              <a:rPr lang="nl-NL" dirty="0"/>
              <a:t> </a:t>
            </a:r>
            <a:r>
              <a:rPr lang="nl-NL" b="1" dirty="0"/>
              <a:t>nouvelle</a:t>
            </a:r>
            <a:r>
              <a:rPr lang="nl-NL" dirty="0"/>
              <a:t>	</a:t>
            </a:r>
            <a:br>
              <a:rPr lang="nl-NL" dirty="0"/>
            </a:br>
            <a:r>
              <a:rPr lang="nl-NL" dirty="0" err="1"/>
              <a:t>Il</a:t>
            </a:r>
            <a:r>
              <a:rPr lang="nl-NL" dirty="0"/>
              <a:t> </a:t>
            </a:r>
            <a:r>
              <a:rPr lang="nl-NL" dirty="0" err="1"/>
              <a:t>est</a:t>
            </a:r>
            <a:r>
              <a:rPr lang="nl-NL" dirty="0"/>
              <a:t> </a:t>
            </a:r>
            <a:r>
              <a:rPr lang="nl-NL" b="1" dirty="0"/>
              <a:t>vieux</a:t>
            </a:r>
            <a:r>
              <a:rPr lang="nl-NL" dirty="0"/>
              <a:t>			Elle </a:t>
            </a:r>
            <a:r>
              <a:rPr lang="nl-NL" dirty="0" err="1"/>
              <a:t>est</a:t>
            </a:r>
            <a:r>
              <a:rPr lang="nl-NL" dirty="0"/>
              <a:t> </a:t>
            </a:r>
            <a:r>
              <a:rPr lang="nl-NL" b="1" dirty="0" err="1"/>
              <a:t>vieille</a:t>
            </a:r>
            <a:r>
              <a:rPr lang="nl-NL" dirty="0"/>
              <a:t>	</a:t>
            </a:r>
            <a:br>
              <a:rPr lang="nl-NL" dirty="0"/>
            </a:br>
            <a:br>
              <a:rPr lang="nl-NL" dirty="0"/>
            </a:br>
            <a:r>
              <a:rPr lang="nl-NL" i="1" dirty="0"/>
              <a:t>Mannelijk meervoud                    Vrouwelijk meervoud</a:t>
            </a:r>
            <a:br>
              <a:rPr lang="nl-NL" dirty="0"/>
            </a:br>
            <a:r>
              <a:rPr lang="nl-NL" dirty="0" err="1"/>
              <a:t>Ils</a:t>
            </a:r>
            <a:r>
              <a:rPr lang="nl-NL" dirty="0"/>
              <a:t> </a:t>
            </a:r>
            <a:r>
              <a:rPr lang="nl-NL" dirty="0" err="1"/>
              <a:t>sont</a:t>
            </a:r>
            <a:r>
              <a:rPr lang="nl-NL" dirty="0"/>
              <a:t> </a:t>
            </a:r>
            <a:r>
              <a:rPr lang="nl-NL" b="1" dirty="0" err="1"/>
              <a:t>beaux</a:t>
            </a:r>
            <a:r>
              <a:rPr lang="nl-NL" dirty="0"/>
              <a:t>			Elles </a:t>
            </a:r>
            <a:r>
              <a:rPr lang="nl-NL" dirty="0" err="1"/>
              <a:t>sont</a:t>
            </a:r>
            <a:r>
              <a:rPr lang="nl-NL" dirty="0"/>
              <a:t> </a:t>
            </a:r>
            <a:r>
              <a:rPr lang="nl-NL" b="1" dirty="0"/>
              <a:t>belles</a:t>
            </a:r>
            <a:br>
              <a:rPr lang="nl-NL" dirty="0"/>
            </a:br>
            <a:r>
              <a:rPr lang="nl-NL" dirty="0" err="1"/>
              <a:t>Ils</a:t>
            </a:r>
            <a:r>
              <a:rPr lang="nl-NL" dirty="0"/>
              <a:t> </a:t>
            </a:r>
            <a:r>
              <a:rPr lang="nl-NL" dirty="0" err="1"/>
              <a:t>sont</a:t>
            </a:r>
            <a:r>
              <a:rPr lang="nl-NL" dirty="0"/>
              <a:t> </a:t>
            </a:r>
            <a:r>
              <a:rPr lang="nl-NL" b="1" dirty="0"/>
              <a:t>nouveaux</a:t>
            </a:r>
            <a:r>
              <a:rPr lang="nl-NL" dirty="0"/>
              <a:t>		Elles </a:t>
            </a:r>
            <a:r>
              <a:rPr lang="nl-NL" dirty="0" err="1"/>
              <a:t>sont</a:t>
            </a:r>
            <a:r>
              <a:rPr lang="nl-NL" dirty="0"/>
              <a:t> </a:t>
            </a:r>
            <a:r>
              <a:rPr lang="nl-NL" b="1" dirty="0" err="1"/>
              <a:t>nouvelles</a:t>
            </a:r>
            <a:r>
              <a:rPr lang="nl-NL" dirty="0"/>
              <a:t>	</a:t>
            </a:r>
            <a:br>
              <a:rPr lang="nl-NL" dirty="0"/>
            </a:br>
            <a:r>
              <a:rPr lang="nl-NL" dirty="0" err="1"/>
              <a:t>Ils</a:t>
            </a:r>
            <a:r>
              <a:rPr lang="nl-NL" dirty="0"/>
              <a:t> </a:t>
            </a:r>
            <a:r>
              <a:rPr lang="nl-NL" dirty="0" err="1"/>
              <a:t>sont</a:t>
            </a:r>
            <a:r>
              <a:rPr lang="nl-NL" dirty="0"/>
              <a:t> </a:t>
            </a:r>
            <a:r>
              <a:rPr lang="nl-NL" b="1" dirty="0"/>
              <a:t>vieux</a:t>
            </a:r>
            <a:r>
              <a:rPr lang="nl-NL" dirty="0"/>
              <a:t>			Elles </a:t>
            </a:r>
            <a:r>
              <a:rPr lang="nl-NL" dirty="0" err="1"/>
              <a:t>sont</a:t>
            </a:r>
            <a:r>
              <a:rPr lang="nl-NL" dirty="0"/>
              <a:t> </a:t>
            </a:r>
            <a:r>
              <a:rPr lang="nl-NL" b="1" dirty="0" err="1"/>
              <a:t>vieilles</a:t>
            </a:r>
            <a:r>
              <a:rPr lang="nl-NL" b="1" dirty="0"/>
              <a:t>	</a:t>
            </a:r>
          </a:p>
        </p:txBody>
      </p:sp>
      <p:pic>
        <p:nvPicPr>
          <p:cNvPr id="4" name="Afbeelding 3">
            <a:extLst>
              <a:ext uri="{FF2B5EF4-FFF2-40B4-BE49-F238E27FC236}">
                <a16:creationId xmlns:a16="http://schemas.microsoft.com/office/drawing/2014/main" id="{C90B006D-4EA2-D648-AFC5-9C5AAD9B55C2}"/>
              </a:ext>
            </a:extLst>
          </p:cNvPr>
          <p:cNvPicPr>
            <a:picLocks noChangeAspect="1"/>
          </p:cNvPicPr>
          <p:nvPr/>
        </p:nvPicPr>
        <p:blipFill>
          <a:blip r:embed="rId2"/>
          <a:stretch>
            <a:fillRect/>
          </a:stretch>
        </p:blipFill>
        <p:spPr>
          <a:xfrm>
            <a:off x="8853488" y="2714625"/>
            <a:ext cx="2100262" cy="2100262"/>
          </a:xfrm>
          <a:prstGeom prst="rect">
            <a:avLst/>
          </a:prstGeom>
        </p:spPr>
      </p:pic>
    </p:spTree>
    <p:extLst>
      <p:ext uri="{BB962C8B-B14F-4D97-AF65-F5344CB8AC3E}">
        <p14:creationId xmlns:p14="http://schemas.microsoft.com/office/powerpoint/2010/main" val="3158671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9DD9F4-3F95-D344-AD9C-1289D7EA13A0}"/>
              </a:ext>
            </a:extLst>
          </p:cNvPr>
          <p:cNvSpPr>
            <a:spLocks noGrp="1"/>
          </p:cNvSpPr>
          <p:nvPr>
            <p:ph type="title"/>
          </p:nvPr>
        </p:nvSpPr>
        <p:spPr>
          <a:xfrm>
            <a:off x="8050787" y="482321"/>
            <a:ext cx="3656581" cy="5571625"/>
          </a:xfrm>
        </p:spPr>
        <p:txBody>
          <a:bodyPr anchor="ctr">
            <a:normAutofit/>
          </a:bodyPr>
          <a:lstStyle/>
          <a:p>
            <a:r>
              <a:rPr lang="nl-NL" dirty="0" err="1"/>
              <a:t>Contenu</a:t>
            </a:r>
            <a:endParaRPr lang="nl-NL" dirty="0"/>
          </a:p>
        </p:txBody>
      </p:sp>
      <p:graphicFrame>
        <p:nvGraphicFramePr>
          <p:cNvPr id="6" name="Tijdelijke aanduiding voor inhoud 2">
            <a:extLst>
              <a:ext uri="{FF2B5EF4-FFF2-40B4-BE49-F238E27FC236}">
                <a16:creationId xmlns:a16="http://schemas.microsoft.com/office/drawing/2014/main" id="{598A1295-6C99-4797-BE8E-CBC6E49B03C1}"/>
              </a:ext>
            </a:extLst>
          </p:cNvPr>
          <p:cNvGraphicFramePr>
            <a:graphicFrameLocks noGrp="1"/>
          </p:cNvGraphicFramePr>
          <p:nvPr>
            <p:ph idx="1"/>
            <p:extLst>
              <p:ext uri="{D42A27DB-BD31-4B8C-83A1-F6EECF244321}">
                <p14:modId xmlns:p14="http://schemas.microsoft.com/office/powerpoint/2010/main" val="2013495695"/>
              </p:ext>
            </p:extLst>
          </p:nvPr>
        </p:nvGraphicFramePr>
        <p:xfrm>
          <a:off x="765175" y="481013"/>
          <a:ext cx="6305550"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8970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70BDF2-B13E-BA49-8128-64894C37196B}"/>
              </a:ext>
            </a:extLst>
          </p:cNvPr>
          <p:cNvSpPr>
            <a:spLocks noGrp="1"/>
          </p:cNvSpPr>
          <p:nvPr>
            <p:ph type="title"/>
          </p:nvPr>
        </p:nvSpPr>
        <p:spPr>
          <a:xfrm>
            <a:off x="1251678" y="107498"/>
            <a:ext cx="10178322" cy="1492132"/>
          </a:xfrm>
        </p:spPr>
        <p:txBody>
          <a:bodyPr>
            <a:normAutofit fontScale="90000"/>
          </a:bodyPr>
          <a:lstStyle/>
          <a:p>
            <a:r>
              <a:rPr lang="nl-NL" dirty="0"/>
              <a:t>Samenwerkingsopdracht</a:t>
            </a:r>
            <a:br>
              <a:rPr lang="nl-NL" dirty="0"/>
            </a:br>
            <a:br>
              <a:rPr lang="nl-NL" sz="4900" dirty="0"/>
            </a:br>
            <a:r>
              <a:rPr lang="nl-NL" sz="4000" dirty="0"/>
              <a:t>Maak minimaal 5 zinnen!</a:t>
            </a:r>
            <a:endParaRPr lang="nl-NL" dirty="0"/>
          </a:p>
        </p:txBody>
      </p:sp>
      <p:pic>
        <p:nvPicPr>
          <p:cNvPr id="6" name="Afbeelding 5">
            <a:extLst>
              <a:ext uri="{FF2B5EF4-FFF2-40B4-BE49-F238E27FC236}">
                <a16:creationId xmlns:a16="http://schemas.microsoft.com/office/drawing/2014/main" id="{23043CDD-126C-FC48-8D2C-B991E0443778}"/>
              </a:ext>
            </a:extLst>
          </p:cNvPr>
          <p:cNvPicPr>
            <a:picLocks noChangeAspect="1"/>
          </p:cNvPicPr>
          <p:nvPr/>
        </p:nvPicPr>
        <p:blipFill>
          <a:blip r:embed="rId2"/>
          <a:stretch>
            <a:fillRect/>
          </a:stretch>
        </p:blipFill>
        <p:spPr>
          <a:xfrm>
            <a:off x="6076222" y="2301372"/>
            <a:ext cx="4864100" cy="3643380"/>
          </a:xfrm>
          <a:prstGeom prst="rect">
            <a:avLst/>
          </a:prstGeom>
        </p:spPr>
      </p:pic>
      <p:pic>
        <p:nvPicPr>
          <p:cNvPr id="7" name="Afbeelding 6">
            <a:extLst>
              <a:ext uri="{FF2B5EF4-FFF2-40B4-BE49-F238E27FC236}">
                <a16:creationId xmlns:a16="http://schemas.microsoft.com/office/drawing/2014/main" id="{A76A9075-2AFA-7144-B0D4-2A0A86920F61}"/>
              </a:ext>
            </a:extLst>
          </p:cNvPr>
          <p:cNvPicPr>
            <a:picLocks noChangeAspect="1"/>
          </p:cNvPicPr>
          <p:nvPr/>
        </p:nvPicPr>
        <p:blipFill>
          <a:blip r:embed="rId3"/>
          <a:stretch>
            <a:fillRect/>
          </a:stretch>
        </p:blipFill>
        <p:spPr>
          <a:xfrm>
            <a:off x="1114425" y="2586038"/>
            <a:ext cx="4648199" cy="2614612"/>
          </a:xfrm>
          <a:prstGeom prst="rect">
            <a:avLst/>
          </a:prstGeom>
        </p:spPr>
      </p:pic>
      <p:sp>
        <p:nvSpPr>
          <p:cNvPr id="9" name="Tijdelijke aanduiding voor inhoud 8">
            <a:extLst>
              <a:ext uri="{FF2B5EF4-FFF2-40B4-BE49-F238E27FC236}">
                <a16:creationId xmlns:a16="http://schemas.microsoft.com/office/drawing/2014/main" id="{5D6B9D93-1216-9B4D-94D8-6787A0C9C531}"/>
              </a:ext>
            </a:extLst>
          </p:cNvPr>
          <p:cNvSpPr>
            <a:spLocks noGrp="1"/>
          </p:cNvSpPr>
          <p:nvPr>
            <p:ph idx="1"/>
          </p:nvPr>
        </p:nvSpPr>
        <p:spPr>
          <a:xfrm>
            <a:off x="1251678" y="2286001"/>
            <a:ext cx="10178322" cy="3593591"/>
          </a:xfrm>
        </p:spPr>
        <p:txBody>
          <a:bodyPr/>
          <a:lstStyle/>
          <a:p>
            <a:endParaRPr lang="nl-NL" dirty="0"/>
          </a:p>
        </p:txBody>
      </p:sp>
    </p:spTree>
    <p:extLst>
      <p:ext uri="{BB962C8B-B14F-4D97-AF65-F5344CB8AC3E}">
        <p14:creationId xmlns:p14="http://schemas.microsoft.com/office/powerpoint/2010/main" val="1341259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6" name="Freeform 6">
            <a:extLst>
              <a:ext uri="{FF2B5EF4-FFF2-40B4-BE49-F238E27FC236}">
                <a16:creationId xmlns:a16="http://schemas.microsoft.com/office/drawing/2014/main" id="{47C4971D-FDB7-43EC-9D73-44D6456DE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8" name="Rectangle 27">
            <a:extLst>
              <a:ext uri="{FF2B5EF4-FFF2-40B4-BE49-F238E27FC236}">
                <a16:creationId xmlns:a16="http://schemas.microsoft.com/office/drawing/2014/main" id="{8BCF8976-9505-4742-8ACD-63BE2C8476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a:extLst>
              <a:ext uri="{FF2B5EF4-FFF2-40B4-BE49-F238E27FC236}">
                <a16:creationId xmlns:a16="http://schemas.microsoft.com/office/drawing/2014/main" id="{5EB5C8F0-2881-4184-92C6-0E251C42A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12191999" cy="4292600"/>
          </a:xfrm>
          <a:prstGeom prst="rect">
            <a:avLst/>
          </a:prstGeom>
          <a:solidFill>
            <a:schemeClr val="bg2"/>
          </a:solidFill>
          <a:ln w="0">
            <a:noFill/>
            <a:prstDash val="solid"/>
            <a:round/>
            <a:headEnd/>
            <a:tailEnd/>
          </a:ln>
        </p:spPr>
        <p:txBody>
          <a:bodyPr rtlCol="0" anchor="ctr"/>
          <a:lstStyle/>
          <a:p>
            <a:pPr algn="ctr"/>
            <a:endParaRPr lang="en-US"/>
          </a:p>
        </p:txBody>
      </p:sp>
      <p:sp>
        <p:nvSpPr>
          <p:cNvPr id="32" name="Freeform: Shape 31">
            <a:extLst>
              <a:ext uri="{FF2B5EF4-FFF2-40B4-BE49-F238E27FC236}">
                <a16:creationId xmlns:a16="http://schemas.microsoft.com/office/drawing/2014/main" id="{C2BCC826-0F95-4DB1-9DBA-C1F7BD609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55946"/>
            <a:ext cx="12192000" cy="3102054"/>
          </a:xfrm>
          <a:custGeom>
            <a:avLst/>
            <a:gdLst>
              <a:gd name="connsiteX0" fmla="*/ 685801 w 12192000"/>
              <a:gd name="connsiteY0" fmla="*/ 0 h 3102054"/>
              <a:gd name="connsiteX1" fmla="*/ 754064 w 12192000"/>
              <a:gd name="connsiteY1" fmla="*/ 3175 h 3102054"/>
              <a:gd name="connsiteX2" fmla="*/ 814389 w 12192000"/>
              <a:gd name="connsiteY2" fmla="*/ 9525 h 3102054"/>
              <a:gd name="connsiteX3" fmla="*/ 866776 w 12192000"/>
              <a:gd name="connsiteY3" fmla="*/ 20637 h 3102054"/>
              <a:gd name="connsiteX4" fmla="*/ 912814 w 12192000"/>
              <a:gd name="connsiteY4" fmla="*/ 36512 h 3102054"/>
              <a:gd name="connsiteX5" fmla="*/ 954089 w 12192000"/>
              <a:gd name="connsiteY5" fmla="*/ 52387 h 3102054"/>
              <a:gd name="connsiteX6" fmla="*/ 990601 w 12192000"/>
              <a:gd name="connsiteY6" fmla="*/ 68262 h 3102054"/>
              <a:gd name="connsiteX7" fmla="*/ 1028701 w 12192000"/>
              <a:gd name="connsiteY7" fmla="*/ 87312 h 3102054"/>
              <a:gd name="connsiteX8" fmla="*/ 1066801 w 12192000"/>
              <a:gd name="connsiteY8" fmla="*/ 106362 h 3102054"/>
              <a:gd name="connsiteX9" fmla="*/ 1103314 w 12192000"/>
              <a:gd name="connsiteY9" fmla="*/ 125412 h 3102054"/>
              <a:gd name="connsiteX10" fmla="*/ 1144589 w 12192000"/>
              <a:gd name="connsiteY10" fmla="*/ 141287 h 3102054"/>
              <a:gd name="connsiteX11" fmla="*/ 1190626 w 12192000"/>
              <a:gd name="connsiteY11" fmla="*/ 155575 h 3102054"/>
              <a:gd name="connsiteX12" fmla="*/ 1243014 w 12192000"/>
              <a:gd name="connsiteY12" fmla="*/ 166687 h 3102054"/>
              <a:gd name="connsiteX13" fmla="*/ 1303339 w 12192000"/>
              <a:gd name="connsiteY13" fmla="*/ 174625 h 3102054"/>
              <a:gd name="connsiteX14" fmla="*/ 1371601 w 12192000"/>
              <a:gd name="connsiteY14" fmla="*/ 176212 h 3102054"/>
              <a:gd name="connsiteX15" fmla="*/ 1439864 w 12192000"/>
              <a:gd name="connsiteY15" fmla="*/ 174625 h 3102054"/>
              <a:gd name="connsiteX16" fmla="*/ 1500189 w 12192000"/>
              <a:gd name="connsiteY16" fmla="*/ 166687 h 3102054"/>
              <a:gd name="connsiteX17" fmla="*/ 1552576 w 12192000"/>
              <a:gd name="connsiteY17" fmla="*/ 155575 h 3102054"/>
              <a:gd name="connsiteX18" fmla="*/ 1598614 w 12192000"/>
              <a:gd name="connsiteY18" fmla="*/ 141287 h 3102054"/>
              <a:gd name="connsiteX19" fmla="*/ 1639889 w 12192000"/>
              <a:gd name="connsiteY19" fmla="*/ 125412 h 3102054"/>
              <a:gd name="connsiteX20" fmla="*/ 1676401 w 12192000"/>
              <a:gd name="connsiteY20" fmla="*/ 106362 h 3102054"/>
              <a:gd name="connsiteX21" fmla="*/ 1714501 w 12192000"/>
              <a:gd name="connsiteY21" fmla="*/ 87312 h 3102054"/>
              <a:gd name="connsiteX22" fmla="*/ 1752601 w 12192000"/>
              <a:gd name="connsiteY22" fmla="*/ 68262 h 3102054"/>
              <a:gd name="connsiteX23" fmla="*/ 1789114 w 12192000"/>
              <a:gd name="connsiteY23" fmla="*/ 52387 h 3102054"/>
              <a:gd name="connsiteX24" fmla="*/ 1830389 w 12192000"/>
              <a:gd name="connsiteY24" fmla="*/ 36512 h 3102054"/>
              <a:gd name="connsiteX25" fmla="*/ 1876426 w 12192000"/>
              <a:gd name="connsiteY25" fmla="*/ 20637 h 3102054"/>
              <a:gd name="connsiteX26" fmla="*/ 1928814 w 12192000"/>
              <a:gd name="connsiteY26" fmla="*/ 9525 h 3102054"/>
              <a:gd name="connsiteX27" fmla="*/ 1989139 w 12192000"/>
              <a:gd name="connsiteY27" fmla="*/ 3175 h 3102054"/>
              <a:gd name="connsiteX28" fmla="*/ 2057401 w 12192000"/>
              <a:gd name="connsiteY28" fmla="*/ 0 h 3102054"/>
              <a:gd name="connsiteX29" fmla="*/ 2125664 w 12192000"/>
              <a:gd name="connsiteY29" fmla="*/ 3175 h 3102054"/>
              <a:gd name="connsiteX30" fmla="*/ 2185989 w 12192000"/>
              <a:gd name="connsiteY30" fmla="*/ 9525 h 3102054"/>
              <a:gd name="connsiteX31" fmla="*/ 2238376 w 12192000"/>
              <a:gd name="connsiteY31" fmla="*/ 20637 h 3102054"/>
              <a:gd name="connsiteX32" fmla="*/ 2284414 w 12192000"/>
              <a:gd name="connsiteY32" fmla="*/ 36512 h 3102054"/>
              <a:gd name="connsiteX33" fmla="*/ 2325688 w 12192000"/>
              <a:gd name="connsiteY33" fmla="*/ 52387 h 3102054"/>
              <a:gd name="connsiteX34" fmla="*/ 2362201 w 12192000"/>
              <a:gd name="connsiteY34" fmla="*/ 68262 h 3102054"/>
              <a:gd name="connsiteX35" fmla="*/ 2400301 w 12192000"/>
              <a:gd name="connsiteY35" fmla="*/ 87312 h 3102054"/>
              <a:gd name="connsiteX36" fmla="*/ 2438401 w 12192000"/>
              <a:gd name="connsiteY36" fmla="*/ 106362 h 3102054"/>
              <a:gd name="connsiteX37" fmla="*/ 2474913 w 12192000"/>
              <a:gd name="connsiteY37" fmla="*/ 125412 h 3102054"/>
              <a:gd name="connsiteX38" fmla="*/ 2516188 w 12192000"/>
              <a:gd name="connsiteY38" fmla="*/ 141287 h 3102054"/>
              <a:gd name="connsiteX39" fmla="*/ 2562226 w 12192000"/>
              <a:gd name="connsiteY39" fmla="*/ 155575 h 3102054"/>
              <a:gd name="connsiteX40" fmla="*/ 2614614 w 12192000"/>
              <a:gd name="connsiteY40" fmla="*/ 166687 h 3102054"/>
              <a:gd name="connsiteX41" fmla="*/ 2674938 w 12192000"/>
              <a:gd name="connsiteY41" fmla="*/ 174625 h 3102054"/>
              <a:gd name="connsiteX42" fmla="*/ 2743201 w 12192000"/>
              <a:gd name="connsiteY42" fmla="*/ 176212 h 3102054"/>
              <a:gd name="connsiteX43" fmla="*/ 2811464 w 12192000"/>
              <a:gd name="connsiteY43" fmla="*/ 174625 h 3102054"/>
              <a:gd name="connsiteX44" fmla="*/ 2871789 w 12192000"/>
              <a:gd name="connsiteY44" fmla="*/ 166687 h 3102054"/>
              <a:gd name="connsiteX45" fmla="*/ 2924176 w 12192000"/>
              <a:gd name="connsiteY45" fmla="*/ 155575 h 3102054"/>
              <a:gd name="connsiteX46" fmla="*/ 2970214 w 12192000"/>
              <a:gd name="connsiteY46" fmla="*/ 141287 h 3102054"/>
              <a:gd name="connsiteX47" fmla="*/ 3011489 w 12192000"/>
              <a:gd name="connsiteY47" fmla="*/ 125412 h 3102054"/>
              <a:gd name="connsiteX48" fmla="*/ 3048001 w 12192000"/>
              <a:gd name="connsiteY48" fmla="*/ 106362 h 3102054"/>
              <a:gd name="connsiteX49" fmla="*/ 3086101 w 12192000"/>
              <a:gd name="connsiteY49" fmla="*/ 87312 h 3102054"/>
              <a:gd name="connsiteX50" fmla="*/ 3124201 w 12192000"/>
              <a:gd name="connsiteY50" fmla="*/ 68262 h 3102054"/>
              <a:gd name="connsiteX51" fmla="*/ 3160714 w 12192000"/>
              <a:gd name="connsiteY51" fmla="*/ 52387 h 3102054"/>
              <a:gd name="connsiteX52" fmla="*/ 3201989 w 12192000"/>
              <a:gd name="connsiteY52" fmla="*/ 36512 h 3102054"/>
              <a:gd name="connsiteX53" fmla="*/ 3248026 w 12192000"/>
              <a:gd name="connsiteY53" fmla="*/ 20637 h 3102054"/>
              <a:gd name="connsiteX54" fmla="*/ 3300414 w 12192000"/>
              <a:gd name="connsiteY54" fmla="*/ 9525 h 3102054"/>
              <a:gd name="connsiteX55" fmla="*/ 3360739 w 12192000"/>
              <a:gd name="connsiteY55" fmla="*/ 3175 h 3102054"/>
              <a:gd name="connsiteX56" fmla="*/ 3427414 w 12192000"/>
              <a:gd name="connsiteY56" fmla="*/ 0 h 3102054"/>
              <a:gd name="connsiteX57" fmla="*/ 3497264 w 12192000"/>
              <a:gd name="connsiteY57" fmla="*/ 3175 h 3102054"/>
              <a:gd name="connsiteX58" fmla="*/ 3557589 w 12192000"/>
              <a:gd name="connsiteY58" fmla="*/ 9525 h 3102054"/>
              <a:gd name="connsiteX59" fmla="*/ 3609976 w 12192000"/>
              <a:gd name="connsiteY59" fmla="*/ 20637 h 3102054"/>
              <a:gd name="connsiteX60" fmla="*/ 3656014 w 12192000"/>
              <a:gd name="connsiteY60" fmla="*/ 36512 h 3102054"/>
              <a:gd name="connsiteX61" fmla="*/ 3697288 w 12192000"/>
              <a:gd name="connsiteY61" fmla="*/ 52387 h 3102054"/>
              <a:gd name="connsiteX62" fmla="*/ 3733801 w 12192000"/>
              <a:gd name="connsiteY62" fmla="*/ 68262 h 3102054"/>
              <a:gd name="connsiteX63" fmla="*/ 3771901 w 12192000"/>
              <a:gd name="connsiteY63" fmla="*/ 87312 h 3102054"/>
              <a:gd name="connsiteX64" fmla="*/ 3810001 w 12192000"/>
              <a:gd name="connsiteY64" fmla="*/ 106362 h 3102054"/>
              <a:gd name="connsiteX65" fmla="*/ 3846514 w 12192000"/>
              <a:gd name="connsiteY65" fmla="*/ 125412 h 3102054"/>
              <a:gd name="connsiteX66" fmla="*/ 3887789 w 12192000"/>
              <a:gd name="connsiteY66" fmla="*/ 141287 h 3102054"/>
              <a:gd name="connsiteX67" fmla="*/ 3933826 w 12192000"/>
              <a:gd name="connsiteY67" fmla="*/ 155575 h 3102054"/>
              <a:gd name="connsiteX68" fmla="*/ 3986214 w 12192000"/>
              <a:gd name="connsiteY68" fmla="*/ 166687 h 3102054"/>
              <a:gd name="connsiteX69" fmla="*/ 4046539 w 12192000"/>
              <a:gd name="connsiteY69" fmla="*/ 174625 h 3102054"/>
              <a:gd name="connsiteX70" fmla="*/ 4114801 w 12192000"/>
              <a:gd name="connsiteY70" fmla="*/ 176212 h 3102054"/>
              <a:gd name="connsiteX71" fmla="*/ 4183064 w 12192000"/>
              <a:gd name="connsiteY71" fmla="*/ 174625 h 3102054"/>
              <a:gd name="connsiteX72" fmla="*/ 4243388 w 12192000"/>
              <a:gd name="connsiteY72" fmla="*/ 166687 h 3102054"/>
              <a:gd name="connsiteX73" fmla="*/ 4295776 w 12192000"/>
              <a:gd name="connsiteY73" fmla="*/ 155575 h 3102054"/>
              <a:gd name="connsiteX74" fmla="*/ 4341813 w 12192000"/>
              <a:gd name="connsiteY74" fmla="*/ 141287 h 3102054"/>
              <a:gd name="connsiteX75" fmla="*/ 4383088 w 12192000"/>
              <a:gd name="connsiteY75" fmla="*/ 125412 h 3102054"/>
              <a:gd name="connsiteX76" fmla="*/ 4419601 w 12192000"/>
              <a:gd name="connsiteY76" fmla="*/ 106362 h 3102054"/>
              <a:gd name="connsiteX77" fmla="*/ 4495801 w 12192000"/>
              <a:gd name="connsiteY77" fmla="*/ 68262 h 3102054"/>
              <a:gd name="connsiteX78" fmla="*/ 4532314 w 12192000"/>
              <a:gd name="connsiteY78" fmla="*/ 52387 h 3102054"/>
              <a:gd name="connsiteX79" fmla="*/ 4573588 w 12192000"/>
              <a:gd name="connsiteY79" fmla="*/ 36512 h 3102054"/>
              <a:gd name="connsiteX80" fmla="*/ 4619626 w 12192000"/>
              <a:gd name="connsiteY80" fmla="*/ 20637 h 3102054"/>
              <a:gd name="connsiteX81" fmla="*/ 4672013 w 12192000"/>
              <a:gd name="connsiteY81" fmla="*/ 9525 h 3102054"/>
              <a:gd name="connsiteX82" fmla="*/ 4732338 w 12192000"/>
              <a:gd name="connsiteY82" fmla="*/ 3175 h 3102054"/>
              <a:gd name="connsiteX83" fmla="*/ 4800601 w 12192000"/>
              <a:gd name="connsiteY83" fmla="*/ 0 h 3102054"/>
              <a:gd name="connsiteX84" fmla="*/ 4868864 w 12192000"/>
              <a:gd name="connsiteY84" fmla="*/ 3175 h 3102054"/>
              <a:gd name="connsiteX85" fmla="*/ 4929188 w 12192000"/>
              <a:gd name="connsiteY85" fmla="*/ 9525 h 3102054"/>
              <a:gd name="connsiteX86" fmla="*/ 4981576 w 12192000"/>
              <a:gd name="connsiteY86" fmla="*/ 20637 h 3102054"/>
              <a:gd name="connsiteX87" fmla="*/ 5027614 w 12192000"/>
              <a:gd name="connsiteY87" fmla="*/ 36512 h 3102054"/>
              <a:gd name="connsiteX88" fmla="*/ 5068889 w 12192000"/>
              <a:gd name="connsiteY88" fmla="*/ 52387 h 3102054"/>
              <a:gd name="connsiteX89" fmla="*/ 5105402 w 12192000"/>
              <a:gd name="connsiteY89" fmla="*/ 68262 h 3102054"/>
              <a:gd name="connsiteX90" fmla="*/ 5143502 w 12192000"/>
              <a:gd name="connsiteY90" fmla="*/ 87312 h 3102054"/>
              <a:gd name="connsiteX91" fmla="*/ 5181601 w 12192000"/>
              <a:gd name="connsiteY91" fmla="*/ 106362 h 3102054"/>
              <a:gd name="connsiteX92" fmla="*/ 5218115 w 12192000"/>
              <a:gd name="connsiteY92" fmla="*/ 125412 h 3102054"/>
              <a:gd name="connsiteX93" fmla="*/ 5259388 w 12192000"/>
              <a:gd name="connsiteY93" fmla="*/ 141287 h 3102054"/>
              <a:gd name="connsiteX94" fmla="*/ 5305426 w 12192000"/>
              <a:gd name="connsiteY94" fmla="*/ 155575 h 3102054"/>
              <a:gd name="connsiteX95" fmla="*/ 5357813 w 12192000"/>
              <a:gd name="connsiteY95" fmla="*/ 166687 h 3102054"/>
              <a:gd name="connsiteX96" fmla="*/ 5418139 w 12192000"/>
              <a:gd name="connsiteY96" fmla="*/ 174625 h 3102054"/>
              <a:gd name="connsiteX97" fmla="*/ 5486401 w 12192000"/>
              <a:gd name="connsiteY97" fmla="*/ 176212 h 3102054"/>
              <a:gd name="connsiteX98" fmla="*/ 5554663 w 12192000"/>
              <a:gd name="connsiteY98" fmla="*/ 174625 h 3102054"/>
              <a:gd name="connsiteX99" fmla="*/ 5614989 w 12192000"/>
              <a:gd name="connsiteY99" fmla="*/ 166687 h 3102054"/>
              <a:gd name="connsiteX100" fmla="*/ 5667376 w 12192000"/>
              <a:gd name="connsiteY100" fmla="*/ 155575 h 3102054"/>
              <a:gd name="connsiteX101" fmla="*/ 5713414 w 12192000"/>
              <a:gd name="connsiteY101" fmla="*/ 141287 h 3102054"/>
              <a:gd name="connsiteX102" fmla="*/ 5754689 w 12192000"/>
              <a:gd name="connsiteY102" fmla="*/ 125412 h 3102054"/>
              <a:gd name="connsiteX103" fmla="*/ 5791202 w 12192000"/>
              <a:gd name="connsiteY103" fmla="*/ 106362 h 3102054"/>
              <a:gd name="connsiteX104" fmla="*/ 5829302 w 12192000"/>
              <a:gd name="connsiteY104" fmla="*/ 87312 h 3102054"/>
              <a:gd name="connsiteX105" fmla="*/ 5867402 w 12192000"/>
              <a:gd name="connsiteY105" fmla="*/ 68262 h 3102054"/>
              <a:gd name="connsiteX106" fmla="*/ 5903915 w 12192000"/>
              <a:gd name="connsiteY106" fmla="*/ 52387 h 3102054"/>
              <a:gd name="connsiteX107" fmla="*/ 5945189 w 12192000"/>
              <a:gd name="connsiteY107" fmla="*/ 36512 h 3102054"/>
              <a:gd name="connsiteX108" fmla="*/ 5991226 w 12192000"/>
              <a:gd name="connsiteY108" fmla="*/ 20637 h 3102054"/>
              <a:gd name="connsiteX109" fmla="*/ 6043614 w 12192000"/>
              <a:gd name="connsiteY109" fmla="*/ 9525 h 3102054"/>
              <a:gd name="connsiteX110" fmla="*/ 6103939 w 12192000"/>
              <a:gd name="connsiteY110" fmla="*/ 3175 h 3102054"/>
              <a:gd name="connsiteX111" fmla="*/ 6172201 w 12192000"/>
              <a:gd name="connsiteY111" fmla="*/ 0 h 3102054"/>
              <a:gd name="connsiteX112" fmla="*/ 6210301 w 12192000"/>
              <a:gd name="connsiteY112" fmla="*/ 1772 h 3102054"/>
              <a:gd name="connsiteX113" fmla="*/ 6248401 w 12192000"/>
              <a:gd name="connsiteY113" fmla="*/ 0 h 3102054"/>
              <a:gd name="connsiteX114" fmla="*/ 6316664 w 12192000"/>
              <a:gd name="connsiteY114" fmla="*/ 3175 h 3102054"/>
              <a:gd name="connsiteX115" fmla="*/ 6376989 w 12192000"/>
              <a:gd name="connsiteY115" fmla="*/ 9525 h 3102054"/>
              <a:gd name="connsiteX116" fmla="*/ 6429376 w 12192000"/>
              <a:gd name="connsiteY116" fmla="*/ 20637 h 3102054"/>
              <a:gd name="connsiteX117" fmla="*/ 6475414 w 12192000"/>
              <a:gd name="connsiteY117" fmla="*/ 36512 h 3102054"/>
              <a:gd name="connsiteX118" fmla="*/ 6516689 w 12192000"/>
              <a:gd name="connsiteY118" fmla="*/ 52387 h 3102054"/>
              <a:gd name="connsiteX119" fmla="*/ 6553202 w 12192000"/>
              <a:gd name="connsiteY119" fmla="*/ 68262 h 3102054"/>
              <a:gd name="connsiteX120" fmla="*/ 6591302 w 12192000"/>
              <a:gd name="connsiteY120" fmla="*/ 87312 h 3102054"/>
              <a:gd name="connsiteX121" fmla="*/ 6629401 w 12192000"/>
              <a:gd name="connsiteY121" fmla="*/ 106362 h 3102054"/>
              <a:gd name="connsiteX122" fmla="*/ 6665915 w 12192000"/>
              <a:gd name="connsiteY122" fmla="*/ 125412 h 3102054"/>
              <a:gd name="connsiteX123" fmla="*/ 6707189 w 12192000"/>
              <a:gd name="connsiteY123" fmla="*/ 141287 h 3102054"/>
              <a:gd name="connsiteX124" fmla="*/ 6753226 w 12192000"/>
              <a:gd name="connsiteY124" fmla="*/ 155575 h 3102054"/>
              <a:gd name="connsiteX125" fmla="*/ 6805614 w 12192000"/>
              <a:gd name="connsiteY125" fmla="*/ 166687 h 3102054"/>
              <a:gd name="connsiteX126" fmla="*/ 6865939 w 12192000"/>
              <a:gd name="connsiteY126" fmla="*/ 174625 h 3102054"/>
              <a:gd name="connsiteX127" fmla="*/ 6934201 w 12192000"/>
              <a:gd name="connsiteY127" fmla="*/ 176212 h 3102054"/>
              <a:gd name="connsiteX128" fmla="*/ 7002464 w 12192000"/>
              <a:gd name="connsiteY128" fmla="*/ 174625 h 3102054"/>
              <a:gd name="connsiteX129" fmla="*/ 7062789 w 12192000"/>
              <a:gd name="connsiteY129" fmla="*/ 166687 h 3102054"/>
              <a:gd name="connsiteX130" fmla="*/ 7115176 w 12192000"/>
              <a:gd name="connsiteY130" fmla="*/ 155575 h 3102054"/>
              <a:gd name="connsiteX131" fmla="*/ 7161214 w 12192000"/>
              <a:gd name="connsiteY131" fmla="*/ 141287 h 3102054"/>
              <a:gd name="connsiteX132" fmla="*/ 7202489 w 12192000"/>
              <a:gd name="connsiteY132" fmla="*/ 125412 h 3102054"/>
              <a:gd name="connsiteX133" fmla="*/ 7239001 w 12192000"/>
              <a:gd name="connsiteY133" fmla="*/ 106362 h 3102054"/>
              <a:gd name="connsiteX134" fmla="*/ 7277101 w 12192000"/>
              <a:gd name="connsiteY134" fmla="*/ 87312 h 3102054"/>
              <a:gd name="connsiteX135" fmla="*/ 7315201 w 12192000"/>
              <a:gd name="connsiteY135" fmla="*/ 68262 h 3102054"/>
              <a:gd name="connsiteX136" fmla="*/ 7351714 w 12192000"/>
              <a:gd name="connsiteY136" fmla="*/ 52387 h 3102054"/>
              <a:gd name="connsiteX137" fmla="*/ 7392989 w 12192000"/>
              <a:gd name="connsiteY137" fmla="*/ 36512 h 3102054"/>
              <a:gd name="connsiteX138" fmla="*/ 7439026 w 12192000"/>
              <a:gd name="connsiteY138" fmla="*/ 20637 h 3102054"/>
              <a:gd name="connsiteX139" fmla="*/ 7491414 w 12192000"/>
              <a:gd name="connsiteY139" fmla="*/ 9525 h 3102054"/>
              <a:gd name="connsiteX140" fmla="*/ 7551739 w 12192000"/>
              <a:gd name="connsiteY140" fmla="*/ 3175 h 3102054"/>
              <a:gd name="connsiteX141" fmla="*/ 7620001 w 12192000"/>
              <a:gd name="connsiteY141" fmla="*/ 0 h 3102054"/>
              <a:gd name="connsiteX142" fmla="*/ 7688264 w 12192000"/>
              <a:gd name="connsiteY142" fmla="*/ 3175 h 3102054"/>
              <a:gd name="connsiteX143" fmla="*/ 7748589 w 12192000"/>
              <a:gd name="connsiteY143" fmla="*/ 9525 h 3102054"/>
              <a:gd name="connsiteX144" fmla="*/ 7800976 w 12192000"/>
              <a:gd name="connsiteY144" fmla="*/ 20637 h 3102054"/>
              <a:gd name="connsiteX145" fmla="*/ 7847014 w 12192000"/>
              <a:gd name="connsiteY145" fmla="*/ 36512 h 3102054"/>
              <a:gd name="connsiteX146" fmla="*/ 7888289 w 12192000"/>
              <a:gd name="connsiteY146" fmla="*/ 52387 h 3102054"/>
              <a:gd name="connsiteX147" fmla="*/ 7924801 w 12192000"/>
              <a:gd name="connsiteY147" fmla="*/ 68262 h 3102054"/>
              <a:gd name="connsiteX148" fmla="*/ 7962901 w 12192000"/>
              <a:gd name="connsiteY148" fmla="*/ 87312 h 3102054"/>
              <a:gd name="connsiteX149" fmla="*/ 8001001 w 12192000"/>
              <a:gd name="connsiteY149" fmla="*/ 106362 h 3102054"/>
              <a:gd name="connsiteX150" fmla="*/ 8037514 w 12192000"/>
              <a:gd name="connsiteY150" fmla="*/ 125412 h 3102054"/>
              <a:gd name="connsiteX151" fmla="*/ 8078789 w 12192000"/>
              <a:gd name="connsiteY151" fmla="*/ 141287 h 3102054"/>
              <a:gd name="connsiteX152" fmla="*/ 8124826 w 12192000"/>
              <a:gd name="connsiteY152" fmla="*/ 155575 h 3102054"/>
              <a:gd name="connsiteX153" fmla="*/ 8177214 w 12192000"/>
              <a:gd name="connsiteY153" fmla="*/ 166687 h 3102054"/>
              <a:gd name="connsiteX154" fmla="*/ 8237539 w 12192000"/>
              <a:gd name="connsiteY154" fmla="*/ 174625 h 3102054"/>
              <a:gd name="connsiteX155" fmla="*/ 8305801 w 12192000"/>
              <a:gd name="connsiteY155" fmla="*/ 176212 h 3102054"/>
              <a:gd name="connsiteX156" fmla="*/ 8374064 w 12192000"/>
              <a:gd name="connsiteY156" fmla="*/ 174625 h 3102054"/>
              <a:gd name="connsiteX157" fmla="*/ 8434388 w 12192000"/>
              <a:gd name="connsiteY157" fmla="*/ 166687 h 3102054"/>
              <a:gd name="connsiteX158" fmla="*/ 8486776 w 12192000"/>
              <a:gd name="connsiteY158" fmla="*/ 155575 h 3102054"/>
              <a:gd name="connsiteX159" fmla="*/ 8532814 w 12192000"/>
              <a:gd name="connsiteY159" fmla="*/ 141287 h 3102054"/>
              <a:gd name="connsiteX160" fmla="*/ 8574088 w 12192000"/>
              <a:gd name="connsiteY160" fmla="*/ 125412 h 3102054"/>
              <a:gd name="connsiteX161" fmla="*/ 8610600 w 12192000"/>
              <a:gd name="connsiteY161" fmla="*/ 106362 h 3102054"/>
              <a:gd name="connsiteX162" fmla="*/ 8648700 w 12192000"/>
              <a:gd name="connsiteY162" fmla="*/ 87312 h 3102054"/>
              <a:gd name="connsiteX163" fmla="*/ 8686800 w 12192000"/>
              <a:gd name="connsiteY163" fmla="*/ 68262 h 3102054"/>
              <a:gd name="connsiteX164" fmla="*/ 8723314 w 12192000"/>
              <a:gd name="connsiteY164" fmla="*/ 52387 h 3102054"/>
              <a:gd name="connsiteX165" fmla="*/ 8764588 w 12192000"/>
              <a:gd name="connsiteY165" fmla="*/ 36512 h 3102054"/>
              <a:gd name="connsiteX166" fmla="*/ 8810626 w 12192000"/>
              <a:gd name="connsiteY166" fmla="*/ 20637 h 3102054"/>
              <a:gd name="connsiteX167" fmla="*/ 8863014 w 12192000"/>
              <a:gd name="connsiteY167" fmla="*/ 9525 h 3102054"/>
              <a:gd name="connsiteX168" fmla="*/ 8923338 w 12192000"/>
              <a:gd name="connsiteY168" fmla="*/ 3175 h 3102054"/>
              <a:gd name="connsiteX169" fmla="*/ 8990014 w 12192000"/>
              <a:gd name="connsiteY169" fmla="*/ 0 h 3102054"/>
              <a:gd name="connsiteX170" fmla="*/ 9059864 w 12192000"/>
              <a:gd name="connsiteY170" fmla="*/ 3175 h 3102054"/>
              <a:gd name="connsiteX171" fmla="*/ 9120188 w 12192000"/>
              <a:gd name="connsiteY171" fmla="*/ 9525 h 3102054"/>
              <a:gd name="connsiteX172" fmla="*/ 9172576 w 12192000"/>
              <a:gd name="connsiteY172" fmla="*/ 20637 h 3102054"/>
              <a:gd name="connsiteX173" fmla="*/ 9218614 w 12192000"/>
              <a:gd name="connsiteY173" fmla="*/ 36512 h 3102054"/>
              <a:gd name="connsiteX174" fmla="*/ 9259888 w 12192000"/>
              <a:gd name="connsiteY174" fmla="*/ 52387 h 3102054"/>
              <a:gd name="connsiteX175" fmla="*/ 9296400 w 12192000"/>
              <a:gd name="connsiteY175" fmla="*/ 68262 h 3102054"/>
              <a:gd name="connsiteX176" fmla="*/ 9334500 w 12192000"/>
              <a:gd name="connsiteY176" fmla="*/ 87312 h 3102054"/>
              <a:gd name="connsiteX177" fmla="*/ 9372600 w 12192000"/>
              <a:gd name="connsiteY177" fmla="*/ 106362 h 3102054"/>
              <a:gd name="connsiteX178" fmla="*/ 9409114 w 12192000"/>
              <a:gd name="connsiteY178" fmla="*/ 125412 h 3102054"/>
              <a:gd name="connsiteX179" fmla="*/ 9450388 w 12192000"/>
              <a:gd name="connsiteY179" fmla="*/ 141287 h 3102054"/>
              <a:gd name="connsiteX180" fmla="*/ 9496426 w 12192000"/>
              <a:gd name="connsiteY180" fmla="*/ 155575 h 3102054"/>
              <a:gd name="connsiteX181" fmla="*/ 9548814 w 12192000"/>
              <a:gd name="connsiteY181" fmla="*/ 166687 h 3102054"/>
              <a:gd name="connsiteX182" fmla="*/ 9609138 w 12192000"/>
              <a:gd name="connsiteY182" fmla="*/ 174625 h 3102054"/>
              <a:gd name="connsiteX183" fmla="*/ 9677400 w 12192000"/>
              <a:gd name="connsiteY183" fmla="*/ 176212 h 3102054"/>
              <a:gd name="connsiteX184" fmla="*/ 9745664 w 12192000"/>
              <a:gd name="connsiteY184" fmla="*/ 174625 h 3102054"/>
              <a:gd name="connsiteX185" fmla="*/ 9805988 w 12192000"/>
              <a:gd name="connsiteY185" fmla="*/ 166687 h 3102054"/>
              <a:gd name="connsiteX186" fmla="*/ 9858376 w 12192000"/>
              <a:gd name="connsiteY186" fmla="*/ 155575 h 3102054"/>
              <a:gd name="connsiteX187" fmla="*/ 9904414 w 12192000"/>
              <a:gd name="connsiteY187" fmla="*/ 141287 h 3102054"/>
              <a:gd name="connsiteX188" fmla="*/ 9945688 w 12192000"/>
              <a:gd name="connsiteY188" fmla="*/ 125412 h 3102054"/>
              <a:gd name="connsiteX189" fmla="*/ 9982200 w 12192000"/>
              <a:gd name="connsiteY189" fmla="*/ 106362 h 3102054"/>
              <a:gd name="connsiteX190" fmla="*/ 10058400 w 12192000"/>
              <a:gd name="connsiteY190" fmla="*/ 68262 h 3102054"/>
              <a:gd name="connsiteX191" fmla="*/ 10094914 w 12192000"/>
              <a:gd name="connsiteY191" fmla="*/ 52387 h 3102054"/>
              <a:gd name="connsiteX192" fmla="*/ 10136188 w 12192000"/>
              <a:gd name="connsiteY192" fmla="*/ 36512 h 3102054"/>
              <a:gd name="connsiteX193" fmla="*/ 10182226 w 12192000"/>
              <a:gd name="connsiteY193" fmla="*/ 20637 h 3102054"/>
              <a:gd name="connsiteX194" fmla="*/ 10234614 w 12192000"/>
              <a:gd name="connsiteY194" fmla="*/ 9525 h 3102054"/>
              <a:gd name="connsiteX195" fmla="*/ 10294938 w 12192000"/>
              <a:gd name="connsiteY195" fmla="*/ 3175 h 3102054"/>
              <a:gd name="connsiteX196" fmla="*/ 10363200 w 12192000"/>
              <a:gd name="connsiteY196" fmla="*/ 0 h 3102054"/>
              <a:gd name="connsiteX197" fmla="*/ 10431464 w 12192000"/>
              <a:gd name="connsiteY197" fmla="*/ 3175 h 3102054"/>
              <a:gd name="connsiteX198" fmla="*/ 10491788 w 12192000"/>
              <a:gd name="connsiteY198" fmla="*/ 9525 h 3102054"/>
              <a:gd name="connsiteX199" fmla="*/ 10544176 w 12192000"/>
              <a:gd name="connsiteY199" fmla="*/ 20637 h 3102054"/>
              <a:gd name="connsiteX200" fmla="*/ 10590214 w 12192000"/>
              <a:gd name="connsiteY200" fmla="*/ 36512 h 3102054"/>
              <a:gd name="connsiteX201" fmla="*/ 10631488 w 12192000"/>
              <a:gd name="connsiteY201" fmla="*/ 52387 h 3102054"/>
              <a:gd name="connsiteX202" fmla="*/ 10668000 w 12192000"/>
              <a:gd name="connsiteY202" fmla="*/ 68262 h 3102054"/>
              <a:gd name="connsiteX203" fmla="*/ 10706100 w 12192000"/>
              <a:gd name="connsiteY203" fmla="*/ 87312 h 3102054"/>
              <a:gd name="connsiteX204" fmla="*/ 10744200 w 12192000"/>
              <a:gd name="connsiteY204" fmla="*/ 106362 h 3102054"/>
              <a:gd name="connsiteX205" fmla="*/ 10780714 w 12192000"/>
              <a:gd name="connsiteY205" fmla="*/ 125412 h 3102054"/>
              <a:gd name="connsiteX206" fmla="*/ 10821988 w 12192000"/>
              <a:gd name="connsiteY206" fmla="*/ 141287 h 3102054"/>
              <a:gd name="connsiteX207" fmla="*/ 10868026 w 12192000"/>
              <a:gd name="connsiteY207" fmla="*/ 155575 h 3102054"/>
              <a:gd name="connsiteX208" fmla="*/ 10920414 w 12192000"/>
              <a:gd name="connsiteY208" fmla="*/ 166687 h 3102054"/>
              <a:gd name="connsiteX209" fmla="*/ 10980738 w 12192000"/>
              <a:gd name="connsiteY209" fmla="*/ 174625 h 3102054"/>
              <a:gd name="connsiteX210" fmla="*/ 11049000 w 12192000"/>
              <a:gd name="connsiteY210" fmla="*/ 176212 h 3102054"/>
              <a:gd name="connsiteX211" fmla="*/ 11117264 w 12192000"/>
              <a:gd name="connsiteY211" fmla="*/ 174625 h 3102054"/>
              <a:gd name="connsiteX212" fmla="*/ 11177588 w 12192000"/>
              <a:gd name="connsiteY212" fmla="*/ 166687 h 3102054"/>
              <a:gd name="connsiteX213" fmla="*/ 11229976 w 12192000"/>
              <a:gd name="connsiteY213" fmla="*/ 155575 h 3102054"/>
              <a:gd name="connsiteX214" fmla="*/ 11276014 w 12192000"/>
              <a:gd name="connsiteY214" fmla="*/ 141287 h 3102054"/>
              <a:gd name="connsiteX215" fmla="*/ 11317288 w 12192000"/>
              <a:gd name="connsiteY215" fmla="*/ 125412 h 3102054"/>
              <a:gd name="connsiteX216" fmla="*/ 11353800 w 12192000"/>
              <a:gd name="connsiteY216" fmla="*/ 106362 h 3102054"/>
              <a:gd name="connsiteX217" fmla="*/ 11391900 w 12192000"/>
              <a:gd name="connsiteY217" fmla="*/ 87312 h 3102054"/>
              <a:gd name="connsiteX218" fmla="*/ 11430000 w 12192000"/>
              <a:gd name="connsiteY218" fmla="*/ 68263 h 3102054"/>
              <a:gd name="connsiteX219" fmla="*/ 11466514 w 12192000"/>
              <a:gd name="connsiteY219" fmla="*/ 52388 h 3102054"/>
              <a:gd name="connsiteX220" fmla="*/ 11507788 w 12192000"/>
              <a:gd name="connsiteY220" fmla="*/ 36513 h 3102054"/>
              <a:gd name="connsiteX221" fmla="*/ 11553826 w 12192000"/>
              <a:gd name="connsiteY221" fmla="*/ 20638 h 3102054"/>
              <a:gd name="connsiteX222" fmla="*/ 11606214 w 12192000"/>
              <a:gd name="connsiteY222" fmla="*/ 9525 h 3102054"/>
              <a:gd name="connsiteX223" fmla="*/ 11666538 w 12192000"/>
              <a:gd name="connsiteY223" fmla="*/ 3175 h 3102054"/>
              <a:gd name="connsiteX224" fmla="*/ 11734800 w 12192000"/>
              <a:gd name="connsiteY224" fmla="*/ 0 h 3102054"/>
              <a:gd name="connsiteX225" fmla="*/ 11803064 w 12192000"/>
              <a:gd name="connsiteY225" fmla="*/ 3175 h 3102054"/>
              <a:gd name="connsiteX226" fmla="*/ 11863388 w 12192000"/>
              <a:gd name="connsiteY226" fmla="*/ 9525 h 3102054"/>
              <a:gd name="connsiteX227" fmla="*/ 11915776 w 12192000"/>
              <a:gd name="connsiteY227" fmla="*/ 20638 h 3102054"/>
              <a:gd name="connsiteX228" fmla="*/ 11961814 w 12192000"/>
              <a:gd name="connsiteY228" fmla="*/ 36513 h 3102054"/>
              <a:gd name="connsiteX229" fmla="*/ 12003088 w 12192000"/>
              <a:gd name="connsiteY229" fmla="*/ 52388 h 3102054"/>
              <a:gd name="connsiteX230" fmla="*/ 12039600 w 12192000"/>
              <a:gd name="connsiteY230" fmla="*/ 68263 h 3102054"/>
              <a:gd name="connsiteX231" fmla="*/ 12077700 w 12192000"/>
              <a:gd name="connsiteY231" fmla="*/ 87313 h 3102054"/>
              <a:gd name="connsiteX232" fmla="*/ 12115800 w 12192000"/>
              <a:gd name="connsiteY232" fmla="*/ 106363 h 3102054"/>
              <a:gd name="connsiteX233" fmla="*/ 12152314 w 12192000"/>
              <a:gd name="connsiteY233" fmla="*/ 125413 h 3102054"/>
              <a:gd name="connsiteX234" fmla="*/ 12192000 w 12192000"/>
              <a:gd name="connsiteY234" fmla="*/ 140677 h 3102054"/>
              <a:gd name="connsiteX235" fmla="*/ 12192000 w 12192000"/>
              <a:gd name="connsiteY235" fmla="*/ 885826 h 3102054"/>
              <a:gd name="connsiteX236" fmla="*/ 12191999 w 12192000"/>
              <a:gd name="connsiteY236" fmla="*/ 885826 h 3102054"/>
              <a:gd name="connsiteX237" fmla="*/ 12191999 w 12192000"/>
              <a:gd name="connsiteY237" fmla="*/ 3102054 h 3102054"/>
              <a:gd name="connsiteX238" fmla="*/ 0 w 12192000"/>
              <a:gd name="connsiteY238" fmla="*/ 3102054 h 3102054"/>
              <a:gd name="connsiteX239" fmla="*/ 0 w 12192000"/>
              <a:gd name="connsiteY239" fmla="*/ 638254 h 3102054"/>
              <a:gd name="connsiteX240" fmla="*/ 1 w 12192000"/>
              <a:gd name="connsiteY240" fmla="*/ 638254 h 3102054"/>
              <a:gd name="connsiteX241" fmla="*/ 1 w 12192000"/>
              <a:gd name="connsiteY241" fmla="*/ 176212 h 3102054"/>
              <a:gd name="connsiteX242" fmla="*/ 68264 w 12192000"/>
              <a:gd name="connsiteY242" fmla="*/ 174625 h 3102054"/>
              <a:gd name="connsiteX243" fmla="*/ 128589 w 12192000"/>
              <a:gd name="connsiteY243" fmla="*/ 166687 h 3102054"/>
              <a:gd name="connsiteX244" fmla="*/ 180976 w 12192000"/>
              <a:gd name="connsiteY244" fmla="*/ 155575 h 3102054"/>
              <a:gd name="connsiteX245" fmla="*/ 227014 w 12192000"/>
              <a:gd name="connsiteY245" fmla="*/ 141287 h 3102054"/>
              <a:gd name="connsiteX246" fmla="*/ 268289 w 12192000"/>
              <a:gd name="connsiteY246" fmla="*/ 125412 h 3102054"/>
              <a:gd name="connsiteX247" fmla="*/ 304801 w 12192000"/>
              <a:gd name="connsiteY247" fmla="*/ 106362 h 3102054"/>
              <a:gd name="connsiteX248" fmla="*/ 342901 w 12192000"/>
              <a:gd name="connsiteY248" fmla="*/ 87312 h 3102054"/>
              <a:gd name="connsiteX249" fmla="*/ 381001 w 12192000"/>
              <a:gd name="connsiteY249" fmla="*/ 68262 h 3102054"/>
              <a:gd name="connsiteX250" fmla="*/ 417514 w 12192000"/>
              <a:gd name="connsiteY250" fmla="*/ 52387 h 3102054"/>
              <a:gd name="connsiteX251" fmla="*/ 458789 w 12192000"/>
              <a:gd name="connsiteY251" fmla="*/ 36512 h 3102054"/>
              <a:gd name="connsiteX252" fmla="*/ 504826 w 12192000"/>
              <a:gd name="connsiteY252" fmla="*/ 20637 h 3102054"/>
              <a:gd name="connsiteX253" fmla="*/ 557214 w 12192000"/>
              <a:gd name="connsiteY253" fmla="*/ 9525 h 3102054"/>
              <a:gd name="connsiteX254" fmla="*/ 617539 w 12192000"/>
              <a:gd name="connsiteY254" fmla="*/ 3175 h 310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12192000" h="3102054">
                <a:moveTo>
                  <a:pt x="685801" y="0"/>
                </a:moveTo>
                <a:lnTo>
                  <a:pt x="754064" y="3175"/>
                </a:lnTo>
                <a:lnTo>
                  <a:pt x="814389" y="9525"/>
                </a:lnTo>
                <a:lnTo>
                  <a:pt x="866776" y="20637"/>
                </a:lnTo>
                <a:lnTo>
                  <a:pt x="912814" y="36512"/>
                </a:lnTo>
                <a:lnTo>
                  <a:pt x="954089" y="52387"/>
                </a:lnTo>
                <a:lnTo>
                  <a:pt x="990601" y="68262"/>
                </a:lnTo>
                <a:lnTo>
                  <a:pt x="1028701" y="87312"/>
                </a:lnTo>
                <a:lnTo>
                  <a:pt x="1066801" y="106362"/>
                </a:lnTo>
                <a:lnTo>
                  <a:pt x="1103314" y="125412"/>
                </a:lnTo>
                <a:lnTo>
                  <a:pt x="1144589" y="141287"/>
                </a:lnTo>
                <a:lnTo>
                  <a:pt x="1190626" y="155575"/>
                </a:lnTo>
                <a:lnTo>
                  <a:pt x="1243014" y="166687"/>
                </a:lnTo>
                <a:lnTo>
                  <a:pt x="1303339" y="174625"/>
                </a:lnTo>
                <a:lnTo>
                  <a:pt x="1371601" y="176212"/>
                </a:lnTo>
                <a:lnTo>
                  <a:pt x="1439864" y="174625"/>
                </a:lnTo>
                <a:lnTo>
                  <a:pt x="1500189" y="166687"/>
                </a:lnTo>
                <a:lnTo>
                  <a:pt x="1552576" y="155575"/>
                </a:lnTo>
                <a:lnTo>
                  <a:pt x="1598614" y="141287"/>
                </a:lnTo>
                <a:lnTo>
                  <a:pt x="1639889" y="125412"/>
                </a:lnTo>
                <a:lnTo>
                  <a:pt x="1676401" y="106362"/>
                </a:lnTo>
                <a:lnTo>
                  <a:pt x="1714501" y="87312"/>
                </a:lnTo>
                <a:lnTo>
                  <a:pt x="1752601" y="68262"/>
                </a:lnTo>
                <a:lnTo>
                  <a:pt x="1789114" y="52387"/>
                </a:lnTo>
                <a:lnTo>
                  <a:pt x="1830389" y="36512"/>
                </a:lnTo>
                <a:lnTo>
                  <a:pt x="1876426" y="20637"/>
                </a:lnTo>
                <a:lnTo>
                  <a:pt x="1928814" y="9525"/>
                </a:lnTo>
                <a:lnTo>
                  <a:pt x="1989139" y="3175"/>
                </a:lnTo>
                <a:lnTo>
                  <a:pt x="2057401" y="0"/>
                </a:lnTo>
                <a:lnTo>
                  <a:pt x="2125664" y="3175"/>
                </a:lnTo>
                <a:lnTo>
                  <a:pt x="2185989" y="9525"/>
                </a:lnTo>
                <a:lnTo>
                  <a:pt x="2238376" y="20637"/>
                </a:lnTo>
                <a:lnTo>
                  <a:pt x="2284414" y="36512"/>
                </a:lnTo>
                <a:lnTo>
                  <a:pt x="2325688" y="52387"/>
                </a:lnTo>
                <a:lnTo>
                  <a:pt x="2362201" y="68262"/>
                </a:lnTo>
                <a:lnTo>
                  <a:pt x="2400301" y="87312"/>
                </a:lnTo>
                <a:lnTo>
                  <a:pt x="2438401" y="106362"/>
                </a:lnTo>
                <a:lnTo>
                  <a:pt x="2474913" y="125412"/>
                </a:lnTo>
                <a:lnTo>
                  <a:pt x="2516188" y="141287"/>
                </a:lnTo>
                <a:lnTo>
                  <a:pt x="2562226" y="155575"/>
                </a:lnTo>
                <a:lnTo>
                  <a:pt x="2614614" y="166687"/>
                </a:lnTo>
                <a:lnTo>
                  <a:pt x="2674938" y="174625"/>
                </a:lnTo>
                <a:lnTo>
                  <a:pt x="2743201" y="176212"/>
                </a:lnTo>
                <a:lnTo>
                  <a:pt x="2811464" y="174625"/>
                </a:lnTo>
                <a:lnTo>
                  <a:pt x="2871789" y="166687"/>
                </a:lnTo>
                <a:lnTo>
                  <a:pt x="2924176" y="155575"/>
                </a:lnTo>
                <a:lnTo>
                  <a:pt x="2970214" y="141287"/>
                </a:lnTo>
                <a:lnTo>
                  <a:pt x="3011489" y="125412"/>
                </a:lnTo>
                <a:lnTo>
                  <a:pt x="3048001" y="106362"/>
                </a:lnTo>
                <a:lnTo>
                  <a:pt x="3086101" y="87312"/>
                </a:lnTo>
                <a:lnTo>
                  <a:pt x="3124201" y="68262"/>
                </a:lnTo>
                <a:lnTo>
                  <a:pt x="3160714" y="52387"/>
                </a:lnTo>
                <a:lnTo>
                  <a:pt x="3201989" y="36512"/>
                </a:lnTo>
                <a:lnTo>
                  <a:pt x="3248026" y="20637"/>
                </a:lnTo>
                <a:lnTo>
                  <a:pt x="3300414" y="9525"/>
                </a:lnTo>
                <a:lnTo>
                  <a:pt x="3360739" y="3175"/>
                </a:lnTo>
                <a:lnTo>
                  <a:pt x="3427414" y="0"/>
                </a:lnTo>
                <a:lnTo>
                  <a:pt x="3497264" y="3175"/>
                </a:lnTo>
                <a:lnTo>
                  <a:pt x="3557589" y="9525"/>
                </a:lnTo>
                <a:lnTo>
                  <a:pt x="3609976" y="20637"/>
                </a:lnTo>
                <a:lnTo>
                  <a:pt x="3656014" y="36512"/>
                </a:lnTo>
                <a:lnTo>
                  <a:pt x="3697288" y="52387"/>
                </a:lnTo>
                <a:lnTo>
                  <a:pt x="3733801" y="68262"/>
                </a:lnTo>
                <a:lnTo>
                  <a:pt x="3771901" y="87312"/>
                </a:lnTo>
                <a:lnTo>
                  <a:pt x="3810001" y="106362"/>
                </a:lnTo>
                <a:lnTo>
                  <a:pt x="3846514" y="125412"/>
                </a:lnTo>
                <a:lnTo>
                  <a:pt x="3887789" y="141287"/>
                </a:lnTo>
                <a:lnTo>
                  <a:pt x="3933826" y="155575"/>
                </a:lnTo>
                <a:lnTo>
                  <a:pt x="3986214" y="166687"/>
                </a:lnTo>
                <a:lnTo>
                  <a:pt x="4046539" y="174625"/>
                </a:lnTo>
                <a:lnTo>
                  <a:pt x="4114801" y="176212"/>
                </a:lnTo>
                <a:lnTo>
                  <a:pt x="4183064" y="174625"/>
                </a:lnTo>
                <a:lnTo>
                  <a:pt x="4243388" y="166687"/>
                </a:lnTo>
                <a:lnTo>
                  <a:pt x="4295776" y="155575"/>
                </a:lnTo>
                <a:lnTo>
                  <a:pt x="4341813" y="141287"/>
                </a:lnTo>
                <a:lnTo>
                  <a:pt x="4383088" y="125412"/>
                </a:lnTo>
                <a:lnTo>
                  <a:pt x="4419601" y="106362"/>
                </a:lnTo>
                <a:lnTo>
                  <a:pt x="4495801" y="68262"/>
                </a:lnTo>
                <a:lnTo>
                  <a:pt x="4532314" y="52387"/>
                </a:lnTo>
                <a:lnTo>
                  <a:pt x="4573588" y="36512"/>
                </a:lnTo>
                <a:lnTo>
                  <a:pt x="4619626" y="20637"/>
                </a:lnTo>
                <a:lnTo>
                  <a:pt x="4672013" y="9525"/>
                </a:lnTo>
                <a:lnTo>
                  <a:pt x="4732338" y="3175"/>
                </a:lnTo>
                <a:lnTo>
                  <a:pt x="4800601" y="0"/>
                </a:lnTo>
                <a:lnTo>
                  <a:pt x="4868864" y="3175"/>
                </a:lnTo>
                <a:lnTo>
                  <a:pt x="4929188" y="9525"/>
                </a:lnTo>
                <a:lnTo>
                  <a:pt x="4981576" y="20637"/>
                </a:lnTo>
                <a:lnTo>
                  <a:pt x="5027614" y="36512"/>
                </a:lnTo>
                <a:lnTo>
                  <a:pt x="5068889" y="52387"/>
                </a:lnTo>
                <a:lnTo>
                  <a:pt x="5105402" y="68262"/>
                </a:lnTo>
                <a:lnTo>
                  <a:pt x="5143502" y="87312"/>
                </a:lnTo>
                <a:lnTo>
                  <a:pt x="5181601" y="106362"/>
                </a:lnTo>
                <a:lnTo>
                  <a:pt x="5218115" y="125412"/>
                </a:lnTo>
                <a:lnTo>
                  <a:pt x="5259388" y="141287"/>
                </a:lnTo>
                <a:lnTo>
                  <a:pt x="5305426" y="155575"/>
                </a:lnTo>
                <a:lnTo>
                  <a:pt x="5357813" y="166687"/>
                </a:lnTo>
                <a:lnTo>
                  <a:pt x="5418139" y="174625"/>
                </a:lnTo>
                <a:lnTo>
                  <a:pt x="5486401" y="176212"/>
                </a:lnTo>
                <a:lnTo>
                  <a:pt x="5554663" y="174625"/>
                </a:lnTo>
                <a:lnTo>
                  <a:pt x="5614989" y="166687"/>
                </a:lnTo>
                <a:lnTo>
                  <a:pt x="5667376" y="155575"/>
                </a:lnTo>
                <a:lnTo>
                  <a:pt x="5713414" y="141287"/>
                </a:lnTo>
                <a:lnTo>
                  <a:pt x="5754689" y="125412"/>
                </a:lnTo>
                <a:lnTo>
                  <a:pt x="5791202" y="106362"/>
                </a:lnTo>
                <a:lnTo>
                  <a:pt x="5829302" y="87312"/>
                </a:lnTo>
                <a:lnTo>
                  <a:pt x="5867402" y="68262"/>
                </a:lnTo>
                <a:lnTo>
                  <a:pt x="5903915" y="52387"/>
                </a:lnTo>
                <a:lnTo>
                  <a:pt x="5945189" y="36512"/>
                </a:lnTo>
                <a:lnTo>
                  <a:pt x="5991226" y="20637"/>
                </a:lnTo>
                <a:lnTo>
                  <a:pt x="6043614" y="9525"/>
                </a:lnTo>
                <a:lnTo>
                  <a:pt x="6103939" y="3175"/>
                </a:lnTo>
                <a:lnTo>
                  <a:pt x="6172201" y="0"/>
                </a:lnTo>
                <a:lnTo>
                  <a:pt x="6210301" y="1772"/>
                </a:lnTo>
                <a:lnTo>
                  <a:pt x="6248401" y="0"/>
                </a:lnTo>
                <a:lnTo>
                  <a:pt x="6316664" y="3175"/>
                </a:lnTo>
                <a:lnTo>
                  <a:pt x="6376989" y="9525"/>
                </a:lnTo>
                <a:lnTo>
                  <a:pt x="6429376" y="20637"/>
                </a:lnTo>
                <a:lnTo>
                  <a:pt x="6475414" y="36512"/>
                </a:lnTo>
                <a:lnTo>
                  <a:pt x="6516689" y="52387"/>
                </a:lnTo>
                <a:lnTo>
                  <a:pt x="6553202" y="68262"/>
                </a:lnTo>
                <a:lnTo>
                  <a:pt x="6591302" y="87312"/>
                </a:lnTo>
                <a:lnTo>
                  <a:pt x="6629401" y="106362"/>
                </a:lnTo>
                <a:lnTo>
                  <a:pt x="6665915" y="125412"/>
                </a:lnTo>
                <a:lnTo>
                  <a:pt x="6707189" y="141287"/>
                </a:lnTo>
                <a:lnTo>
                  <a:pt x="6753226" y="155575"/>
                </a:lnTo>
                <a:lnTo>
                  <a:pt x="6805614" y="166687"/>
                </a:lnTo>
                <a:lnTo>
                  <a:pt x="6865939" y="174625"/>
                </a:lnTo>
                <a:lnTo>
                  <a:pt x="6934201" y="176212"/>
                </a:lnTo>
                <a:lnTo>
                  <a:pt x="7002464" y="174625"/>
                </a:lnTo>
                <a:lnTo>
                  <a:pt x="7062789" y="166687"/>
                </a:lnTo>
                <a:lnTo>
                  <a:pt x="7115176" y="155575"/>
                </a:lnTo>
                <a:lnTo>
                  <a:pt x="7161214" y="141287"/>
                </a:lnTo>
                <a:lnTo>
                  <a:pt x="7202489" y="125412"/>
                </a:lnTo>
                <a:lnTo>
                  <a:pt x="7239001" y="106362"/>
                </a:lnTo>
                <a:lnTo>
                  <a:pt x="7277101" y="87312"/>
                </a:lnTo>
                <a:lnTo>
                  <a:pt x="7315201" y="68262"/>
                </a:lnTo>
                <a:lnTo>
                  <a:pt x="7351714" y="52387"/>
                </a:lnTo>
                <a:lnTo>
                  <a:pt x="7392989" y="36512"/>
                </a:lnTo>
                <a:lnTo>
                  <a:pt x="7439026" y="20637"/>
                </a:lnTo>
                <a:lnTo>
                  <a:pt x="7491414" y="9525"/>
                </a:lnTo>
                <a:lnTo>
                  <a:pt x="7551739" y="3175"/>
                </a:lnTo>
                <a:lnTo>
                  <a:pt x="7620001" y="0"/>
                </a:lnTo>
                <a:lnTo>
                  <a:pt x="7688264" y="3175"/>
                </a:lnTo>
                <a:lnTo>
                  <a:pt x="7748589" y="9525"/>
                </a:lnTo>
                <a:lnTo>
                  <a:pt x="7800976" y="20637"/>
                </a:lnTo>
                <a:lnTo>
                  <a:pt x="7847014" y="36512"/>
                </a:lnTo>
                <a:lnTo>
                  <a:pt x="7888289" y="52387"/>
                </a:lnTo>
                <a:lnTo>
                  <a:pt x="7924801" y="68262"/>
                </a:lnTo>
                <a:lnTo>
                  <a:pt x="7962901" y="87312"/>
                </a:lnTo>
                <a:lnTo>
                  <a:pt x="8001001" y="106362"/>
                </a:lnTo>
                <a:lnTo>
                  <a:pt x="8037514" y="125412"/>
                </a:lnTo>
                <a:lnTo>
                  <a:pt x="8078789" y="141287"/>
                </a:lnTo>
                <a:lnTo>
                  <a:pt x="8124826" y="155575"/>
                </a:lnTo>
                <a:lnTo>
                  <a:pt x="8177214" y="166687"/>
                </a:lnTo>
                <a:lnTo>
                  <a:pt x="8237539" y="174625"/>
                </a:lnTo>
                <a:lnTo>
                  <a:pt x="8305801" y="176212"/>
                </a:lnTo>
                <a:lnTo>
                  <a:pt x="8374064" y="174625"/>
                </a:lnTo>
                <a:lnTo>
                  <a:pt x="8434388" y="166687"/>
                </a:lnTo>
                <a:lnTo>
                  <a:pt x="8486776" y="155575"/>
                </a:lnTo>
                <a:lnTo>
                  <a:pt x="8532814" y="141287"/>
                </a:lnTo>
                <a:lnTo>
                  <a:pt x="8574088" y="125412"/>
                </a:lnTo>
                <a:lnTo>
                  <a:pt x="8610600" y="106362"/>
                </a:lnTo>
                <a:lnTo>
                  <a:pt x="8648700" y="87312"/>
                </a:lnTo>
                <a:lnTo>
                  <a:pt x="8686800" y="68262"/>
                </a:lnTo>
                <a:lnTo>
                  <a:pt x="8723314" y="52387"/>
                </a:lnTo>
                <a:lnTo>
                  <a:pt x="8764588" y="36512"/>
                </a:lnTo>
                <a:lnTo>
                  <a:pt x="8810626" y="20637"/>
                </a:lnTo>
                <a:lnTo>
                  <a:pt x="8863014" y="9525"/>
                </a:lnTo>
                <a:lnTo>
                  <a:pt x="8923338" y="3175"/>
                </a:lnTo>
                <a:lnTo>
                  <a:pt x="8990014" y="0"/>
                </a:lnTo>
                <a:lnTo>
                  <a:pt x="9059864" y="3175"/>
                </a:lnTo>
                <a:lnTo>
                  <a:pt x="9120188" y="9525"/>
                </a:lnTo>
                <a:lnTo>
                  <a:pt x="9172576" y="20637"/>
                </a:lnTo>
                <a:lnTo>
                  <a:pt x="9218614" y="36512"/>
                </a:lnTo>
                <a:lnTo>
                  <a:pt x="9259888" y="52387"/>
                </a:lnTo>
                <a:lnTo>
                  <a:pt x="9296400" y="68262"/>
                </a:lnTo>
                <a:lnTo>
                  <a:pt x="9334500" y="87312"/>
                </a:lnTo>
                <a:lnTo>
                  <a:pt x="9372600" y="106362"/>
                </a:lnTo>
                <a:lnTo>
                  <a:pt x="9409114" y="125412"/>
                </a:lnTo>
                <a:lnTo>
                  <a:pt x="9450388" y="141287"/>
                </a:lnTo>
                <a:lnTo>
                  <a:pt x="9496426" y="155575"/>
                </a:lnTo>
                <a:lnTo>
                  <a:pt x="9548814" y="166687"/>
                </a:lnTo>
                <a:lnTo>
                  <a:pt x="9609138" y="174625"/>
                </a:lnTo>
                <a:lnTo>
                  <a:pt x="9677400" y="176212"/>
                </a:lnTo>
                <a:lnTo>
                  <a:pt x="9745664" y="174625"/>
                </a:lnTo>
                <a:lnTo>
                  <a:pt x="9805988" y="166687"/>
                </a:lnTo>
                <a:lnTo>
                  <a:pt x="9858376" y="155575"/>
                </a:lnTo>
                <a:lnTo>
                  <a:pt x="9904414" y="141287"/>
                </a:lnTo>
                <a:lnTo>
                  <a:pt x="9945688" y="125412"/>
                </a:lnTo>
                <a:lnTo>
                  <a:pt x="9982200" y="106362"/>
                </a:lnTo>
                <a:lnTo>
                  <a:pt x="10058400" y="68262"/>
                </a:lnTo>
                <a:lnTo>
                  <a:pt x="10094914" y="52387"/>
                </a:lnTo>
                <a:lnTo>
                  <a:pt x="10136188" y="36512"/>
                </a:lnTo>
                <a:lnTo>
                  <a:pt x="10182226" y="20637"/>
                </a:lnTo>
                <a:lnTo>
                  <a:pt x="10234614" y="9525"/>
                </a:lnTo>
                <a:lnTo>
                  <a:pt x="10294938" y="3175"/>
                </a:lnTo>
                <a:lnTo>
                  <a:pt x="10363200" y="0"/>
                </a:lnTo>
                <a:lnTo>
                  <a:pt x="10431464" y="3175"/>
                </a:lnTo>
                <a:lnTo>
                  <a:pt x="10491788" y="9525"/>
                </a:lnTo>
                <a:lnTo>
                  <a:pt x="10544176" y="20637"/>
                </a:lnTo>
                <a:lnTo>
                  <a:pt x="10590214" y="36512"/>
                </a:lnTo>
                <a:lnTo>
                  <a:pt x="10631488" y="52387"/>
                </a:lnTo>
                <a:lnTo>
                  <a:pt x="10668000" y="68262"/>
                </a:lnTo>
                <a:lnTo>
                  <a:pt x="10706100" y="87312"/>
                </a:lnTo>
                <a:lnTo>
                  <a:pt x="10744200" y="106362"/>
                </a:lnTo>
                <a:lnTo>
                  <a:pt x="10780714" y="125412"/>
                </a:lnTo>
                <a:lnTo>
                  <a:pt x="10821988" y="141287"/>
                </a:lnTo>
                <a:lnTo>
                  <a:pt x="10868026" y="155575"/>
                </a:lnTo>
                <a:lnTo>
                  <a:pt x="10920414" y="166687"/>
                </a:lnTo>
                <a:lnTo>
                  <a:pt x="10980738" y="174625"/>
                </a:lnTo>
                <a:lnTo>
                  <a:pt x="11049000" y="176212"/>
                </a:lnTo>
                <a:lnTo>
                  <a:pt x="11117264" y="174625"/>
                </a:lnTo>
                <a:lnTo>
                  <a:pt x="11177588" y="166687"/>
                </a:lnTo>
                <a:lnTo>
                  <a:pt x="11229976" y="155575"/>
                </a:lnTo>
                <a:lnTo>
                  <a:pt x="11276014" y="141287"/>
                </a:lnTo>
                <a:lnTo>
                  <a:pt x="11317288" y="125412"/>
                </a:lnTo>
                <a:lnTo>
                  <a:pt x="11353800" y="106362"/>
                </a:lnTo>
                <a:lnTo>
                  <a:pt x="11391900" y="87312"/>
                </a:lnTo>
                <a:lnTo>
                  <a:pt x="11430000" y="68263"/>
                </a:lnTo>
                <a:lnTo>
                  <a:pt x="11466514" y="52388"/>
                </a:lnTo>
                <a:lnTo>
                  <a:pt x="11507788" y="36513"/>
                </a:lnTo>
                <a:lnTo>
                  <a:pt x="11553826" y="20638"/>
                </a:lnTo>
                <a:lnTo>
                  <a:pt x="11606214" y="9525"/>
                </a:lnTo>
                <a:lnTo>
                  <a:pt x="11666538" y="3175"/>
                </a:lnTo>
                <a:lnTo>
                  <a:pt x="11734800" y="0"/>
                </a:lnTo>
                <a:lnTo>
                  <a:pt x="11803064" y="3175"/>
                </a:lnTo>
                <a:lnTo>
                  <a:pt x="11863388" y="9525"/>
                </a:lnTo>
                <a:lnTo>
                  <a:pt x="11915776" y="20638"/>
                </a:lnTo>
                <a:lnTo>
                  <a:pt x="11961814" y="36513"/>
                </a:lnTo>
                <a:lnTo>
                  <a:pt x="12003088" y="52388"/>
                </a:lnTo>
                <a:lnTo>
                  <a:pt x="12039600" y="68263"/>
                </a:lnTo>
                <a:lnTo>
                  <a:pt x="12077700" y="87313"/>
                </a:lnTo>
                <a:lnTo>
                  <a:pt x="12115800" y="106363"/>
                </a:lnTo>
                <a:lnTo>
                  <a:pt x="12152314" y="125413"/>
                </a:lnTo>
                <a:lnTo>
                  <a:pt x="12192000" y="140677"/>
                </a:lnTo>
                <a:lnTo>
                  <a:pt x="12192000" y="885826"/>
                </a:lnTo>
                <a:lnTo>
                  <a:pt x="12191999" y="885826"/>
                </a:lnTo>
                <a:lnTo>
                  <a:pt x="12191999" y="3102054"/>
                </a:lnTo>
                <a:lnTo>
                  <a:pt x="0" y="3102054"/>
                </a:lnTo>
                <a:lnTo>
                  <a:pt x="0" y="638254"/>
                </a:lnTo>
                <a:lnTo>
                  <a:pt x="1" y="638254"/>
                </a:lnTo>
                <a:lnTo>
                  <a:pt x="1" y="176212"/>
                </a:lnTo>
                <a:lnTo>
                  <a:pt x="68264" y="174625"/>
                </a:lnTo>
                <a:lnTo>
                  <a:pt x="128589" y="166687"/>
                </a:lnTo>
                <a:lnTo>
                  <a:pt x="180976" y="155575"/>
                </a:lnTo>
                <a:lnTo>
                  <a:pt x="227014" y="141287"/>
                </a:lnTo>
                <a:lnTo>
                  <a:pt x="268289" y="125412"/>
                </a:lnTo>
                <a:lnTo>
                  <a:pt x="304801" y="106362"/>
                </a:lnTo>
                <a:lnTo>
                  <a:pt x="342901" y="87312"/>
                </a:lnTo>
                <a:lnTo>
                  <a:pt x="381001" y="68262"/>
                </a:lnTo>
                <a:lnTo>
                  <a:pt x="417514" y="52387"/>
                </a:lnTo>
                <a:lnTo>
                  <a:pt x="458789" y="36512"/>
                </a:lnTo>
                <a:lnTo>
                  <a:pt x="504826" y="20637"/>
                </a:lnTo>
                <a:lnTo>
                  <a:pt x="557214" y="9525"/>
                </a:lnTo>
                <a:lnTo>
                  <a:pt x="617539" y="3175"/>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5C9B223-4CE9-8B4D-BA0C-7AC946213D32}"/>
              </a:ext>
            </a:extLst>
          </p:cNvPr>
          <p:cNvSpPr>
            <a:spLocks noGrp="1"/>
          </p:cNvSpPr>
          <p:nvPr>
            <p:ph type="title"/>
          </p:nvPr>
        </p:nvSpPr>
        <p:spPr>
          <a:xfrm>
            <a:off x="755168" y="4292599"/>
            <a:ext cx="10681664" cy="1465771"/>
          </a:xfrm>
        </p:spPr>
        <p:txBody>
          <a:bodyPr vert="horz" lIns="91440" tIns="45720" rIns="91440" bIns="45720" rtlCol="0" anchor="ctr">
            <a:normAutofit/>
          </a:bodyPr>
          <a:lstStyle/>
          <a:p>
            <a:pPr algn="ctr"/>
            <a:r>
              <a:rPr lang="en-US" sz="6000" spc="800">
                <a:solidFill>
                  <a:schemeClr val="bg1"/>
                </a:solidFill>
              </a:rPr>
              <a:t>Wat valt jullie op?</a:t>
            </a:r>
          </a:p>
        </p:txBody>
      </p:sp>
      <p:pic>
        <p:nvPicPr>
          <p:cNvPr id="6" name="Afbeelding 5">
            <a:extLst>
              <a:ext uri="{FF2B5EF4-FFF2-40B4-BE49-F238E27FC236}">
                <a16:creationId xmlns:a16="http://schemas.microsoft.com/office/drawing/2014/main" id="{5E285DE4-D73D-E24F-A4F8-459578EB97A4}"/>
              </a:ext>
            </a:extLst>
          </p:cNvPr>
          <p:cNvPicPr>
            <a:picLocks noChangeAspect="1"/>
          </p:cNvPicPr>
          <p:nvPr/>
        </p:nvPicPr>
        <p:blipFill rotWithShape="1">
          <a:blip r:embed="rId2"/>
          <a:srcRect l="4367" r="21793" b="-1"/>
          <a:stretch/>
        </p:blipFill>
        <p:spPr>
          <a:xfrm>
            <a:off x="716941" y="453945"/>
            <a:ext cx="2978656" cy="2975055"/>
          </a:xfrm>
          <a:prstGeom prst="rect">
            <a:avLst/>
          </a:prstGeom>
        </p:spPr>
      </p:pic>
      <p:pic>
        <p:nvPicPr>
          <p:cNvPr id="5" name="Afbeelding 4">
            <a:extLst>
              <a:ext uri="{FF2B5EF4-FFF2-40B4-BE49-F238E27FC236}">
                <a16:creationId xmlns:a16="http://schemas.microsoft.com/office/drawing/2014/main" id="{51FCDABD-93C8-7646-AE9E-5F36BACD03E9}"/>
              </a:ext>
            </a:extLst>
          </p:cNvPr>
          <p:cNvPicPr>
            <a:picLocks noChangeAspect="1"/>
          </p:cNvPicPr>
          <p:nvPr/>
        </p:nvPicPr>
        <p:blipFill rotWithShape="1">
          <a:blip r:embed="rId3"/>
          <a:srcRect t="9802" b="9180"/>
          <a:stretch/>
        </p:blipFill>
        <p:spPr>
          <a:xfrm>
            <a:off x="4427355" y="585294"/>
            <a:ext cx="3347845" cy="2712357"/>
          </a:xfrm>
          <a:prstGeom prst="rect">
            <a:avLst/>
          </a:prstGeom>
        </p:spPr>
      </p:pic>
      <p:pic>
        <p:nvPicPr>
          <p:cNvPr id="4" name="Tijdelijke aanduiding voor inhoud 3">
            <a:extLst>
              <a:ext uri="{FF2B5EF4-FFF2-40B4-BE49-F238E27FC236}">
                <a16:creationId xmlns:a16="http://schemas.microsoft.com/office/drawing/2014/main" id="{4CFB0D1D-61E5-2045-990E-B9B150C5E00B}"/>
              </a:ext>
            </a:extLst>
          </p:cNvPr>
          <p:cNvPicPr>
            <a:picLocks noChangeAspect="1"/>
          </p:cNvPicPr>
          <p:nvPr/>
        </p:nvPicPr>
        <p:blipFill rotWithShape="1">
          <a:blip r:embed="rId4"/>
          <a:srcRect t="6489" r="2" b="2"/>
          <a:stretch/>
        </p:blipFill>
        <p:spPr>
          <a:xfrm>
            <a:off x="8392846" y="453943"/>
            <a:ext cx="3181506" cy="2975055"/>
          </a:xfrm>
          <a:prstGeom prst="rect">
            <a:avLst/>
          </a:prstGeom>
        </p:spPr>
      </p:pic>
    </p:spTree>
    <p:extLst>
      <p:ext uri="{BB962C8B-B14F-4D97-AF65-F5344CB8AC3E}">
        <p14:creationId xmlns:p14="http://schemas.microsoft.com/office/powerpoint/2010/main" val="488830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el 1">
            <a:extLst>
              <a:ext uri="{FF2B5EF4-FFF2-40B4-BE49-F238E27FC236}">
                <a16:creationId xmlns:a16="http://schemas.microsoft.com/office/drawing/2014/main" id="{CC9DD9F4-3F95-D344-AD9C-1289D7EA13A0}"/>
              </a:ext>
            </a:extLst>
          </p:cNvPr>
          <p:cNvSpPr>
            <a:spLocks noGrp="1"/>
          </p:cNvSpPr>
          <p:nvPr>
            <p:ph type="title"/>
          </p:nvPr>
        </p:nvSpPr>
        <p:spPr>
          <a:xfrm>
            <a:off x="8050787" y="482321"/>
            <a:ext cx="3656581" cy="5571625"/>
          </a:xfrm>
        </p:spPr>
        <p:txBody>
          <a:bodyPr anchor="ctr">
            <a:normAutofit/>
          </a:bodyPr>
          <a:lstStyle/>
          <a:p>
            <a:r>
              <a:rPr lang="nl-NL"/>
              <a:t>Contenu</a:t>
            </a:r>
          </a:p>
        </p:txBody>
      </p:sp>
      <p:sp>
        <p:nvSpPr>
          <p:cNvPr id="18"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6" name="Rectangle 23">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6" name="Tijdelijke aanduiding voor inhoud 2">
            <a:extLst>
              <a:ext uri="{FF2B5EF4-FFF2-40B4-BE49-F238E27FC236}">
                <a16:creationId xmlns:a16="http://schemas.microsoft.com/office/drawing/2014/main" id="{598A1295-6C99-4797-BE8E-CBC6E49B03C1}"/>
              </a:ext>
            </a:extLst>
          </p:cNvPr>
          <p:cNvGraphicFramePr>
            <a:graphicFrameLocks noGrp="1"/>
          </p:cNvGraphicFramePr>
          <p:nvPr>
            <p:ph idx="1"/>
            <p:extLst>
              <p:ext uri="{D42A27DB-BD31-4B8C-83A1-F6EECF244321}">
                <p14:modId xmlns:p14="http://schemas.microsoft.com/office/powerpoint/2010/main" val="249170745"/>
              </p:ext>
            </p:extLst>
          </p:nvPr>
        </p:nvGraphicFramePr>
        <p:xfrm>
          <a:off x="765175" y="481013"/>
          <a:ext cx="6305550"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8509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6E90C7-0CC2-5A45-80F5-E0EA298434D7}"/>
              </a:ext>
            </a:extLst>
          </p:cNvPr>
          <p:cNvSpPr>
            <a:spLocks noGrp="1"/>
          </p:cNvSpPr>
          <p:nvPr>
            <p:ph type="title"/>
          </p:nvPr>
        </p:nvSpPr>
        <p:spPr/>
        <p:txBody>
          <a:bodyPr/>
          <a:lstStyle/>
          <a:p>
            <a:r>
              <a:rPr lang="nl-NL" dirty="0" err="1"/>
              <a:t>L’adjectif</a:t>
            </a:r>
            <a:r>
              <a:rPr lang="nl-NL" dirty="0"/>
              <a:t> – Bron C</a:t>
            </a:r>
          </a:p>
        </p:txBody>
      </p:sp>
      <p:sp>
        <p:nvSpPr>
          <p:cNvPr id="3" name="Tijdelijke aanduiding voor inhoud 2">
            <a:extLst>
              <a:ext uri="{FF2B5EF4-FFF2-40B4-BE49-F238E27FC236}">
                <a16:creationId xmlns:a16="http://schemas.microsoft.com/office/drawing/2014/main" id="{B41C2AF4-90E4-F54C-B163-807CEEE92C1C}"/>
              </a:ext>
            </a:extLst>
          </p:cNvPr>
          <p:cNvSpPr>
            <a:spLocks noGrp="1"/>
          </p:cNvSpPr>
          <p:nvPr>
            <p:ph idx="1"/>
          </p:nvPr>
        </p:nvSpPr>
        <p:spPr/>
        <p:txBody>
          <a:bodyPr/>
          <a:lstStyle/>
          <a:p>
            <a:r>
              <a:rPr lang="nl-NL" dirty="0"/>
              <a:t>Het bijvoeglijk naamwoord zegt iets over personen of dingen, dus over een zelfstandig naamwoord. In het Frans past het bijvoeglijk naamwoord zich aan de personen of het ding waar het bij hoort. </a:t>
            </a:r>
          </a:p>
        </p:txBody>
      </p:sp>
      <p:pic>
        <p:nvPicPr>
          <p:cNvPr id="5" name="Picture 4">
            <a:extLst>
              <a:ext uri="{FF2B5EF4-FFF2-40B4-BE49-F238E27FC236}">
                <a16:creationId xmlns:a16="http://schemas.microsoft.com/office/drawing/2014/main" id="{636B875E-0A3B-4B7D-8665-ADE3D0288EA2}"/>
              </a:ext>
            </a:extLst>
          </p:cNvPr>
          <p:cNvPicPr>
            <a:picLocks noChangeAspect="1"/>
          </p:cNvPicPr>
          <p:nvPr/>
        </p:nvPicPr>
        <p:blipFill>
          <a:blip r:embed="rId2"/>
          <a:stretch>
            <a:fillRect/>
          </a:stretch>
        </p:blipFill>
        <p:spPr>
          <a:xfrm>
            <a:off x="8001000" y="3086152"/>
            <a:ext cx="3251680" cy="3389463"/>
          </a:xfrm>
          <a:prstGeom prst="rect">
            <a:avLst/>
          </a:prstGeom>
        </p:spPr>
      </p:pic>
    </p:spTree>
    <p:extLst>
      <p:ext uri="{BB962C8B-B14F-4D97-AF65-F5344CB8AC3E}">
        <p14:creationId xmlns:p14="http://schemas.microsoft.com/office/powerpoint/2010/main" val="2563633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6E90C7-0CC2-5A45-80F5-E0EA298434D7}"/>
              </a:ext>
            </a:extLst>
          </p:cNvPr>
          <p:cNvSpPr>
            <a:spLocks noGrp="1"/>
          </p:cNvSpPr>
          <p:nvPr>
            <p:ph type="title"/>
          </p:nvPr>
        </p:nvSpPr>
        <p:spPr/>
        <p:txBody>
          <a:bodyPr/>
          <a:lstStyle/>
          <a:p>
            <a:r>
              <a:rPr lang="nl-NL" dirty="0" err="1"/>
              <a:t>L’adjectif</a:t>
            </a:r>
            <a:r>
              <a:rPr lang="nl-NL" dirty="0"/>
              <a:t> – Bron C</a:t>
            </a:r>
          </a:p>
        </p:txBody>
      </p:sp>
      <p:sp>
        <p:nvSpPr>
          <p:cNvPr id="3" name="Tijdelijke aanduiding voor inhoud 2">
            <a:extLst>
              <a:ext uri="{FF2B5EF4-FFF2-40B4-BE49-F238E27FC236}">
                <a16:creationId xmlns:a16="http://schemas.microsoft.com/office/drawing/2014/main" id="{B41C2AF4-90E4-F54C-B163-807CEEE92C1C}"/>
              </a:ext>
            </a:extLst>
          </p:cNvPr>
          <p:cNvSpPr>
            <a:spLocks noGrp="1"/>
          </p:cNvSpPr>
          <p:nvPr>
            <p:ph idx="1"/>
          </p:nvPr>
        </p:nvSpPr>
        <p:spPr/>
        <p:txBody>
          <a:bodyPr/>
          <a:lstStyle/>
          <a:p>
            <a:r>
              <a:rPr lang="nl-NL" dirty="0"/>
              <a:t>Het bijvoeglijk naamwoord zegt iets over personen of dingen, dus over een zelfstandig naamwoord. In het Frans past het bijvoeglijk naamwoord zich aan de personen of het ding waar het bij hoort. </a:t>
            </a:r>
          </a:p>
          <a:p>
            <a:endParaRPr lang="nl-NL" dirty="0"/>
          </a:p>
          <a:p>
            <a:endParaRPr lang="nl-NL" dirty="0"/>
          </a:p>
        </p:txBody>
      </p:sp>
      <p:graphicFrame>
        <p:nvGraphicFramePr>
          <p:cNvPr id="4" name="Tabel 3">
            <a:extLst>
              <a:ext uri="{FF2B5EF4-FFF2-40B4-BE49-F238E27FC236}">
                <a16:creationId xmlns:a16="http://schemas.microsoft.com/office/drawing/2014/main" id="{B3AB44B7-0FFC-AA42-B8A9-ED16536504B4}"/>
              </a:ext>
            </a:extLst>
          </p:cNvPr>
          <p:cNvGraphicFramePr>
            <a:graphicFrameLocks noGrp="1"/>
          </p:cNvGraphicFramePr>
          <p:nvPr>
            <p:extLst>
              <p:ext uri="{D42A27DB-BD31-4B8C-83A1-F6EECF244321}">
                <p14:modId xmlns:p14="http://schemas.microsoft.com/office/powerpoint/2010/main" val="1281990002"/>
              </p:ext>
            </p:extLst>
          </p:nvPr>
        </p:nvGraphicFramePr>
        <p:xfrm>
          <a:off x="2589212" y="3466151"/>
          <a:ext cx="8127999" cy="11125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979715119"/>
                    </a:ext>
                  </a:extLst>
                </a:gridCol>
                <a:gridCol w="2709333">
                  <a:extLst>
                    <a:ext uri="{9D8B030D-6E8A-4147-A177-3AD203B41FA5}">
                      <a16:colId xmlns:a16="http://schemas.microsoft.com/office/drawing/2014/main" val="2376329979"/>
                    </a:ext>
                  </a:extLst>
                </a:gridCol>
                <a:gridCol w="2709333">
                  <a:extLst>
                    <a:ext uri="{9D8B030D-6E8A-4147-A177-3AD203B41FA5}">
                      <a16:colId xmlns:a16="http://schemas.microsoft.com/office/drawing/2014/main" val="2356474284"/>
                    </a:ext>
                  </a:extLst>
                </a:gridCol>
              </a:tblGrid>
              <a:tr h="370840">
                <a:tc>
                  <a:txBody>
                    <a:bodyPr/>
                    <a:lstStyle/>
                    <a:p>
                      <a:endParaRPr lang="nl-NL" dirty="0"/>
                    </a:p>
                  </a:txBody>
                  <a:tcPr/>
                </a:tc>
                <a:tc>
                  <a:txBody>
                    <a:bodyPr/>
                    <a:lstStyle/>
                    <a:p>
                      <a:r>
                        <a:rPr lang="nl-NL" dirty="0"/>
                        <a:t>Mannelijk</a:t>
                      </a:r>
                    </a:p>
                  </a:txBody>
                  <a:tcPr/>
                </a:tc>
                <a:tc>
                  <a:txBody>
                    <a:bodyPr/>
                    <a:lstStyle/>
                    <a:p>
                      <a:r>
                        <a:rPr lang="nl-NL" dirty="0"/>
                        <a:t>Vrouwelijk</a:t>
                      </a:r>
                    </a:p>
                  </a:txBody>
                  <a:tcPr/>
                </a:tc>
                <a:extLst>
                  <a:ext uri="{0D108BD9-81ED-4DB2-BD59-A6C34878D82A}">
                    <a16:rowId xmlns:a16="http://schemas.microsoft.com/office/drawing/2014/main" val="3464739140"/>
                  </a:ext>
                </a:extLst>
              </a:tr>
              <a:tr h="370840">
                <a:tc>
                  <a:txBody>
                    <a:bodyPr/>
                    <a:lstStyle/>
                    <a:p>
                      <a:r>
                        <a:rPr lang="nl-NL" dirty="0"/>
                        <a:t>Enkelvoud</a:t>
                      </a:r>
                    </a:p>
                  </a:txBody>
                  <a:tcPr/>
                </a:tc>
                <a:tc>
                  <a:txBody>
                    <a:bodyPr/>
                    <a:lstStyle/>
                    <a:p>
                      <a:r>
                        <a:rPr lang="nl-NL" dirty="0"/>
                        <a:t>-</a:t>
                      </a:r>
                    </a:p>
                  </a:txBody>
                  <a:tcPr/>
                </a:tc>
                <a:tc>
                  <a:txBody>
                    <a:bodyPr/>
                    <a:lstStyle/>
                    <a:p>
                      <a:r>
                        <a:rPr lang="nl-NL" dirty="0"/>
                        <a:t>-e</a:t>
                      </a:r>
                    </a:p>
                  </a:txBody>
                  <a:tcPr/>
                </a:tc>
                <a:extLst>
                  <a:ext uri="{0D108BD9-81ED-4DB2-BD59-A6C34878D82A}">
                    <a16:rowId xmlns:a16="http://schemas.microsoft.com/office/drawing/2014/main" val="3581646108"/>
                  </a:ext>
                </a:extLst>
              </a:tr>
              <a:tr h="370840">
                <a:tc>
                  <a:txBody>
                    <a:bodyPr/>
                    <a:lstStyle/>
                    <a:p>
                      <a:r>
                        <a:rPr lang="nl-NL" dirty="0"/>
                        <a:t>Meervoud</a:t>
                      </a:r>
                    </a:p>
                  </a:txBody>
                  <a:tcPr/>
                </a:tc>
                <a:tc>
                  <a:txBody>
                    <a:bodyPr/>
                    <a:lstStyle/>
                    <a:p>
                      <a:r>
                        <a:rPr lang="nl-NL" dirty="0"/>
                        <a:t>-s</a:t>
                      </a:r>
                    </a:p>
                  </a:txBody>
                  <a:tcPr/>
                </a:tc>
                <a:tc>
                  <a:txBody>
                    <a:bodyPr/>
                    <a:lstStyle/>
                    <a:p>
                      <a:r>
                        <a:rPr lang="nl-NL" dirty="0"/>
                        <a:t>-es</a:t>
                      </a:r>
                    </a:p>
                  </a:txBody>
                  <a:tcPr/>
                </a:tc>
                <a:extLst>
                  <a:ext uri="{0D108BD9-81ED-4DB2-BD59-A6C34878D82A}">
                    <a16:rowId xmlns:a16="http://schemas.microsoft.com/office/drawing/2014/main" val="3458194505"/>
                  </a:ext>
                </a:extLst>
              </a:tr>
            </a:tbl>
          </a:graphicData>
        </a:graphic>
      </p:graphicFrame>
    </p:spTree>
    <p:extLst>
      <p:ext uri="{BB962C8B-B14F-4D97-AF65-F5344CB8AC3E}">
        <p14:creationId xmlns:p14="http://schemas.microsoft.com/office/powerpoint/2010/main" val="1161901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6E90C7-0CC2-5A45-80F5-E0EA298434D7}"/>
              </a:ext>
            </a:extLst>
          </p:cNvPr>
          <p:cNvSpPr>
            <a:spLocks noGrp="1"/>
          </p:cNvSpPr>
          <p:nvPr>
            <p:ph type="title"/>
          </p:nvPr>
        </p:nvSpPr>
        <p:spPr/>
        <p:txBody>
          <a:bodyPr/>
          <a:lstStyle/>
          <a:p>
            <a:r>
              <a:rPr lang="nl-NL" dirty="0" err="1"/>
              <a:t>L’adjectif</a:t>
            </a:r>
            <a:r>
              <a:rPr lang="nl-NL" dirty="0"/>
              <a:t> – Bron C</a:t>
            </a:r>
          </a:p>
        </p:txBody>
      </p:sp>
      <p:sp>
        <p:nvSpPr>
          <p:cNvPr id="3" name="Tijdelijke aanduiding voor inhoud 2">
            <a:extLst>
              <a:ext uri="{FF2B5EF4-FFF2-40B4-BE49-F238E27FC236}">
                <a16:creationId xmlns:a16="http://schemas.microsoft.com/office/drawing/2014/main" id="{B41C2AF4-90E4-F54C-B163-807CEEE92C1C}"/>
              </a:ext>
            </a:extLst>
          </p:cNvPr>
          <p:cNvSpPr>
            <a:spLocks noGrp="1"/>
          </p:cNvSpPr>
          <p:nvPr>
            <p:ph idx="1"/>
          </p:nvPr>
        </p:nvSpPr>
        <p:spPr/>
        <p:txBody>
          <a:bodyPr/>
          <a:lstStyle/>
          <a:p>
            <a:r>
              <a:rPr lang="nl-NL" dirty="0"/>
              <a:t>Het bijvoeglijk naamwoord zegt iets over personen of dingen, dus over een zelfstandig naamwoord. In het Frans past het bijvoeglijk naamwoord zich aan de personen of het ding waar het bij hoort. </a:t>
            </a:r>
          </a:p>
          <a:p>
            <a:endParaRPr lang="nl-NL" dirty="0"/>
          </a:p>
          <a:p>
            <a:endParaRPr lang="nl-NL" dirty="0"/>
          </a:p>
        </p:txBody>
      </p:sp>
      <p:graphicFrame>
        <p:nvGraphicFramePr>
          <p:cNvPr id="4" name="Tabel 3">
            <a:extLst>
              <a:ext uri="{FF2B5EF4-FFF2-40B4-BE49-F238E27FC236}">
                <a16:creationId xmlns:a16="http://schemas.microsoft.com/office/drawing/2014/main" id="{B3AB44B7-0FFC-AA42-B8A9-ED16536504B4}"/>
              </a:ext>
            </a:extLst>
          </p:cNvPr>
          <p:cNvGraphicFramePr>
            <a:graphicFrameLocks noGrp="1"/>
          </p:cNvGraphicFramePr>
          <p:nvPr/>
        </p:nvGraphicFramePr>
        <p:xfrm>
          <a:off x="2589212" y="3466151"/>
          <a:ext cx="8127999" cy="11125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979715119"/>
                    </a:ext>
                  </a:extLst>
                </a:gridCol>
                <a:gridCol w="2709333">
                  <a:extLst>
                    <a:ext uri="{9D8B030D-6E8A-4147-A177-3AD203B41FA5}">
                      <a16:colId xmlns:a16="http://schemas.microsoft.com/office/drawing/2014/main" val="2376329979"/>
                    </a:ext>
                  </a:extLst>
                </a:gridCol>
                <a:gridCol w="2709333">
                  <a:extLst>
                    <a:ext uri="{9D8B030D-6E8A-4147-A177-3AD203B41FA5}">
                      <a16:colId xmlns:a16="http://schemas.microsoft.com/office/drawing/2014/main" val="2356474284"/>
                    </a:ext>
                  </a:extLst>
                </a:gridCol>
              </a:tblGrid>
              <a:tr h="370840">
                <a:tc>
                  <a:txBody>
                    <a:bodyPr/>
                    <a:lstStyle/>
                    <a:p>
                      <a:endParaRPr lang="nl-NL" dirty="0"/>
                    </a:p>
                  </a:txBody>
                  <a:tcPr/>
                </a:tc>
                <a:tc>
                  <a:txBody>
                    <a:bodyPr/>
                    <a:lstStyle/>
                    <a:p>
                      <a:r>
                        <a:rPr lang="nl-NL" dirty="0"/>
                        <a:t>Mannelijk</a:t>
                      </a:r>
                    </a:p>
                  </a:txBody>
                  <a:tcPr/>
                </a:tc>
                <a:tc>
                  <a:txBody>
                    <a:bodyPr/>
                    <a:lstStyle/>
                    <a:p>
                      <a:r>
                        <a:rPr lang="nl-NL" dirty="0"/>
                        <a:t>Vrouwelijk</a:t>
                      </a:r>
                    </a:p>
                  </a:txBody>
                  <a:tcPr/>
                </a:tc>
                <a:extLst>
                  <a:ext uri="{0D108BD9-81ED-4DB2-BD59-A6C34878D82A}">
                    <a16:rowId xmlns:a16="http://schemas.microsoft.com/office/drawing/2014/main" val="3464739140"/>
                  </a:ext>
                </a:extLst>
              </a:tr>
              <a:tr h="370840">
                <a:tc>
                  <a:txBody>
                    <a:bodyPr/>
                    <a:lstStyle/>
                    <a:p>
                      <a:r>
                        <a:rPr lang="nl-NL" dirty="0"/>
                        <a:t>Enkelvoud</a:t>
                      </a:r>
                    </a:p>
                  </a:txBody>
                  <a:tcPr/>
                </a:tc>
                <a:tc>
                  <a:txBody>
                    <a:bodyPr/>
                    <a:lstStyle/>
                    <a:p>
                      <a:r>
                        <a:rPr lang="nl-NL" dirty="0"/>
                        <a:t>-</a:t>
                      </a:r>
                    </a:p>
                  </a:txBody>
                  <a:tcPr/>
                </a:tc>
                <a:tc>
                  <a:txBody>
                    <a:bodyPr/>
                    <a:lstStyle/>
                    <a:p>
                      <a:r>
                        <a:rPr lang="nl-NL" dirty="0"/>
                        <a:t>-e</a:t>
                      </a:r>
                    </a:p>
                  </a:txBody>
                  <a:tcPr/>
                </a:tc>
                <a:extLst>
                  <a:ext uri="{0D108BD9-81ED-4DB2-BD59-A6C34878D82A}">
                    <a16:rowId xmlns:a16="http://schemas.microsoft.com/office/drawing/2014/main" val="3581646108"/>
                  </a:ext>
                </a:extLst>
              </a:tr>
              <a:tr h="370840">
                <a:tc>
                  <a:txBody>
                    <a:bodyPr/>
                    <a:lstStyle/>
                    <a:p>
                      <a:r>
                        <a:rPr lang="nl-NL" dirty="0"/>
                        <a:t>Meervoud</a:t>
                      </a:r>
                    </a:p>
                  </a:txBody>
                  <a:tcPr/>
                </a:tc>
                <a:tc>
                  <a:txBody>
                    <a:bodyPr/>
                    <a:lstStyle/>
                    <a:p>
                      <a:r>
                        <a:rPr lang="nl-NL" dirty="0"/>
                        <a:t>-s</a:t>
                      </a:r>
                    </a:p>
                  </a:txBody>
                  <a:tcPr/>
                </a:tc>
                <a:tc>
                  <a:txBody>
                    <a:bodyPr/>
                    <a:lstStyle/>
                    <a:p>
                      <a:r>
                        <a:rPr lang="nl-NL" dirty="0"/>
                        <a:t>-es</a:t>
                      </a:r>
                    </a:p>
                  </a:txBody>
                  <a:tcPr/>
                </a:tc>
                <a:extLst>
                  <a:ext uri="{0D108BD9-81ED-4DB2-BD59-A6C34878D82A}">
                    <a16:rowId xmlns:a16="http://schemas.microsoft.com/office/drawing/2014/main" val="3458194505"/>
                  </a:ext>
                </a:extLst>
              </a:tr>
            </a:tbl>
          </a:graphicData>
        </a:graphic>
      </p:graphicFrame>
      <p:sp>
        <p:nvSpPr>
          <p:cNvPr id="5" name="Tekstvak 4">
            <a:extLst>
              <a:ext uri="{FF2B5EF4-FFF2-40B4-BE49-F238E27FC236}">
                <a16:creationId xmlns:a16="http://schemas.microsoft.com/office/drawing/2014/main" id="{1C666634-1488-3D47-A88F-C19202F68B72}"/>
              </a:ext>
            </a:extLst>
          </p:cNvPr>
          <p:cNvSpPr txBox="1"/>
          <p:nvPr/>
        </p:nvSpPr>
        <p:spPr>
          <a:xfrm>
            <a:off x="3017520" y="5006340"/>
            <a:ext cx="3416320" cy="646331"/>
          </a:xfrm>
          <a:prstGeom prst="rect">
            <a:avLst/>
          </a:prstGeom>
          <a:noFill/>
        </p:spPr>
        <p:txBody>
          <a:bodyPr wrap="none" rtlCol="0">
            <a:spAutoFit/>
          </a:bodyPr>
          <a:lstStyle/>
          <a:p>
            <a:r>
              <a:rPr lang="nl-NL" i="1" dirty="0"/>
              <a:t>Le T-shirt </a:t>
            </a:r>
            <a:r>
              <a:rPr lang="nl-NL" dirty="0" err="1"/>
              <a:t>est</a:t>
            </a:r>
            <a:r>
              <a:rPr lang="nl-NL" dirty="0"/>
              <a:t> bleu			</a:t>
            </a:r>
            <a:br>
              <a:rPr lang="nl-NL" dirty="0"/>
            </a:br>
            <a:r>
              <a:rPr lang="nl-NL" i="1" dirty="0"/>
              <a:t>La robe </a:t>
            </a:r>
            <a:r>
              <a:rPr lang="nl-NL" dirty="0" err="1"/>
              <a:t>est</a:t>
            </a:r>
            <a:r>
              <a:rPr lang="nl-NL" dirty="0"/>
              <a:t> bleu</a:t>
            </a:r>
            <a:r>
              <a:rPr lang="nl-NL" b="1" dirty="0"/>
              <a:t>e			</a:t>
            </a:r>
          </a:p>
        </p:txBody>
      </p:sp>
    </p:spTree>
    <p:extLst>
      <p:ext uri="{BB962C8B-B14F-4D97-AF65-F5344CB8AC3E}">
        <p14:creationId xmlns:p14="http://schemas.microsoft.com/office/powerpoint/2010/main" val="2460472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6E90C7-0CC2-5A45-80F5-E0EA298434D7}"/>
              </a:ext>
            </a:extLst>
          </p:cNvPr>
          <p:cNvSpPr>
            <a:spLocks noGrp="1"/>
          </p:cNvSpPr>
          <p:nvPr>
            <p:ph type="title"/>
          </p:nvPr>
        </p:nvSpPr>
        <p:spPr/>
        <p:txBody>
          <a:bodyPr/>
          <a:lstStyle/>
          <a:p>
            <a:r>
              <a:rPr lang="nl-NL" dirty="0" err="1"/>
              <a:t>L’adjectif</a:t>
            </a:r>
            <a:r>
              <a:rPr lang="nl-NL" dirty="0"/>
              <a:t> – Bron C</a:t>
            </a:r>
          </a:p>
        </p:txBody>
      </p:sp>
      <p:sp>
        <p:nvSpPr>
          <p:cNvPr id="3" name="Tijdelijke aanduiding voor inhoud 2">
            <a:extLst>
              <a:ext uri="{FF2B5EF4-FFF2-40B4-BE49-F238E27FC236}">
                <a16:creationId xmlns:a16="http://schemas.microsoft.com/office/drawing/2014/main" id="{B41C2AF4-90E4-F54C-B163-807CEEE92C1C}"/>
              </a:ext>
            </a:extLst>
          </p:cNvPr>
          <p:cNvSpPr>
            <a:spLocks noGrp="1"/>
          </p:cNvSpPr>
          <p:nvPr>
            <p:ph idx="1"/>
          </p:nvPr>
        </p:nvSpPr>
        <p:spPr/>
        <p:txBody>
          <a:bodyPr/>
          <a:lstStyle/>
          <a:p>
            <a:r>
              <a:rPr lang="nl-NL" dirty="0"/>
              <a:t>Het bijvoeglijk naamwoord zegt iets over personen of dingen, dus over een zelfstandig naamwoord. In het Frans past het bijvoeglijk naamwoord zich aan de personen of het ding waar het bij hoort. </a:t>
            </a:r>
          </a:p>
          <a:p>
            <a:endParaRPr lang="nl-NL" dirty="0"/>
          </a:p>
          <a:p>
            <a:endParaRPr lang="nl-NL" dirty="0"/>
          </a:p>
        </p:txBody>
      </p:sp>
      <p:graphicFrame>
        <p:nvGraphicFramePr>
          <p:cNvPr id="4" name="Tabel 3">
            <a:extLst>
              <a:ext uri="{FF2B5EF4-FFF2-40B4-BE49-F238E27FC236}">
                <a16:creationId xmlns:a16="http://schemas.microsoft.com/office/drawing/2014/main" id="{B3AB44B7-0FFC-AA42-B8A9-ED16536504B4}"/>
              </a:ext>
            </a:extLst>
          </p:cNvPr>
          <p:cNvGraphicFramePr>
            <a:graphicFrameLocks noGrp="1"/>
          </p:cNvGraphicFramePr>
          <p:nvPr/>
        </p:nvGraphicFramePr>
        <p:xfrm>
          <a:off x="2589212" y="3466151"/>
          <a:ext cx="8127999" cy="11125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979715119"/>
                    </a:ext>
                  </a:extLst>
                </a:gridCol>
                <a:gridCol w="2709333">
                  <a:extLst>
                    <a:ext uri="{9D8B030D-6E8A-4147-A177-3AD203B41FA5}">
                      <a16:colId xmlns:a16="http://schemas.microsoft.com/office/drawing/2014/main" val="2376329979"/>
                    </a:ext>
                  </a:extLst>
                </a:gridCol>
                <a:gridCol w="2709333">
                  <a:extLst>
                    <a:ext uri="{9D8B030D-6E8A-4147-A177-3AD203B41FA5}">
                      <a16:colId xmlns:a16="http://schemas.microsoft.com/office/drawing/2014/main" val="2356474284"/>
                    </a:ext>
                  </a:extLst>
                </a:gridCol>
              </a:tblGrid>
              <a:tr h="370840">
                <a:tc>
                  <a:txBody>
                    <a:bodyPr/>
                    <a:lstStyle/>
                    <a:p>
                      <a:endParaRPr lang="nl-NL" dirty="0"/>
                    </a:p>
                  </a:txBody>
                  <a:tcPr/>
                </a:tc>
                <a:tc>
                  <a:txBody>
                    <a:bodyPr/>
                    <a:lstStyle/>
                    <a:p>
                      <a:r>
                        <a:rPr lang="nl-NL" dirty="0"/>
                        <a:t>Mannelijk</a:t>
                      </a:r>
                    </a:p>
                  </a:txBody>
                  <a:tcPr/>
                </a:tc>
                <a:tc>
                  <a:txBody>
                    <a:bodyPr/>
                    <a:lstStyle/>
                    <a:p>
                      <a:r>
                        <a:rPr lang="nl-NL" dirty="0"/>
                        <a:t>Vrouwelijk</a:t>
                      </a:r>
                    </a:p>
                  </a:txBody>
                  <a:tcPr/>
                </a:tc>
                <a:extLst>
                  <a:ext uri="{0D108BD9-81ED-4DB2-BD59-A6C34878D82A}">
                    <a16:rowId xmlns:a16="http://schemas.microsoft.com/office/drawing/2014/main" val="3464739140"/>
                  </a:ext>
                </a:extLst>
              </a:tr>
              <a:tr h="370840">
                <a:tc>
                  <a:txBody>
                    <a:bodyPr/>
                    <a:lstStyle/>
                    <a:p>
                      <a:r>
                        <a:rPr lang="nl-NL" dirty="0"/>
                        <a:t>Enkelvoud</a:t>
                      </a:r>
                    </a:p>
                  </a:txBody>
                  <a:tcPr/>
                </a:tc>
                <a:tc>
                  <a:txBody>
                    <a:bodyPr/>
                    <a:lstStyle/>
                    <a:p>
                      <a:r>
                        <a:rPr lang="nl-NL" dirty="0"/>
                        <a:t>-</a:t>
                      </a:r>
                    </a:p>
                  </a:txBody>
                  <a:tcPr/>
                </a:tc>
                <a:tc>
                  <a:txBody>
                    <a:bodyPr/>
                    <a:lstStyle/>
                    <a:p>
                      <a:r>
                        <a:rPr lang="nl-NL" dirty="0"/>
                        <a:t>-e</a:t>
                      </a:r>
                    </a:p>
                  </a:txBody>
                  <a:tcPr/>
                </a:tc>
                <a:extLst>
                  <a:ext uri="{0D108BD9-81ED-4DB2-BD59-A6C34878D82A}">
                    <a16:rowId xmlns:a16="http://schemas.microsoft.com/office/drawing/2014/main" val="3581646108"/>
                  </a:ext>
                </a:extLst>
              </a:tr>
              <a:tr h="370840">
                <a:tc>
                  <a:txBody>
                    <a:bodyPr/>
                    <a:lstStyle/>
                    <a:p>
                      <a:r>
                        <a:rPr lang="nl-NL" dirty="0"/>
                        <a:t>Meervoud</a:t>
                      </a:r>
                    </a:p>
                  </a:txBody>
                  <a:tcPr/>
                </a:tc>
                <a:tc>
                  <a:txBody>
                    <a:bodyPr/>
                    <a:lstStyle/>
                    <a:p>
                      <a:r>
                        <a:rPr lang="nl-NL" dirty="0"/>
                        <a:t>-s</a:t>
                      </a:r>
                    </a:p>
                  </a:txBody>
                  <a:tcPr/>
                </a:tc>
                <a:tc>
                  <a:txBody>
                    <a:bodyPr/>
                    <a:lstStyle/>
                    <a:p>
                      <a:r>
                        <a:rPr lang="nl-NL" dirty="0"/>
                        <a:t>-es</a:t>
                      </a:r>
                    </a:p>
                  </a:txBody>
                  <a:tcPr/>
                </a:tc>
                <a:extLst>
                  <a:ext uri="{0D108BD9-81ED-4DB2-BD59-A6C34878D82A}">
                    <a16:rowId xmlns:a16="http://schemas.microsoft.com/office/drawing/2014/main" val="3458194505"/>
                  </a:ext>
                </a:extLst>
              </a:tr>
            </a:tbl>
          </a:graphicData>
        </a:graphic>
      </p:graphicFrame>
      <p:sp>
        <p:nvSpPr>
          <p:cNvPr id="5" name="Tekstvak 4">
            <a:extLst>
              <a:ext uri="{FF2B5EF4-FFF2-40B4-BE49-F238E27FC236}">
                <a16:creationId xmlns:a16="http://schemas.microsoft.com/office/drawing/2014/main" id="{1C666634-1488-3D47-A88F-C19202F68B72}"/>
              </a:ext>
            </a:extLst>
          </p:cNvPr>
          <p:cNvSpPr txBox="1"/>
          <p:nvPr/>
        </p:nvSpPr>
        <p:spPr>
          <a:xfrm>
            <a:off x="3017520" y="5006340"/>
            <a:ext cx="5004896" cy="646331"/>
          </a:xfrm>
          <a:prstGeom prst="rect">
            <a:avLst/>
          </a:prstGeom>
          <a:noFill/>
        </p:spPr>
        <p:txBody>
          <a:bodyPr wrap="none" rtlCol="0">
            <a:spAutoFit/>
          </a:bodyPr>
          <a:lstStyle/>
          <a:p>
            <a:r>
              <a:rPr lang="nl-NL" i="1" dirty="0"/>
              <a:t>Le T-shirt </a:t>
            </a:r>
            <a:r>
              <a:rPr lang="nl-NL" dirty="0" err="1"/>
              <a:t>est</a:t>
            </a:r>
            <a:r>
              <a:rPr lang="nl-NL" dirty="0"/>
              <a:t> bleu			Tim </a:t>
            </a:r>
            <a:r>
              <a:rPr lang="nl-NL" dirty="0" err="1"/>
              <a:t>est</a:t>
            </a:r>
            <a:r>
              <a:rPr lang="nl-NL" dirty="0"/>
              <a:t> petit	</a:t>
            </a:r>
            <a:br>
              <a:rPr lang="nl-NL" dirty="0"/>
            </a:br>
            <a:r>
              <a:rPr lang="nl-NL" i="1" dirty="0"/>
              <a:t>La robe </a:t>
            </a:r>
            <a:r>
              <a:rPr lang="nl-NL" dirty="0" err="1"/>
              <a:t>est</a:t>
            </a:r>
            <a:r>
              <a:rPr lang="nl-NL" dirty="0"/>
              <a:t> bleu</a:t>
            </a:r>
            <a:r>
              <a:rPr lang="nl-NL" b="1" dirty="0"/>
              <a:t>e			</a:t>
            </a:r>
            <a:r>
              <a:rPr lang="nl-NL" dirty="0"/>
              <a:t>Noa </a:t>
            </a:r>
            <a:r>
              <a:rPr lang="nl-NL" dirty="0" err="1"/>
              <a:t>est</a:t>
            </a:r>
            <a:r>
              <a:rPr lang="nl-NL" dirty="0"/>
              <a:t> </a:t>
            </a:r>
            <a:r>
              <a:rPr lang="nl-NL" dirty="0" err="1"/>
              <a:t>petit</a:t>
            </a:r>
            <a:r>
              <a:rPr lang="nl-NL" b="1" dirty="0" err="1"/>
              <a:t>e</a:t>
            </a:r>
            <a:endParaRPr lang="nl-NL" b="1" dirty="0"/>
          </a:p>
        </p:txBody>
      </p:sp>
    </p:spTree>
    <p:extLst>
      <p:ext uri="{BB962C8B-B14F-4D97-AF65-F5344CB8AC3E}">
        <p14:creationId xmlns:p14="http://schemas.microsoft.com/office/powerpoint/2010/main" val="1112968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6E90C7-0CC2-5A45-80F5-E0EA298434D7}"/>
              </a:ext>
            </a:extLst>
          </p:cNvPr>
          <p:cNvSpPr>
            <a:spLocks noGrp="1"/>
          </p:cNvSpPr>
          <p:nvPr>
            <p:ph type="title"/>
          </p:nvPr>
        </p:nvSpPr>
        <p:spPr/>
        <p:txBody>
          <a:bodyPr/>
          <a:lstStyle/>
          <a:p>
            <a:r>
              <a:rPr lang="nl-NL" dirty="0" err="1"/>
              <a:t>L’adjectif</a:t>
            </a:r>
            <a:r>
              <a:rPr lang="nl-NL" dirty="0"/>
              <a:t> – Bron C</a:t>
            </a:r>
          </a:p>
        </p:txBody>
      </p:sp>
      <p:sp>
        <p:nvSpPr>
          <p:cNvPr id="3" name="Tijdelijke aanduiding voor inhoud 2">
            <a:extLst>
              <a:ext uri="{FF2B5EF4-FFF2-40B4-BE49-F238E27FC236}">
                <a16:creationId xmlns:a16="http://schemas.microsoft.com/office/drawing/2014/main" id="{B41C2AF4-90E4-F54C-B163-807CEEE92C1C}"/>
              </a:ext>
            </a:extLst>
          </p:cNvPr>
          <p:cNvSpPr>
            <a:spLocks noGrp="1"/>
          </p:cNvSpPr>
          <p:nvPr>
            <p:ph idx="1"/>
          </p:nvPr>
        </p:nvSpPr>
        <p:spPr/>
        <p:txBody>
          <a:bodyPr/>
          <a:lstStyle/>
          <a:p>
            <a:r>
              <a:rPr lang="nl-NL" dirty="0"/>
              <a:t>Het bijvoeglijk naamwoord zegt iets over personen of dingen, dus over een zelfstandig naamwoord. In het Frans past het bijvoeglijk naamwoord zich aan de personen of het ding waar het bij hoort. </a:t>
            </a:r>
          </a:p>
          <a:p>
            <a:endParaRPr lang="nl-NL" dirty="0"/>
          </a:p>
          <a:p>
            <a:endParaRPr lang="nl-NL" dirty="0"/>
          </a:p>
        </p:txBody>
      </p:sp>
      <p:graphicFrame>
        <p:nvGraphicFramePr>
          <p:cNvPr id="4" name="Tabel 3">
            <a:extLst>
              <a:ext uri="{FF2B5EF4-FFF2-40B4-BE49-F238E27FC236}">
                <a16:creationId xmlns:a16="http://schemas.microsoft.com/office/drawing/2014/main" id="{B3AB44B7-0FFC-AA42-B8A9-ED16536504B4}"/>
              </a:ext>
            </a:extLst>
          </p:cNvPr>
          <p:cNvGraphicFramePr>
            <a:graphicFrameLocks noGrp="1"/>
          </p:cNvGraphicFramePr>
          <p:nvPr/>
        </p:nvGraphicFramePr>
        <p:xfrm>
          <a:off x="2589212" y="3466151"/>
          <a:ext cx="8127999" cy="11125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979715119"/>
                    </a:ext>
                  </a:extLst>
                </a:gridCol>
                <a:gridCol w="2709333">
                  <a:extLst>
                    <a:ext uri="{9D8B030D-6E8A-4147-A177-3AD203B41FA5}">
                      <a16:colId xmlns:a16="http://schemas.microsoft.com/office/drawing/2014/main" val="2376329979"/>
                    </a:ext>
                  </a:extLst>
                </a:gridCol>
                <a:gridCol w="2709333">
                  <a:extLst>
                    <a:ext uri="{9D8B030D-6E8A-4147-A177-3AD203B41FA5}">
                      <a16:colId xmlns:a16="http://schemas.microsoft.com/office/drawing/2014/main" val="2356474284"/>
                    </a:ext>
                  </a:extLst>
                </a:gridCol>
              </a:tblGrid>
              <a:tr h="370840">
                <a:tc>
                  <a:txBody>
                    <a:bodyPr/>
                    <a:lstStyle/>
                    <a:p>
                      <a:endParaRPr lang="nl-NL" dirty="0"/>
                    </a:p>
                  </a:txBody>
                  <a:tcPr/>
                </a:tc>
                <a:tc>
                  <a:txBody>
                    <a:bodyPr/>
                    <a:lstStyle/>
                    <a:p>
                      <a:r>
                        <a:rPr lang="nl-NL" dirty="0"/>
                        <a:t>Mannelijk</a:t>
                      </a:r>
                    </a:p>
                  </a:txBody>
                  <a:tcPr/>
                </a:tc>
                <a:tc>
                  <a:txBody>
                    <a:bodyPr/>
                    <a:lstStyle/>
                    <a:p>
                      <a:r>
                        <a:rPr lang="nl-NL" dirty="0"/>
                        <a:t>Vrouwelijk</a:t>
                      </a:r>
                    </a:p>
                  </a:txBody>
                  <a:tcPr/>
                </a:tc>
                <a:extLst>
                  <a:ext uri="{0D108BD9-81ED-4DB2-BD59-A6C34878D82A}">
                    <a16:rowId xmlns:a16="http://schemas.microsoft.com/office/drawing/2014/main" val="3464739140"/>
                  </a:ext>
                </a:extLst>
              </a:tr>
              <a:tr h="370840">
                <a:tc>
                  <a:txBody>
                    <a:bodyPr/>
                    <a:lstStyle/>
                    <a:p>
                      <a:r>
                        <a:rPr lang="nl-NL" dirty="0"/>
                        <a:t>Enkelvoud</a:t>
                      </a:r>
                    </a:p>
                  </a:txBody>
                  <a:tcPr/>
                </a:tc>
                <a:tc>
                  <a:txBody>
                    <a:bodyPr/>
                    <a:lstStyle/>
                    <a:p>
                      <a:r>
                        <a:rPr lang="nl-NL" dirty="0"/>
                        <a:t>-</a:t>
                      </a:r>
                    </a:p>
                  </a:txBody>
                  <a:tcPr/>
                </a:tc>
                <a:tc>
                  <a:txBody>
                    <a:bodyPr/>
                    <a:lstStyle/>
                    <a:p>
                      <a:r>
                        <a:rPr lang="nl-NL" dirty="0"/>
                        <a:t>-e</a:t>
                      </a:r>
                    </a:p>
                  </a:txBody>
                  <a:tcPr/>
                </a:tc>
                <a:extLst>
                  <a:ext uri="{0D108BD9-81ED-4DB2-BD59-A6C34878D82A}">
                    <a16:rowId xmlns:a16="http://schemas.microsoft.com/office/drawing/2014/main" val="3581646108"/>
                  </a:ext>
                </a:extLst>
              </a:tr>
              <a:tr h="370840">
                <a:tc>
                  <a:txBody>
                    <a:bodyPr/>
                    <a:lstStyle/>
                    <a:p>
                      <a:r>
                        <a:rPr lang="nl-NL" dirty="0"/>
                        <a:t>Meervoud</a:t>
                      </a:r>
                    </a:p>
                  </a:txBody>
                  <a:tcPr/>
                </a:tc>
                <a:tc>
                  <a:txBody>
                    <a:bodyPr/>
                    <a:lstStyle/>
                    <a:p>
                      <a:r>
                        <a:rPr lang="nl-NL" dirty="0"/>
                        <a:t>-s</a:t>
                      </a:r>
                    </a:p>
                  </a:txBody>
                  <a:tcPr/>
                </a:tc>
                <a:tc>
                  <a:txBody>
                    <a:bodyPr/>
                    <a:lstStyle/>
                    <a:p>
                      <a:r>
                        <a:rPr lang="nl-NL" dirty="0"/>
                        <a:t>-es</a:t>
                      </a:r>
                    </a:p>
                  </a:txBody>
                  <a:tcPr/>
                </a:tc>
                <a:extLst>
                  <a:ext uri="{0D108BD9-81ED-4DB2-BD59-A6C34878D82A}">
                    <a16:rowId xmlns:a16="http://schemas.microsoft.com/office/drawing/2014/main" val="3458194505"/>
                  </a:ext>
                </a:extLst>
              </a:tr>
            </a:tbl>
          </a:graphicData>
        </a:graphic>
      </p:graphicFrame>
      <p:sp>
        <p:nvSpPr>
          <p:cNvPr id="5" name="Tekstvak 4">
            <a:extLst>
              <a:ext uri="{FF2B5EF4-FFF2-40B4-BE49-F238E27FC236}">
                <a16:creationId xmlns:a16="http://schemas.microsoft.com/office/drawing/2014/main" id="{1C666634-1488-3D47-A88F-C19202F68B72}"/>
              </a:ext>
            </a:extLst>
          </p:cNvPr>
          <p:cNvSpPr txBox="1"/>
          <p:nvPr/>
        </p:nvSpPr>
        <p:spPr>
          <a:xfrm>
            <a:off x="3017520" y="5006340"/>
            <a:ext cx="5001690" cy="1477328"/>
          </a:xfrm>
          <a:prstGeom prst="rect">
            <a:avLst/>
          </a:prstGeom>
          <a:noFill/>
        </p:spPr>
        <p:txBody>
          <a:bodyPr wrap="none" rtlCol="0">
            <a:spAutoFit/>
          </a:bodyPr>
          <a:lstStyle/>
          <a:p>
            <a:r>
              <a:rPr lang="nl-NL" i="1" dirty="0"/>
              <a:t>Le T-shirt </a:t>
            </a:r>
            <a:r>
              <a:rPr lang="nl-NL" dirty="0" err="1"/>
              <a:t>est</a:t>
            </a:r>
            <a:r>
              <a:rPr lang="nl-NL" dirty="0"/>
              <a:t> bleu			Tim </a:t>
            </a:r>
            <a:r>
              <a:rPr lang="nl-NL" dirty="0" err="1"/>
              <a:t>est</a:t>
            </a:r>
            <a:r>
              <a:rPr lang="nl-NL" dirty="0"/>
              <a:t> petit	</a:t>
            </a:r>
            <a:br>
              <a:rPr lang="nl-NL" dirty="0"/>
            </a:br>
            <a:r>
              <a:rPr lang="nl-NL" i="1" dirty="0"/>
              <a:t>La robe </a:t>
            </a:r>
            <a:r>
              <a:rPr lang="nl-NL" dirty="0" err="1"/>
              <a:t>est</a:t>
            </a:r>
            <a:r>
              <a:rPr lang="nl-NL" dirty="0"/>
              <a:t> bleu</a:t>
            </a:r>
            <a:r>
              <a:rPr lang="nl-NL" b="1" dirty="0"/>
              <a:t>e			</a:t>
            </a:r>
            <a:r>
              <a:rPr lang="nl-NL" dirty="0"/>
              <a:t>Noa </a:t>
            </a:r>
            <a:r>
              <a:rPr lang="nl-NL" dirty="0" err="1"/>
              <a:t>est</a:t>
            </a:r>
            <a:r>
              <a:rPr lang="nl-NL" dirty="0"/>
              <a:t> </a:t>
            </a:r>
            <a:r>
              <a:rPr lang="nl-NL" dirty="0" err="1"/>
              <a:t>petit</a:t>
            </a:r>
            <a:r>
              <a:rPr lang="nl-NL" b="1" dirty="0" err="1"/>
              <a:t>e</a:t>
            </a:r>
            <a:br>
              <a:rPr lang="nl-NL" b="1" dirty="0"/>
            </a:br>
            <a:br>
              <a:rPr lang="nl-NL" b="1" dirty="0"/>
            </a:br>
            <a:r>
              <a:rPr lang="nl-NL" dirty="0"/>
              <a:t>Wesley et </a:t>
            </a:r>
            <a:r>
              <a:rPr lang="nl-NL" dirty="0" err="1"/>
              <a:t>Jerre</a:t>
            </a:r>
            <a:r>
              <a:rPr lang="nl-NL" dirty="0"/>
              <a:t> </a:t>
            </a:r>
            <a:r>
              <a:rPr lang="nl-NL" dirty="0" err="1"/>
              <a:t>sont</a:t>
            </a:r>
            <a:r>
              <a:rPr lang="nl-NL" dirty="0"/>
              <a:t> </a:t>
            </a:r>
            <a:r>
              <a:rPr lang="nl-NL" dirty="0" err="1"/>
              <a:t>petit</a:t>
            </a:r>
            <a:r>
              <a:rPr lang="nl-NL" b="1" dirty="0" err="1"/>
              <a:t>s</a:t>
            </a:r>
            <a:br>
              <a:rPr lang="nl-NL" b="1" dirty="0"/>
            </a:br>
            <a:r>
              <a:rPr lang="nl-NL" dirty="0"/>
              <a:t>Famke et Meis </a:t>
            </a:r>
            <a:r>
              <a:rPr lang="nl-NL" dirty="0" err="1"/>
              <a:t>sont</a:t>
            </a:r>
            <a:r>
              <a:rPr lang="nl-NL" dirty="0"/>
              <a:t> </a:t>
            </a:r>
            <a:r>
              <a:rPr lang="nl-NL" dirty="0" err="1"/>
              <a:t>petit</a:t>
            </a:r>
            <a:r>
              <a:rPr lang="nl-NL" b="1" dirty="0" err="1"/>
              <a:t>es</a:t>
            </a:r>
            <a:endParaRPr lang="nl-NL" b="1" dirty="0"/>
          </a:p>
        </p:txBody>
      </p:sp>
    </p:spTree>
    <p:extLst>
      <p:ext uri="{BB962C8B-B14F-4D97-AF65-F5344CB8AC3E}">
        <p14:creationId xmlns:p14="http://schemas.microsoft.com/office/powerpoint/2010/main" val="1320059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B1F517-D87A-584A-B9DC-74E3C57F2F41}"/>
              </a:ext>
            </a:extLst>
          </p:cNvPr>
          <p:cNvSpPr>
            <a:spLocks noGrp="1"/>
          </p:cNvSpPr>
          <p:nvPr>
            <p:ph type="title"/>
          </p:nvPr>
        </p:nvSpPr>
        <p:spPr/>
        <p:txBody>
          <a:bodyPr/>
          <a:lstStyle/>
          <a:p>
            <a:r>
              <a:rPr lang="nl-NL" dirty="0"/>
              <a:t>Let op</a:t>
            </a:r>
            <a:r>
              <a:rPr lang="nl-NL" dirty="0">
                <a:solidFill>
                  <a:srgbClr val="FF0000"/>
                </a:solidFill>
              </a:rPr>
              <a:t>!</a:t>
            </a:r>
          </a:p>
        </p:txBody>
      </p:sp>
      <p:sp>
        <p:nvSpPr>
          <p:cNvPr id="3" name="Tijdelijke aanduiding voor inhoud 2">
            <a:extLst>
              <a:ext uri="{FF2B5EF4-FFF2-40B4-BE49-F238E27FC236}">
                <a16:creationId xmlns:a16="http://schemas.microsoft.com/office/drawing/2014/main" id="{5145DCF6-1552-9E43-B73C-D64224812164}"/>
              </a:ext>
            </a:extLst>
          </p:cNvPr>
          <p:cNvSpPr>
            <a:spLocks noGrp="1"/>
          </p:cNvSpPr>
          <p:nvPr>
            <p:ph idx="1"/>
          </p:nvPr>
        </p:nvSpPr>
        <p:spPr/>
        <p:txBody>
          <a:bodyPr/>
          <a:lstStyle/>
          <a:p>
            <a:r>
              <a:rPr lang="nl-NL" b="1" u="sng" dirty="0"/>
              <a:t>Uitzonderingen:</a:t>
            </a:r>
            <a:br>
              <a:rPr lang="nl-NL" dirty="0"/>
            </a:br>
            <a:r>
              <a:rPr lang="nl-NL" dirty="0"/>
              <a:t>Eindigt een bijvoeglijk naamwoord op een </a:t>
            </a:r>
            <a:r>
              <a:rPr lang="nl-NL" b="1" dirty="0"/>
              <a:t>–e</a:t>
            </a:r>
            <a:r>
              <a:rPr lang="nl-NL" dirty="0"/>
              <a:t>? Dan krijg je geen extra </a:t>
            </a:r>
            <a:r>
              <a:rPr lang="nl-NL" b="1" dirty="0"/>
              <a:t>e</a:t>
            </a:r>
            <a:r>
              <a:rPr lang="nl-NL" dirty="0"/>
              <a:t> bij vrouwelijke woorden.</a:t>
            </a:r>
            <a:br>
              <a:rPr lang="nl-NL" dirty="0"/>
            </a:br>
            <a:r>
              <a:rPr lang="nl-NL" dirty="0"/>
              <a:t>- Le T-shirt </a:t>
            </a:r>
            <a:r>
              <a:rPr lang="nl-NL" dirty="0" err="1"/>
              <a:t>est</a:t>
            </a:r>
            <a:r>
              <a:rPr lang="nl-NL" dirty="0"/>
              <a:t> </a:t>
            </a:r>
            <a:r>
              <a:rPr lang="nl-NL" u="sng" dirty="0"/>
              <a:t>rouge</a:t>
            </a:r>
            <a:r>
              <a:rPr lang="nl-NL" dirty="0"/>
              <a:t>			La robe </a:t>
            </a:r>
            <a:r>
              <a:rPr lang="nl-NL" dirty="0" err="1"/>
              <a:t>est</a:t>
            </a:r>
            <a:r>
              <a:rPr lang="nl-NL" dirty="0"/>
              <a:t> </a:t>
            </a:r>
            <a:r>
              <a:rPr lang="nl-NL" u="sng" dirty="0"/>
              <a:t>rouge</a:t>
            </a:r>
            <a:br>
              <a:rPr lang="nl-NL" u="sng" dirty="0"/>
            </a:br>
            <a:br>
              <a:rPr lang="nl-NL" u="sng" dirty="0"/>
            </a:br>
            <a:endParaRPr lang="nl-NL" u="sng" dirty="0"/>
          </a:p>
        </p:txBody>
      </p:sp>
      <p:pic>
        <p:nvPicPr>
          <p:cNvPr id="4" name="Afbeelding 3">
            <a:extLst>
              <a:ext uri="{FF2B5EF4-FFF2-40B4-BE49-F238E27FC236}">
                <a16:creationId xmlns:a16="http://schemas.microsoft.com/office/drawing/2014/main" id="{6125B7C3-8FE5-1743-9E79-B76CC5F941DB}"/>
              </a:ext>
            </a:extLst>
          </p:cNvPr>
          <p:cNvPicPr>
            <a:picLocks noChangeAspect="1"/>
          </p:cNvPicPr>
          <p:nvPr/>
        </p:nvPicPr>
        <p:blipFill>
          <a:blip r:embed="rId2"/>
          <a:stretch>
            <a:fillRect/>
          </a:stretch>
        </p:blipFill>
        <p:spPr>
          <a:xfrm>
            <a:off x="9159240" y="3268980"/>
            <a:ext cx="2457450" cy="2457450"/>
          </a:xfrm>
          <a:prstGeom prst="rect">
            <a:avLst/>
          </a:prstGeom>
        </p:spPr>
      </p:pic>
    </p:spTree>
    <p:extLst>
      <p:ext uri="{BB962C8B-B14F-4D97-AF65-F5344CB8AC3E}">
        <p14:creationId xmlns:p14="http://schemas.microsoft.com/office/powerpoint/2010/main" val="233690400"/>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otalTime>13</TotalTime>
  <Words>647</Words>
  <Application>Microsoft Macintosh PowerPoint</Application>
  <PresentationFormat>Breedbeeld</PresentationFormat>
  <Paragraphs>68</Paragraphs>
  <Slides>13</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13</vt:i4>
      </vt:variant>
    </vt:vector>
  </HeadingPairs>
  <TitlesOfParts>
    <vt:vector size="17" baseType="lpstr">
      <vt:lpstr>Arial</vt:lpstr>
      <vt:lpstr>Gill Sans MT</vt:lpstr>
      <vt:lpstr>Impact</vt:lpstr>
      <vt:lpstr>Badge</vt:lpstr>
      <vt:lpstr>Klas 1 havo/vwo</vt:lpstr>
      <vt:lpstr>Wat valt jullie op?</vt:lpstr>
      <vt:lpstr>Contenu</vt:lpstr>
      <vt:lpstr>L’adjectif – Bron C</vt:lpstr>
      <vt:lpstr>L’adjectif – Bron C</vt:lpstr>
      <vt:lpstr>L’adjectif – Bron C</vt:lpstr>
      <vt:lpstr>L’adjectif – Bron C</vt:lpstr>
      <vt:lpstr>L’adjectif – Bron C</vt:lpstr>
      <vt:lpstr>Let op!</vt:lpstr>
      <vt:lpstr>Let op!</vt:lpstr>
      <vt:lpstr>Onregelmatige vormen</vt:lpstr>
      <vt:lpstr>Contenu</vt:lpstr>
      <vt:lpstr>Samenwerkingsopdracht  Maak minimaal 5 zinnen!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Klas 1 havo/vwo</dc:title>
  <dc:creator>Hajar Bouchnaf</dc:creator>
  <cp:lastModifiedBy>Maryama Faraji (0931900)</cp:lastModifiedBy>
  <cp:revision>3</cp:revision>
  <dcterms:created xsi:type="dcterms:W3CDTF">2020-03-10T13:44:10Z</dcterms:created>
  <dcterms:modified xsi:type="dcterms:W3CDTF">2020-03-19T13:18:43Z</dcterms:modified>
</cp:coreProperties>
</file>