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60" r:id="rId4"/>
    <p:sldId id="261" r:id="rId5"/>
    <p:sldId id="262" r:id="rId6"/>
    <p:sldId id="263" r:id="rId7"/>
    <p:sldId id="264" r:id="rId8"/>
    <p:sldId id="265" r:id="rId9"/>
    <p:sldId id="266" r:id="rId10"/>
    <p:sldId id="267" r:id="rId11"/>
    <p:sldId id="268" r:id="rId12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7" d="100"/>
          <a:sy n="107" d="100"/>
        </p:scale>
        <p:origin x="-72" y="11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nl-NL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nl-NL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nl-NL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0BE8BC3A-0491-4AD2-AB69-58E948991438}" type="datetimeFigureOut">
              <a:rPr lang="nl-NL" smtClean="0"/>
              <a:t>29-4-2018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466BAE38-FBD5-44A9-9790-C22064688018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47664" y="620688"/>
            <a:ext cx="7714859" cy="2648585"/>
          </a:xfrm>
        </p:spPr>
        <p:txBody>
          <a:bodyPr/>
          <a:lstStyle/>
          <a:p>
            <a:r>
              <a:rPr lang="nl-NL" sz="6000" dirty="0" smtClean="0"/>
              <a:t>Grammatica</a:t>
            </a:r>
            <a:endParaRPr lang="nl-NL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55776" y="3933056"/>
            <a:ext cx="6698605" cy="1785584"/>
          </a:xfrm>
        </p:spPr>
        <p:txBody>
          <a:bodyPr>
            <a:normAutofit/>
          </a:bodyPr>
          <a:lstStyle/>
          <a:p>
            <a:r>
              <a:rPr lang="nl-NL" sz="4400" dirty="0" smtClean="0"/>
              <a:t>Zinsdelen</a:t>
            </a:r>
            <a:endParaRPr lang="nl-NL" sz="4400" dirty="0"/>
          </a:p>
        </p:txBody>
      </p:sp>
    </p:spTree>
    <p:extLst>
      <p:ext uri="{BB962C8B-B14F-4D97-AF65-F5344CB8AC3E}">
        <p14:creationId xmlns:p14="http://schemas.microsoft.com/office/powerpoint/2010/main" val="9209314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 1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nl-NL" dirty="0" smtClean="0"/>
              <a:t>Het meisje geeft haar moeder een dikke knuffel</a:t>
            </a:r>
          </a:p>
          <a:p>
            <a:endParaRPr lang="nl-NL" dirty="0" smtClean="0"/>
          </a:p>
          <a:p>
            <a:r>
              <a:rPr lang="nl-NL" dirty="0"/>
              <a:t>Persoonsvorm = geeft</a:t>
            </a:r>
          </a:p>
          <a:p>
            <a:r>
              <a:rPr lang="nl-NL" dirty="0"/>
              <a:t>Werkwoordelijk gezegde = geeft</a:t>
            </a:r>
          </a:p>
          <a:p>
            <a:r>
              <a:rPr lang="nl-NL" dirty="0"/>
              <a:t>Onderwerp = het meisje</a:t>
            </a:r>
          </a:p>
          <a:p>
            <a:r>
              <a:rPr lang="nl-NL" dirty="0"/>
              <a:t>Lijdend voorwerp = een dikke knuffel</a:t>
            </a:r>
          </a:p>
          <a:p>
            <a:r>
              <a:rPr lang="nl-NL" dirty="0"/>
              <a:t>Meewerkend voorwerp = haar moeder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9309592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 2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8075240" cy="4873752"/>
          </a:xfrm>
        </p:spPr>
        <p:txBody>
          <a:bodyPr/>
          <a:lstStyle/>
          <a:p>
            <a:r>
              <a:rPr lang="nl-NL" dirty="0" smtClean="0"/>
              <a:t>Leo zal elk jaar een kerstkaart aan zijn oma sturen</a:t>
            </a:r>
          </a:p>
          <a:p>
            <a:endParaRPr lang="nl-NL" dirty="0"/>
          </a:p>
          <a:p>
            <a:r>
              <a:rPr lang="nl-NL" dirty="0" smtClean="0"/>
              <a:t>Persoonsvorm = zal</a:t>
            </a:r>
          </a:p>
          <a:p>
            <a:r>
              <a:rPr lang="nl-NL" dirty="0" smtClean="0"/>
              <a:t>Werkwoordelijk gezegde = zal sturen</a:t>
            </a:r>
          </a:p>
          <a:p>
            <a:r>
              <a:rPr lang="nl-NL" dirty="0" smtClean="0"/>
              <a:t>Onderwerp = Leo</a:t>
            </a:r>
          </a:p>
          <a:p>
            <a:r>
              <a:rPr lang="nl-NL" dirty="0" smtClean="0"/>
              <a:t>Lijdend voorwerp = een kerstkaart</a:t>
            </a:r>
          </a:p>
          <a:p>
            <a:r>
              <a:rPr lang="nl-NL" dirty="0" smtClean="0"/>
              <a:t>Meewerkend voorwerp = aan zijn oma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094458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Zinsdelen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Zinnen kun je in kleinere stukje opdelen</a:t>
            </a:r>
          </a:p>
          <a:p>
            <a:endParaRPr lang="nl-NL" dirty="0" smtClean="0"/>
          </a:p>
          <a:p>
            <a:r>
              <a:rPr lang="nl-NL" dirty="0" smtClean="0"/>
              <a:t>Elk stukje heeft een eigen naam en functie</a:t>
            </a:r>
          </a:p>
          <a:p>
            <a:endParaRPr lang="nl-NL" dirty="0"/>
          </a:p>
          <a:p>
            <a:r>
              <a:rPr lang="nl-NL" dirty="0" smtClean="0"/>
              <a:t>De stukjes kun je op verschillende plekken in de zin zetten</a:t>
            </a:r>
          </a:p>
          <a:p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5324272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Namen zinsdelen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nl-NL" dirty="0" smtClean="0"/>
              <a:t>Persoonsvorm</a:t>
            </a:r>
          </a:p>
          <a:p>
            <a:endParaRPr lang="nl-NL" dirty="0" smtClean="0"/>
          </a:p>
          <a:p>
            <a:r>
              <a:rPr lang="nl-NL" dirty="0" smtClean="0"/>
              <a:t>Werkwoordelijk gezegde</a:t>
            </a:r>
          </a:p>
          <a:p>
            <a:endParaRPr lang="nl-NL" dirty="0" smtClean="0"/>
          </a:p>
          <a:p>
            <a:r>
              <a:rPr lang="nl-NL" dirty="0" smtClean="0"/>
              <a:t>Onderwerp</a:t>
            </a:r>
          </a:p>
          <a:p>
            <a:endParaRPr lang="nl-NL" dirty="0" smtClean="0"/>
          </a:p>
          <a:p>
            <a:r>
              <a:rPr lang="nl-NL" dirty="0" smtClean="0"/>
              <a:t>Lijdend voorwerp</a:t>
            </a:r>
          </a:p>
          <a:p>
            <a:endParaRPr lang="nl-NL" dirty="0" smtClean="0"/>
          </a:p>
          <a:p>
            <a:r>
              <a:rPr lang="nl-NL" dirty="0" smtClean="0"/>
              <a:t>Meewerkend voorwerp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179613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Persoonsvorm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nl-NL" dirty="0" smtClean="0"/>
              <a:t>De persoonsvorm is een werkwoord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Je kunt de pv op </a:t>
            </a:r>
            <a:r>
              <a:rPr lang="nl-NL" dirty="0" smtClean="0"/>
              <a:t>2 manieren vinden:</a:t>
            </a:r>
          </a:p>
          <a:p>
            <a:pPr>
              <a:buFontTx/>
              <a:buChar char="-"/>
            </a:pPr>
            <a:r>
              <a:rPr lang="nl-NL" dirty="0" smtClean="0"/>
              <a:t>Zet de zin in een andere tijd. Het enige woord dat verandert, is de persoonsvorm.</a:t>
            </a:r>
          </a:p>
          <a:p>
            <a:pPr>
              <a:buFontTx/>
              <a:buChar char="-"/>
            </a:pPr>
            <a:r>
              <a:rPr lang="nl-NL" dirty="0" smtClean="0"/>
              <a:t>Maak de zin vragend. Het werkwoord dat vooraan staat, is de persoonsvorm.</a:t>
            </a:r>
          </a:p>
          <a:p>
            <a:pPr>
              <a:buFontTx/>
              <a:buChar char="-"/>
            </a:pPr>
            <a:endParaRPr lang="nl-NL" dirty="0" smtClean="0"/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3136462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Voorbeelden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nl-NL" dirty="0" smtClean="0"/>
              <a:t>De man zit op de stoel</a:t>
            </a:r>
          </a:p>
          <a:p>
            <a:r>
              <a:rPr lang="nl-NL" dirty="0" smtClean="0"/>
              <a:t>De man </a:t>
            </a:r>
            <a:r>
              <a:rPr lang="nl-NL" b="1" i="1" dirty="0" smtClean="0"/>
              <a:t>zat</a:t>
            </a:r>
            <a:r>
              <a:rPr lang="nl-NL" dirty="0" smtClean="0"/>
              <a:t> op de stoel</a:t>
            </a:r>
          </a:p>
          <a:p>
            <a:r>
              <a:rPr lang="nl-NL" b="1" i="1" dirty="0" smtClean="0"/>
              <a:t>Zit </a:t>
            </a:r>
            <a:r>
              <a:rPr lang="nl-NL" dirty="0" smtClean="0"/>
              <a:t>de man op de stoel?</a:t>
            </a:r>
          </a:p>
          <a:p>
            <a:endParaRPr lang="nl-NL" b="1" i="1" dirty="0"/>
          </a:p>
          <a:p>
            <a:r>
              <a:rPr lang="nl-NL" dirty="0" smtClean="0"/>
              <a:t>Dat heb ik nog nooit gedaan</a:t>
            </a:r>
          </a:p>
          <a:p>
            <a:r>
              <a:rPr lang="nl-NL" dirty="0" smtClean="0"/>
              <a:t>Dat </a:t>
            </a:r>
            <a:r>
              <a:rPr lang="nl-NL" b="1" i="1" dirty="0" smtClean="0"/>
              <a:t>had</a:t>
            </a:r>
            <a:r>
              <a:rPr lang="nl-NL" dirty="0" smtClean="0"/>
              <a:t> ik nog nooit gedaan</a:t>
            </a:r>
          </a:p>
          <a:p>
            <a:r>
              <a:rPr lang="nl-NL" b="1" i="1" dirty="0" smtClean="0"/>
              <a:t>Heb</a:t>
            </a:r>
            <a:r>
              <a:rPr lang="nl-NL" dirty="0" smtClean="0"/>
              <a:t> ik dat nog nooit gedaan?</a:t>
            </a:r>
            <a:endParaRPr lang="nl-NL" b="1" i="1" dirty="0"/>
          </a:p>
        </p:txBody>
      </p:sp>
    </p:spTree>
    <p:extLst>
      <p:ext uri="{BB962C8B-B14F-4D97-AF65-F5344CB8AC3E}">
        <p14:creationId xmlns:p14="http://schemas.microsoft.com/office/powerpoint/2010/main" val="36448513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Werkwoordelijk </a:t>
            </a:r>
            <a:r>
              <a:rPr lang="nl-NL" dirty="0" smtClean="0"/>
              <a:t>gezegde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nl-NL" dirty="0" smtClean="0"/>
              <a:t>Alle werkwoorden in een zin</a:t>
            </a:r>
          </a:p>
          <a:p>
            <a:r>
              <a:rPr lang="nl-NL" dirty="0" smtClean="0"/>
              <a:t>Dus ook persoonsvorm!</a:t>
            </a:r>
          </a:p>
          <a:p>
            <a:endParaRPr lang="nl-NL" dirty="0"/>
          </a:p>
          <a:p>
            <a:r>
              <a:rPr lang="nl-NL" dirty="0" smtClean="0"/>
              <a:t>De man zit op de </a:t>
            </a:r>
            <a:r>
              <a:rPr lang="nl-NL" dirty="0" smtClean="0"/>
              <a:t>stoel.</a:t>
            </a:r>
            <a:endParaRPr lang="nl-NL" dirty="0" smtClean="0"/>
          </a:p>
          <a:p>
            <a:r>
              <a:rPr lang="nl-NL" dirty="0" smtClean="0"/>
              <a:t>Persoonsvorm = zit</a:t>
            </a:r>
          </a:p>
          <a:p>
            <a:r>
              <a:rPr lang="nl-NL" dirty="0" smtClean="0"/>
              <a:t>Werkwoordelijk gezegde = zit</a:t>
            </a:r>
          </a:p>
          <a:p>
            <a:endParaRPr lang="nl-NL" dirty="0"/>
          </a:p>
          <a:p>
            <a:r>
              <a:rPr lang="nl-NL" dirty="0" smtClean="0"/>
              <a:t>De man heeft op de stoel </a:t>
            </a:r>
            <a:r>
              <a:rPr lang="nl-NL" dirty="0" smtClean="0"/>
              <a:t>gezeten.</a:t>
            </a:r>
            <a:endParaRPr lang="nl-NL" dirty="0" smtClean="0"/>
          </a:p>
          <a:p>
            <a:r>
              <a:rPr lang="nl-NL" dirty="0" smtClean="0"/>
              <a:t>Persoonsvorm = heeft</a:t>
            </a:r>
          </a:p>
          <a:p>
            <a:r>
              <a:rPr lang="nl-NL" dirty="0" smtClean="0"/>
              <a:t>Werkwoordelijk gezegde = heeft gezeten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211762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Onderwerp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nl-NL" dirty="0" smtClean="0"/>
              <a:t>Het onderwerp vind je door de volgende vraag te stellen:</a:t>
            </a:r>
          </a:p>
          <a:p>
            <a:r>
              <a:rPr lang="nl-NL" dirty="0" smtClean="0"/>
              <a:t>Wie/wat + werkwoordelijk gezegde?</a:t>
            </a:r>
          </a:p>
          <a:p>
            <a:endParaRPr lang="nl-NL" dirty="0" smtClean="0"/>
          </a:p>
          <a:p>
            <a:r>
              <a:rPr lang="nl-NL" dirty="0" smtClean="0"/>
              <a:t>De man zit op de stoel</a:t>
            </a:r>
          </a:p>
          <a:p>
            <a:r>
              <a:rPr lang="nl-NL" dirty="0" smtClean="0"/>
              <a:t>Werkwoordelijk gezegde = zit</a:t>
            </a:r>
          </a:p>
          <a:p>
            <a:r>
              <a:rPr lang="nl-NL" dirty="0" smtClean="0"/>
              <a:t>Vraag: wie zit? Antwoord: de man</a:t>
            </a:r>
          </a:p>
          <a:p>
            <a:endParaRPr lang="nl-NL" dirty="0" smtClean="0"/>
          </a:p>
          <a:p>
            <a:r>
              <a:rPr lang="nl-NL" dirty="0" smtClean="0"/>
              <a:t>Theo heb ik een brief gegeven</a:t>
            </a:r>
          </a:p>
          <a:p>
            <a:r>
              <a:rPr lang="nl-NL" dirty="0" smtClean="0"/>
              <a:t>Werkwoordelijk gezegde: heb gegeven</a:t>
            </a:r>
          </a:p>
          <a:p>
            <a:r>
              <a:rPr lang="nl-NL" dirty="0" smtClean="0"/>
              <a:t>Vraag: wie heeft gegeven? Antwoord: ik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230583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Lijdend voorwerp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nl-NL" dirty="0" smtClean="0"/>
              <a:t>Het lijdend voorwerp vind je door de volgende vraag te stellen:</a:t>
            </a:r>
          </a:p>
          <a:p>
            <a:r>
              <a:rPr lang="nl-NL" dirty="0" smtClean="0"/>
              <a:t>Wie/wat + onderwerp + werkwoordelijk gezegde?</a:t>
            </a:r>
          </a:p>
          <a:p>
            <a:endParaRPr lang="nl-NL" dirty="0"/>
          </a:p>
          <a:p>
            <a:r>
              <a:rPr lang="nl-NL" dirty="0" smtClean="0"/>
              <a:t>Theo heb ik een brief gegeven</a:t>
            </a:r>
          </a:p>
          <a:p>
            <a:r>
              <a:rPr lang="nl-NL" dirty="0" smtClean="0"/>
              <a:t>Vraag: wie/wat heb ik gegeven? </a:t>
            </a:r>
          </a:p>
          <a:p>
            <a:r>
              <a:rPr lang="nl-NL" dirty="0" smtClean="0"/>
              <a:t>Antwoord: een brief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388734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Meewerkend voorwerp</a:t>
            </a:r>
            <a:endParaRPr lang="nl-NL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nl-NL" dirty="0" smtClean="0"/>
              <a:t>Het meewerkend voorwerp vind je door de volgende vraag te stellen:</a:t>
            </a:r>
          </a:p>
          <a:p>
            <a:r>
              <a:rPr lang="nl-NL" dirty="0" smtClean="0"/>
              <a:t>Aan/voor wie of wat wordt dit gedaan?</a:t>
            </a:r>
          </a:p>
          <a:p>
            <a:r>
              <a:rPr lang="nl-NL" dirty="0" smtClean="0"/>
              <a:t>Controle: als er aan/voor staat, moet je het kunnen weglaten. Als het er niet staat, moet je het kunnen toevoegen</a:t>
            </a:r>
          </a:p>
          <a:p>
            <a:endParaRPr lang="nl-NL" dirty="0"/>
          </a:p>
          <a:p>
            <a:r>
              <a:rPr lang="nl-NL" dirty="0" smtClean="0"/>
              <a:t>Theo heb ik een brief gegeven</a:t>
            </a:r>
          </a:p>
          <a:p>
            <a:r>
              <a:rPr lang="nl-NL" dirty="0" smtClean="0"/>
              <a:t>Vraag: aan/voor wie heb ik een brief gegeven?</a:t>
            </a:r>
          </a:p>
          <a:p>
            <a:r>
              <a:rPr lang="nl-NL" dirty="0" smtClean="0"/>
              <a:t>Antwoord: Theo</a:t>
            </a:r>
          </a:p>
          <a:p>
            <a:r>
              <a:rPr lang="nl-NL" dirty="0" smtClean="0"/>
              <a:t>Controle: Aan Theo heb ik een brief gegeven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896771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9" presetID="2" presetClass="entr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46</TotalTime>
  <Words>401</Words>
  <Application>Microsoft Office PowerPoint</Application>
  <PresentationFormat>Diavoorstelling (4:3)</PresentationFormat>
  <Paragraphs>88</Paragraphs>
  <Slides>11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2" baseType="lpstr">
      <vt:lpstr>Oriel</vt:lpstr>
      <vt:lpstr>Grammatica</vt:lpstr>
      <vt:lpstr>Zinsdelen</vt:lpstr>
      <vt:lpstr>Namen zinsdelen</vt:lpstr>
      <vt:lpstr>Persoonsvorm</vt:lpstr>
      <vt:lpstr>Voorbeelden</vt:lpstr>
      <vt:lpstr>Werkwoordelijk gezegde</vt:lpstr>
      <vt:lpstr>Onderwerp</vt:lpstr>
      <vt:lpstr>Lijdend voorwerp</vt:lpstr>
      <vt:lpstr>Meewerkend voorwerp</vt:lpstr>
      <vt:lpstr>Voorbeeld 1</vt:lpstr>
      <vt:lpstr>Voorbeeld 2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Grammatica</dc:title>
  <dc:creator>Marten de Vrij</dc:creator>
  <cp:lastModifiedBy>feikje</cp:lastModifiedBy>
  <cp:revision>6</cp:revision>
  <dcterms:created xsi:type="dcterms:W3CDTF">2017-02-11T15:15:40Z</dcterms:created>
  <dcterms:modified xsi:type="dcterms:W3CDTF">2018-04-29T09:02:07Z</dcterms:modified>
</cp:coreProperties>
</file>

<file path=docProps/thumbnail.jpeg>
</file>