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3/18/2020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A391AF-2125-41FC-B501-9CBE152EB1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Nederlands klas 3</a:t>
            </a:r>
            <a:br>
              <a:rPr lang="nl-NL" dirty="0"/>
            </a:br>
            <a:r>
              <a:rPr lang="nl-NL" dirty="0"/>
              <a:t>4.1 fictie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8A66811-B90F-4A09-8FCE-CC1F249B38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9701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1FACE0-7C8F-478F-8E52-C3830731B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 deze paragraaf leer je: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EE5E01-5C84-420E-AF01-92988AA782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begin en het einde van het verhaal benoemen</a:t>
            </a:r>
          </a:p>
          <a:p>
            <a:r>
              <a:rPr lang="nl-NL" dirty="0"/>
              <a:t>Het onderwerp en thema van een verhaal beschrijven</a:t>
            </a:r>
          </a:p>
        </p:txBody>
      </p:sp>
    </p:spTree>
    <p:extLst>
      <p:ext uri="{BB962C8B-B14F-4D97-AF65-F5344CB8AC3E}">
        <p14:creationId xmlns:p14="http://schemas.microsoft.com/office/powerpoint/2010/main" val="2866101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CC7338-CDCD-4EF2-850B-598518E8C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Open en gesloten eind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47152A-BFF1-4F6E-8591-BE204AFCA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verhaal kan op 2 manieren eindigen</a:t>
            </a:r>
          </a:p>
          <a:p>
            <a:r>
              <a:rPr lang="nl-NL" dirty="0"/>
              <a:t>Gesloten einde: het verhaal is opgelost</a:t>
            </a:r>
          </a:p>
          <a:p>
            <a:r>
              <a:rPr lang="nl-NL" dirty="0"/>
              <a:t>Open einde: sommigen zaken zijn nog niet opgelost</a:t>
            </a:r>
          </a:p>
        </p:txBody>
      </p:sp>
    </p:spTree>
    <p:extLst>
      <p:ext uri="{BB962C8B-B14F-4D97-AF65-F5344CB8AC3E}">
        <p14:creationId xmlns:p14="http://schemas.microsoft.com/office/powerpoint/2010/main" val="3039908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0E426-12C0-46CD-AB68-6DA2AB39E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thema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F99565-C7C5-4438-902E-D496F72580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onderwerp geeft aan waar het neutraal over gaat</a:t>
            </a:r>
          </a:p>
          <a:p>
            <a:r>
              <a:rPr lang="nl-NL" dirty="0"/>
              <a:t>Het thema formuleert kort en algemeen wat de strekking van </a:t>
            </a:r>
            <a:r>
              <a:rPr lang="nl-NL"/>
              <a:t>het verhaal 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336714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eerbaar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9ECD33"/>
      </a:accent1>
      <a:accent2>
        <a:srgbClr val="E19933"/>
      </a:accent2>
      <a:accent3>
        <a:srgbClr val="DC5D3D"/>
      </a:accent3>
      <a:accent4>
        <a:srgbClr val="A967CB"/>
      </a:accent4>
      <a:accent5>
        <a:srgbClr val="5EA5DD"/>
      </a:accent5>
      <a:accent6>
        <a:srgbClr val="44BEA9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98D1675B-7325-48AD-994B-0DEF3379A9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TM03457503[[fn=Citeerbaar]]</Template>
  <TotalTime>130</TotalTime>
  <Words>79</Words>
  <Application>Microsoft Office PowerPoint</Application>
  <PresentationFormat>Breedbeeld</PresentationFormat>
  <Paragraphs>11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7" baseType="lpstr">
      <vt:lpstr>Century Gothic</vt:lpstr>
      <vt:lpstr>Wingdings 2</vt:lpstr>
      <vt:lpstr>Citeerbaar</vt:lpstr>
      <vt:lpstr>Nederlands klas 3 4.1 fictie</vt:lpstr>
      <vt:lpstr>In deze paragraaf leer je:</vt:lpstr>
      <vt:lpstr>Open en gesloten eind</vt:lpstr>
      <vt:lpstr>thema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Nederlands klas 3 4.1 fictie</dc:title>
  <dc:creator>sjoerd</dc:creator>
  <cp:lastModifiedBy>sjoerd</cp:lastModifiedBy>
  <cp:revision>3</cp:revision>
  <dcterms:created xsi:type="dcterms:W3CDTF">2020-03-18T11:49:32Z</dcterms:created>
  <dcterms:modified xsi:type="dcterms:W3CDTF">2020-03-18T14:00:06Z</dcterms:modified>
</cp:coreProperties>
</file>