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3/24/2020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52D74-6F15-4585-8D14-9B09E373222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Nederlands klas 3 </a:t>
            </a:r>
            <a:br>
              <a:rPr lang="nl-NL" dirty="0"/>
            </a:br>
            <a:r>
              <a:rPr lang="nl-NL" dirty="0"/>
              <a:t>4.6 spreken, kijken, luisteren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02AC61-5C67-4DB2-AB69-BA77042A8D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74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CDC1A6-0A9C-442C-B0FE-0CFC7CD21A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Overleg of vergadering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4DFAD8-8FCE-4113-B49F-CE6693396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overleg  of vergadering is een groepsgesprek tussen mensen die samenwerken</a:t>
            </a:r>
          </a:p>
          <a:p>
            <a:r>
              <a:rPr lang="nl-NL" dirty="0"/>
              <a:t>Er zijn </a:t>
            </a:r>
            <a:r>
              <a:rPr lang="nl-NL" dirty="0" err="1"/>
              <a:t>verschillden</a:t>
            </a:r>
            <a:r>
              <a:rPr lang="nl-NL" dirty="0"/>
              <a:t> rollen:</a:t>
            </a:r>
          </a:p>
          <a:p>
            <a:r>
              <a:rPr lang="nl-NL" dirty="0"/>
              <a:t>De voorzitter die leid het overleg</a:t>
            </a:r>
          </a:p>
          <a:p>
            <a:r>
              <a:rPr lang="nl-NL" dirty="0"/>
              <a:t>De notulist die maakt een verslag</a:t>
            </a:r>
          </a:p>
          <a:p>
            <a:r>
              <a:rPr lang="nl-NL" dirty="0"/>
              <a:t>Andere deelnemers </a:t>
            </a:r>
            <a:r>
              <a:rPr lang="nl-NL"/>
              <a:t>zij praten mee en denken mee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92150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3</TotalTime>
  <Words>49</Words>
  <Application>Microsoft Office PowerPoint</Application>
  <PresentationFormat>Breedbeeld</PresentationFormat>
  <Paragraphs>7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5" baseType="lpstr">
      <vt:lpstr>Century Gothic</vt:lpstr>
      <vt:lpstr>Wingdings 2</vt:lpstr>
      <vt:lpstr>Citeerbaar</vt:lpstr>
      <vt:lpstr>Nederlands klas 3  4.6 spreken, kijken, luisteren</vt:lpstr>
      <vt:lpstr>Overleg of vergadering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klas 3  4.6 spreken, kijken, luisteren</dc:title>
  <dc:creator>sjoerd</dc:creator>
  <cp:lastModifiedBy>sjoerd</cp:lastModifiedBy>
  <cp:revision>1</cp:revision>
  <dcterms:created xsi:type="dcterms:W3CDTF">2020-03-24T17:28:30Z</dcterms:created>
  <dcterms:modified xsi:type="dcterms:W3CDTF">2020-03-24T17:31:41Z</dcterms:modified>
</cp:coreProperties>
</file>