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2" d="100"/>
          <a:sy n="82" d="100"/>
        </p:scale>
        <p:origin x="643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9EBBA-996F-894A-B54A-D6246ED52CEA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79C5D-2A6F-F04D-97DA-BEF2467B64E4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54567-0DE4-3F47-BF90-CB84690072F9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52C72-DE31-F449-A4ED-4C594FD91407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2726E-379B-B349-9EED-81ED093FA806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A1323-8D79-1946-B0D7-40001CF92E9D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02355-E14B-8545-A8F8-0FE83CC9D524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40F58-564D-2B4F-AE67-E407BA4FCF45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A34C8-038E-2045-AF43-DF7DBB8E0E9E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8C68F-D26B-8F47-958C-23B49CF8A634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F5E60-9974-AC48-9591-99C2BB44B7CF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18C79C5D-2A6F-F04D-97DA-BEF2467B64E4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09B482E8-6E0E-1B4F-B1FD-C69DB9E858D9}" type="datetimeFigureOut">
              <a:rPr lang="en-US" dirty="0"/>
              <a:pPr/>
              <a:t>3/19/2020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3" r:id="rId9"/>
    <p:sldLayoutId id="2147483657" r:id="rId10"/>
    <p:sldLayoutId id="2147483666" r:id="rId11"/>
    <p:sldLayoutId id="2147483661" r:id="rId12"/>
    <p:sldLayoutId id="2147483658" r:id="rId13"/>
    <p:sldLayoutId id="2147483659" r:id="rId14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2182A57-7BFA-4786-84A4-BF41EECF991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Nederlands klas 3</a:t>
            </a:r>
            <a:br>
              <a:rPr lang="nl-NL" dirty="0"/>
            </a:br>
            <a:r>
              <a:rPr lang="nl-NL" dirty="0"/>
              <a:t>4.3 woorden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189BEC6-1932-4EBC-9EC5-EA3D901D043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50736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1170949-DE55-4FA0-9EBB-A88C9092DC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reclame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A515675-BF02-47C4-B1DA-85DF2FBA5C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Een reclame brengt een product, dienst of idee onder de aandacht</a:t>
            </a:r>
          </a:p>
          <a:p>
            <a:r>
              <a:rPr lang="nl-NL" dirty="0"/>
              <a:t>Het </a:t>
            </a:r>
            <a:r>
              <a:rPr lang="nl-NL" dirty="0" err="1"/>
              <a:t>belangerijkste</a:t>
            </a:r>
            <a:r>
              <a:rPr lang="nl-NL" dirty="0"/>
              <a:t> doel van een reclame is activeren</a:t>
            </a:r>
          </a:p>
          <a:p>
            <a:r>
              <a:rPr lang="nl-NL" dirty="0"/>
              <a:t>Deze lezer of kijker moet iets gaan doen</a:t>
            </a:r>
          </a:p>
          <a:p>
            <a:r>
              <a:rPr lang="nl-NL" dirty="0" err="1"/>
              <a:t>Bijvoorbeel</a:t>
            </a:r>
            <a:endParaRPr lang="nl-NL" dirty="0"/>
          </a:p>
          <a:p>
            <a:r>
              <a:rPr lang="nl-NL" dirty="0"/>
              <a:t>Koop nu deze appels 6 voor 2 euro</a:t>
            </a:r>
          </a:p>
          <a:p>
            <a:r>
              <a:rPr lang="nl-NL" dirty="0"/>
              <a:t>De reclame </a:t>
            </a:r>
            <a:r>
              <a:rPr lang="nl-NL" dirty="0" err="1"/>
              <a:t>schijver</a:t>
            </a:r>
            <a:r>
              <a:rPr lang="nl-NL" dirty="0"/>
              <a:t> wil dan dat jij naar de winkel gaat en die appels koopt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056264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265B920-2CC0-4014-8EE4-F88B6A9B6E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Twee soorten reclame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5C84F2E-FBDC-4DCE-9B5B-12FFF6E512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/>
              <a:t>Commerciele</a:t>
            </a:r>
            <a:r>
              <a:rPr lang="nl-NL" dirty="0"/>
              <a:t> reclame: het doel dat jij iets gaat kopen</a:t>
            </a:r>
          </a:p>
          <a:p>
            <a:r>
              <a:rPr lang="nl-NL" dirty="0"/>
              <a:t>Een folder van een supermarkt</a:t>
            </a:r>
          </a:p>
          <a:p>
            <a:r>
              <a:rPr lang="nl-NL" dirty="0" err="1"/>
              <a:t>Ideele</a:t>
            </a:r>
            <a:r>
              <a:rPr lang="nl-NL" dirty="0"/>
              <a:t> reclame: heeft een maatschappelijk doel</a:t>
            </a:r>
          </a:p>
          <a:p>
            <a:r>
              <a:rPr lang="nl-NL" dirty="0"/>
              <a:t>Je bent een rund als je met vuurwerk </a:t>
            </a:r>
            <a:r>
              <a:rPr lang="nl-NL" dirty="0" err="1"/>
              <a:t>stundt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29912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6FEF34-FF04-4FCD-A4D3-3AEBAE2442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Betrouwbare informatie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217B6AA-3CC1-46F7-A8EF-6612E770ABE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Als je wilt weten of iets </a:t>
            </a:r>
            <a:r>
              <a:rPr lang="nl-NL" dirty="0" err="1"/>
              <a:t>betraubaars</a:t>
            </a:r>
            <a:r>
              <a:rPr lang="nl-NL" dirty="0"/>
              <a:t> is doe je dit:</a:t>
            </a:r>
          </a:p>
          <a:p>
            <a:r>
              <a:rPr lang="nl-NL" dirty="0"/>
              <a:t>Eerst kijk je wat voor site het is</a:t>
            </a:r>
          </a:p>
          <a:p>
            <a:r>
              <a:rPr lang="nl-NL" dirty="0"/>
              <a:t>Blog</a:t>
            </a:r>
          </a:p>
          <a:p>
            <a:r>
              <a:rPr lang="nl-NL" dirty="0"/>
              <a:t>Nieuwssite</a:t>
            </a:r>
          </a:p>
          <a:p>
            <a:r>
              <a:rPr lang="nl-NL" dirty="0"/>
              <a:t>Verkoopsite</a:t>
            </a:r>
          </a:p>
          <a:p>
            <a:r>
              <a:rPr lang="nl-NL" dirty="0" err="1"/>
              <a:t>Informative</a:t>
            </a:r>
            <a:r>
              <a:rPr lang="nl-NL" dirty="0"/>
              <a:t> website</a:t>
            </a:r>
          </a:p>
          <a:p>
            <a:r>
              <a:rPr lang="nl-NL" dirty="0"/>
              <a:t>Je vergelijkt </a:t>
            </a:r>
            <a:r>
              <a:rPr lang="nl-NL"/>
              <a:t>de informatie met die in je boek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5691866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teerbaar">
  <a:themeElements>
    <a:clrScheme name="Quotable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9ECD33"/>
      </a:accent1>
      <a:accent2>
        <a:srgbClr val="E19933"/>
      </a:accent2>
      <a:accent3>
        <a:srgbClr val="DC5D3D"/>
      </a:accent3>
      <a:accent4>
        <a:srgbClr val="A967CB"/>
      </a:accent4>
      <a:accent5>
        <a:srgbClr val="5EA5DD"/>
      </a:accent5>
      <a:accent6>
        <a:srgbClr val="44BEA9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98D1675B-7325-48AD-994B-0DEF3379A98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TM03457503[[fn=Citeerbaar]]</Template>
  <TotalTime>345</TotalTime>
  <Words>129</Words>
  <Application>Microsoft Office PowerPoint</Application>
  <PresentationFormat>Breedbeeld</PresentationFormat>
  <Paragraphs>21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7" baseType="lpstr">
      <vt:lpstr>Century Gothic</vt:lpstr>
      <vt:lpstr>Wingdings 2</vt:lpstr>
      <vt:lpstr>Citeerbaar</vt:lpstr>
      <vt:lpstr>Nederlands klas 3 4.3 woorden</vt:lpstr>
      <vt:lpstr>reclame</vt:lpstr>
      <vt:lpstr>Twee soorten reclame</vt:lpstr>
      <vt:lpstr>Betrouwbare informatie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Nederlands klas 3 4.3 woorden</dc:title>
  <dc:creator>sjoerd</dc:creator>
  <cp:lastModifiedBy>sjoerd</cp:lastModifiedBy>
  <cp:revision>2</cp:revision>
  <dcterms:created xsi:type="dcterms:W3CDTF">2020-03-19T14:58:31Z</dcterms:created>
  <dcterms:modified xsi:type="dcterms:W3CDTF">2020-03-19T20:43:34Z</dcterms:modified>
</cp:coreProperties>
</file>

<file path=docProps/thumbnail.jpeg>
</file>