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13" r:id="rId5"/>
    <p:sldId id="314" r:id="rId6"/>
    <p:sldId id="315" r:id="rId7"/>
    <p:sldId id="256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167480-B969-4FAC-8843-5B594B1C58BC}" v="2" dt="2020-03-16T13:15:00.1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en Alsema - de Wit" userId="5ead0674-5e69-45c5-ac8a-c8ce5f681ec8" providerId="ADAL" clId="{E3167480-B969-4FAC-8843-5B594B1C58BC}"/>
    <pc:docChg chg="modSld sldOrd">
      <pc:chgData name="Heleen Alsema - de Wit" userId="5ead0674-5e69-45c5-ac8a-c8ce5f681ec8" providerId="ADAL" clId="{E3167480-B969-4FAC-8843-5B594B1C58BC}" dt="2020-03-16T13:15:11.555" v="4" actId="14100"/>
      <pc:docMkLst>
        <pc:docMk/>
      </pc:docMkLst>
      <pc:sldChg chg="addSp modSp ord modAnim">
        <pc:chgData name="Heleen Alsema - de Wit" userId="5ead0674-5e69-45c5-ac8a-c8ce5f681ec8" providerId="ADAL" clId="{E3167480-B969-4FAC-8843-5B594B1C58BC}" dt="2020-03-16T13:15:11.555" v="4" actId="14100"/>
        <pc:sldMkLst>
          <pc:docMk/>
          <pc:sldMk cId="2728489638" sldId="256"/>
        </pc:sldMkLst>
        <pc:picChg chg="add mod">
          <ac:chgData name="Heleen Alsema - de Wit" userId="5ead0674-5e69-45c5-ac8a-c8ce5f681ec8" providerId="ADAL" clId="{E3167480-B969-4FAC-8843-5B594B1C58BC}" dt="2020-03-16T13:15:11.555" v="4" actId="14100"/>
          <ac:picMkLst>
            <pc:docMk/>
            <pc:sldMk cId="2728489638" sldId="256"/>
            <ac:picMk id="4" creationId="{594C9630-356C-451B-9B9F-ABF60AC92D6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AFA297-7317-4439-90EA-CFE272385C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8937224-9082-4544-BB22-7ABB191D5E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09DFD0A-2C40-478E-82AB-26D23293F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3600FA8-5A19-4136-ADA5-A9103EF95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9AEF17-4899-47C1-9E3D-4736AA9C9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6194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1D5B3E-CAD0-4820-873B-47B47B58B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AB1B17D-1E87-4122-8CA9-A86B73D07F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573A03-0FA1-4C0B-AC7E-4870633D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A524736-D913-4DBB-8F2E-150BD5397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29FC7B6-50B7-43E2-ADAD-16D5E0C92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8636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64A34F3-2313-4759-A8DA-F6930819F4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EB8309D-45C7-4855-9695-0F75E5716D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7D9BE17-02FE-45CA-B5EE-0A79C0EA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0D4AD09-CECF-433A-82B0-9010B0B2F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87B1004-D646-4E2A-A118-0AEE2CD0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287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47C3E1-2688-41FC-AD2B-EF9AB0415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6F486FA-753D-4775-AC34-DADB773F8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94B926F-1B6B-45CB-B7E5-633D68AC2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A58D38-DD28-4FF1-9CFB-6F30FC6B3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5F6955-184B-48E5-AF46-0E11D7DBE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296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DED67E-1465-4FEF-BF5F-E4A3CF346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1DFABB7-37DB-4E66-A834-34631E197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35093B3-AACB-4553-A006-877AB584F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1125875-7927-4E6B-AF13-D35C7A38F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D3D64E-CBF1-4331-8D1A-F784AA8EE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051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2F0E3A-0A40-40DF-8885-D274B9713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404C70E-08BF-4600-9869-C4910AC5BE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A304866-04B5-4272-81EE-E1DFE5F6F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D2D5C8-4084-426D-BF22-09B66E41E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3D4215D-C948-48C1-B9FA-82BED7B30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A409EC8-32ED-4B4D-8077-411DB492E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7992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0E785-DC61-4F07-A64E-F52B15BB1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EB866C3-68B7-494F-B672-3BADF99B1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E2B4DED-A31C-4349-B99B-4E29FFDD36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59D483E-3E95-4839-BB86-56870E8E7F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C18E93E-00F3-417B-A625-619DF4A234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4C39C76-BF8E-4795-8217-67A83AAC7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73FA129-42D4-4CD3-B627-E9D3215EF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B6DBF6A-A19D-4392-AF37-6AD7F3495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9207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FBBD44-A44F-4253-B14C-3676F2B4F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7C316D1-4256-4F88-BE12-425E54BA3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E10385F-106C-46BA-84E3-8765E3B56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148A833-696B-4A04-9483-EF58AF87C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6797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5700443-6B0C-44FD-92C6-3347C9847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BD46856-5953-429A-B50C-FF46EE406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6F6E86B-9BD2-40DF-AB7C-87EDA2AB4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443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3FA8A1-23EF-4C93-AE8F-EDC1B49B1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628B9B-6585-4589-9202-F7A93D519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20E1471-A7DF-49F4-8C86-9C25850B86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872E8DB-DEA3-46E7-B0DF-A1182181D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5A0C904-3FFC-4E05-B9C8-31E1B898E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EBFB54B-0396-49F8-B0AD-F14085451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4029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1A388A-C258-4D30-B7BC-6997339FC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1DA2A31-66D5-4B5A-B129-10F93CC471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7E15350-0F66-43F8-87A5-E04202670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5C4EFE6-DE83-4D34-ADC7-C43FD95EF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40F1E83-DEB1-4DB7-9483-E4DBDD407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586E457-241C-4FF1-AB52-1B0E16C64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7654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8A634FA-EA1D-4E19-A025-4BE90DE42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B9DB39D-858A-4900-B563-BF97DAC40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70B7AB-6E58-4A5A-8314-AD78F661AD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523ED-6662-4D72-B5A8-1CE993373D21}" type="datetimeFigureOut">
              <a:rPr lang="nl-NL" smtClean="0"/>
              <a:t>16-3-2020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41A1EE8-CB8C-4F55-AD26-1D4F9DBDF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848021-39DC-4C48-8825-BA9D32DD4A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5C09B-62FA-4F25-8F6D-57A3448E033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904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Rhesus</a:t>
            </a:r>
            <a:r>
              <a:rPr lang="nl-NL" dirty="0"/>
              <a:t> bloedgroepensysteem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1940 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 err="1">
                <a:sym typeface="Wingdings" panose="05000000000000000000" pitchFamily="2" charset="2"/>
              </a:rPr>
              <a:t>Landsteiner</a:t>
            </a:r>
            <a:r>
              <a:rPr lang="nl-NL" dirty="0">
                <a:sym typeface="Wingdings" panose="05000000000000000000" pitchFamily="2" charset="2"/>
              </a:rPr>
              <a:t> en Wiener ontdekten bloedgroep D</a:t>
            </a:r>
          </a:p>
          <a:p>
            <a:r>
              <a:rPr lang="nl-NL" dirty="0"/>
              <a:t>Antiserum verkregen voor konijnen in te spuiten met erytrocyten van een aap</a:t>
            </a:r>
          </a:p>
          <a:p>
            <a:r>
              <a:rPr lang="nl-NL" dirty="0"/>
              <a:t>Het antiserum dat de konijnen maakten tegen de apen erytrocyten reageerde ook met ongeveer 84% van de mensen</a:t>
            </a:r>
          </a:p>
          <a:p>
            <a:r>
              <a:rPr lang="nl-NL" dirty="0"/>
              <a:t>Deze mensen werden </a:t>
            </a:r>
            <a:r>
              <a:rPr lang="nl-NL" dirty="0" err="1"/>
              <a:t>rhesus</a:t>
            </a:r>
            <a:r>
              <a:rPr lang="nl-NL" dirty="0"/>
              <a:t> positief genoemd</a:t>
            </a:r>
          </a:p>
          <a:p>
            <a:r>
              <a:rPr lang="nl-NL" dirty="0" err="1"/>
              <a:t>Rhesus</a:t>
            </a:r>
            <a:r>
              <a:rPr lang="nl-NL" dirty="0"/>
              <a:t> komt van het aapje </a:t>
            </a:r>
            <a:r>
              <a:rPr lang="nl-NL" i="1" dirty="0" err="1"/>
              <a:t>Macaca</a:t>
            </a:r>
            <a:r>
              <a:rPr lang="nl-NL" i="1" dirty="0"/>
              <a:t> </a:t>
            </a:r>
            <a:r>
              <a:rPr lang="nl-NL" i="1" dirty="0" err="1"/>
              <a:t>rhesus</a:t>
            </a:r>
            <a:endParaRPr lang="nl-NL" i="1" dirty="0"/>
          </a:p>
        </p:txBody>
      </p:sp>
      <p:pic>
        <p:nvPicPr>
          <p:cNvPr id="1026" name="Picture 2" descr="http://img.nundafoto.net/-/data/gallery/photos/40/10/590l-macaque-rhesus-macaca-mulatt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" t="6553" r="27044" b="10297"/>
          <a:stretch/>
        </p:blipFill>
        <p:spPr bwMode="auto">
          <a:xfrm>
            <a:off x="9687959" y="474695"/>
            <a:ext cx="1413917" cy="170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23C1-9EE8-45A5-A806-FB27BEF9B823}" type="slidenum">
              <a:rPr lang="nl-NL" smtClean="0"/>
              <a:t>1</a:t>
            </a:fld>
            <a:endParaRPr lang="nl-NL"/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F75D923E-5741-436F-B9CF-9E53C5C945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26366" y="519855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17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Rhesus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Het antigeen dat aangetoond werd noemden ze D</a:t>
            </a:r>
          </a:p>
          <a:p>
            <a:r>
              <a:rPr lang="nl-NL" dirty="0"/>
              <a:t>Later bleek dat er bij sommige mensen antistoffen aanwezig waren met dezelfde specificiteit</a:t>
            </a:r>
          </a:p>
          <a:p>
            <a:r>
              <a:rPr lang="nl-NL" dirty="0"/>
              <a:t>Deze mensen waren D negatief en hadden anti-D gemaakt</a:t>
            </a:r>
          </a:p>
          <a:p>
            <a:r>
              <a:rPr lang="nl-NL" dirty="0"/>
              <a:t>Veel later bleek dat het antigeen wat door het konijnenserum werd herkend niet hetzelfde te zijn als die door menselijke antistoffen werd herkend</a:t>
            </a:r>
          </a:p>
          <a:p>
            <a:r>
              <a:rPr lang="nl-NL" dirty="0"/>
              <a:t>Dit konijnen antigeen is LW genoemd naar </a:t>
            </a:r>
            <a:r>
              <a:rPr lang="nl-NL" dirty="0" err="1"/>
              <a:t>Landsteiner</a:t>
            </a:r>
            <a:r>
              <a:rPr lang="nl-NL" dirty="0"/>
              <a:t> en Wiener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23C1-9EE8-45A5-A806-FB27BEF9B823}" type="slidenum">
              <a:rPr lang="nl-NL" smtClean="0"/>
              <a:t>2</a:t>
            </a:fld>
            <a:endParaRPr lang="nl-NL"/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300EE8E6-340A-4581-83FD-324392EF55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66437" y="55356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9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Rhesus</a:t>
            </a:r>
            <a:r>
              <a:rPr lang="nl-NL" dirty="0"/>
              <a:t> systeem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Bevat meer bloedgroepen</a:t>
            </a:r>
          </a:p>
          <a:p>
            <a:r>
              <a:rPr lang="nl-NL" dirty="0"/>
              <a:t>Namelijk:</a:t>
            </a:r>
          </a:p>
          <a:p>
            <a:r>
              <a:rPr lang="nl-NL" dirty="0"/>
              <a:t>C</a:t>
            </a:r>
          </a:p>
          <a:p>
            <a:r>
              <a:rPr lang="nl-NL" dirty="0"/>
              <a:t>c  (schrijf om verwarring te voorkomen: </a:t>
            </a:r>
          </a:p>
          <a:p>
            <a:r>
              <a:rPr lang="nl-NL" dirty="0"/>
              <a:t>E</a:t>
            </a:r>
          </a:p>
          <a:p>
            <a:r>
              <a:rPr lang="nl-NL" dirty="0"/>
              <a:t>e</a:t>
            </a:r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23C1-9EE8-45A5-A806-FB27BEF9B823}" type="slidenum">
              <a:rPr lang="nl-NL" smtClean="0"/>
              <a:t>3</a:t>
            </a:fld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222" y="3645024"/>
            <a:ext cx="162018" cy="24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173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A0291-04C0-4B0F-854B-392F1816F2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err="1"/>
              <a:t>Rhesus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F94996C-9776-4E35-AE6F-10E04CB09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Schermopname maken 3">
            <a:hlinkClick r:id="" action="ppaction://media"/>
            <a:extLst>
              <a:ext uri="{FF2B5EF4-FFF2-40B4-BE49-F238E27FC236}">
                <a16:creationId xmlns:a16="http://schemas.microsoft.com/office/drawing/2014/main" id="{594C9630-356C-451B-9B9F-ABF60AC92D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2350" y="-90989"/>
            <a:ext cx="9218646" cy="685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8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E6EAFB7E375B4FA8D2FF7FD64788B7" ma:contentTypeVersion="13" ma:contentTypeDescription="Een nieuw document maken." ma:contentTypeScope="" ma:versionID="7dfbd93d8de1d4bca3441323233e91ff">
  <xsd:schema xmlns:xsd="http://www.w3.org/2001/XMLSchema" xmlns:xs="http://www.w3.org/2001/XMLSchema" xmlns:p="http://schemas.microsoft.com/office/2006/metadata/properties" xmlns:ns3="0bfbde32-856c-4dfd-bc38-4322d606c322" xmlns:ns4="169eb86d-0fb8-4364-bb17-d27f6b2029d0" targetNamespace="http://schemas.microsoft.com/office/2006/metadata/properties" ma:root="true" ma:fieldsID="f92f844ba2b1ada1ec4b5764ad40fc8f" ns3:_="" ns4:_="">
    <xsd:import namespace="0bfbde32-856c-4dfd-bc38-4322d606c322"/>
    <xsd:import namespace="169eb86d-0fb8-4364-bb17-d27f6b2029d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bde32-856c-4dfd-bc38-4322d606c3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atst gedeeld, per gebruik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atst gedeeld, per tijdstip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eb86d-0fb8-4364-bb17-d27f6b2029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C6D6DC-48F4-4CEC-940D-F3BAFC3146B2}">
  <ds:schemaRefs>
    <ds:schemaRef ds:uri="http://schemas.microsoft.com/office/2006/documentManagement/types"/>
    <ds:schemaRef ds:uri="0bfbde32-856c-4dfd-bc38-4322d606c322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169eb86d-0fb8-4364-bb17-d27f6b2029d0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ACC320-95C2-46D2-8A6F-7E65FA745B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A1E501-CD7A-4B75-842B-38482CFF88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fbde32-856c-4dfd-bc38-4322d606c322"/>
    <ds:schemaRef ds:uri="169eb86d-0fb8-4364-bb17-d27f6b2029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140</Words>
  <Application>Microsoft Office PowerPoint</Application>
  <PresentationFormat>Breedbeeld</PresentationFormat>
  <Paragraphs>23</Paragraphs>
  <Slides>4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Kantoorthema</vt:lpstr>
      <vt:lpstr>Rhesus bloedgroepensysteem</vt:lpstr>
      <vt:lpstr>Rhesus</vt:lpstr>
      <vt:lpstr>Rhesus systeem</vt:lpstr>
      <vt:lpstr>Rhesus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Rhesus</dc:title>
  <dc:creator>Heleen Alsema - de Wit</dc:creator>
  <cp:lastModifiedBy>Heleen Alsema - de Wit</cp:lastModifiedBy>
  <cp:revision>1</cp:revision>
  <dcterms:created xsi:type="dcterms:W3CDTF">2020-03-16T13:09:01Z</dcterms:created>
  <dcterms:modified xsi:type="dcterms:W3CDTF">2020-03-16T13:15:13Z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0x010100B7E6EAFB7E375B4FA8D2FF7FD64788B7</vt:lpwstr>
  </property>
</Properties>
</file>