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256" r:id="rId2"/>
    <p:sldId id="364" r:id="rId3"/>
    <p:sldId id="317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248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217538" cy="54619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Herhaling H7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/>
          <a:srcRect l="31917" r="23565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5"/>
          <a:srcRect l="20187" r="47122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/>
          <a:srcRect l="21421" r="24921"/>
          <a:stretch/>
        </p:blipFill>
        <p:spPr>
          <a:xfrm>
            <a:off x="-3725" y="2439977"/>
            <a:ext cx="1623397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hoofdstuk 7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de opdrachten van de </a:t>
            </a:r>
            <a:r>
              <a:rPr lang="nl-NL" b="1" dirty="0" smtClean="0">
                <a:solidFill>
                  <a:srgbClr val="8FAA32"/>
                </a:solidFill>
              </a:rPr>
              <a:t>oefentoets ‘Geluid’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03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6036</TotalTime>
  <Words>63</Words>
  <Application>Microsoft Office PowerPoint</Application>
  <PresentationFormat>Diavoorstelling (4:3)</PresentationFormat>
  <Paragraphs>16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Hoofdstuk 7 Geluid</vt:lpstr>
      <vt:lpstr>Herhaling hoofdstuk 7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361</cp:revision>
  <cp:lastPrinted>2015-01-10T16:11:12Z</cp:lastPrinted>
  <dcterms:created xsi:type="dcterms:W3CDTF">2014-09-23T08:37:22Z</dcterms:created>
  <dcterms:modified xsi:type="dcterms:W3CDTF">2020-03-16T13:58:25Z</dcterms:modified>
</cp:coreProperties>
</file>