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handoutMasterIdLst>
    <p:handoutMasterId r:id="rId16"/>
  </p:handoutMasterIdLst>
  <p:sldIdLst>
    <p:sldId id="256" r:id="rId2"/>
    <p:sldId id="410" r:id="rId3"/>
    <p:sldId id="394" r:id="rId4"/>
    <p:sldId id="401" r:id="rId5"/>
    <p:sldId id="402" r:id="rId6"/>
    <p:sldId id="403" r:id="rId7"/>
    <p:sldId id="404" r:id="rId8"/>
    <p:sldId id="406" r:id="rId9"/>
    <p:sldId id="405" r:id="rId10"/>
    <p:sldId id="407" r:id="rId11"/>
    <p:sldId id="408" r:id="rId12"/>
    <p:sldId id="409" r:id="rId13"/>
    <p:sldId id="317" r:id="rId14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84192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03747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96916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564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5114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8935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555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57740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0399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17595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0566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</a:t>
            </a:r>
            <a:r>
              <a:rPr lang="nl-NL" sz="3600" b="1" dirty="0">
                <a:solidFill>
                  <a:schemeClr val="bg1"/>
                </a:solidFill>
              </a:rPr>
              <a:t>8</a:t>
            </a:r>
            <a:r>
              <a:rPr lang="nl-NL" sz="3600" b="1" dirty="0" smtClean="0">
                <a:solidFill>
                  <a:schemeClr val="bg1"/>
                </a:solidFill>
              </a:rPr>
              <a:t/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Licht</a:t>
            </a:r>
            <a:endParaRPr lang="nl-NL" sz="19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31075"/>
            <a:ext cx="3312368" cy="546198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8.4 Infrarood en ultraviolet</a:t>
            </a:r>
            <a:endParaRPr lang="nl-NL" sz="16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4"/>
          <a:srcRect l="45163" r="12256"/>
          <a:stretch/>
        </p:blipFill>
        <p:spPr>
          <a:xfrm>
            <a:off x="5004048" y="2439977"/>
            <a:ext cx="2376264" cy="3456000"/>
          </a:xfrm>
          <a:prstGeom prst="rect">
            <a:avLst/>
          </a:prstGeom>
          <a:ln w="19050">
            <a:noFill/>
          </a:ln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5"/>
          <a:srcRect l="18795" r="10582"/>
          <a:stretch/>
        </p:blipFill>
        <p:spPr>
          <a:xfrm>
            <a:off x="-3726" y="2439977"/>
            <a:ext cx="1623398" cy="3456000"/>
          </a:xfrm>
          <a:prstGeom prst="rect">
            <a:avLst/>
          </a:prstGeom>
          <a:ln w="19050">
            <a:noFill/>
          </a:ln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6"/>
          <a:srcRect l="56432" r="27146"/>
          <a:stretch/>
        </p:blipFill>
        <p:spPr>
          <a:xfrm>
            <a:off x="7452320" y="2439977"/>
            <a:ext cx="1691680" cy="3456000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8.4 Infrarood en ultraviolet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 smtClean="0">
                <a:sym typeface="Wingdings" panose="05000000000000000000" pitchFamily="2" charset="2"/>
              </a:rPr>
              <a:t>Uv</a:t>
            </a:r>
            <a:r>
              <a:rPr lang="nl-NL" b="1" dirty="0" smtClean="0">
                <a:sym typeface="Wingdings" panose="05000000000000000000" pitchFamily="2" charset="2"/>
              </a:rPr>
              <a:t>-lampen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Lampen die vooral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ultraviolette straling</a:t>
            </a:r>
            <a:r>
              <a:rPr lang="nl-NL" dirty="0" smtClean="0">
                <a:sym typeface="Wingdings" panose="05000000000000000000" pitchFamily="2" charset="2"/>
              </a:rPr>
              <a:t> uitzenden: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Zonnebank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Blacklight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Deze lampen geven ook een beetje </a:t>
            </a:r>
            <a:r>
              <a:rPr lang="nl-NL" u="sng" dirty="0" smtClean="0">
                <a:sym typeface="Wingdings" panose="05000000000000000000" pitchFamily="2" charset="2"/>
              </a:rPr>
              <a:t>violet licht</a:t>
            </a:r>
            <a:endParaRPr lang="nl-NL" u="sng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1371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8.4 Infrarood en ultraviolet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1932" y="3789040"/>
            <a:ext cx="4412556" cy="2520280"/>
          </a:xfrm>
          <a:prstGeom prst="rect">
            <a:avLst/>
          </a:prstGeom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 smtClean="0">
                <a:sym typeface="Wingdings" panose="05000000000000000000" pitchFamily="2" charset="2"/>
              </a:rPr>
              <a:t>Uv</a:t>
            </a:r>
            <a:r>
              <a:rPr lang="nl-NL" b="1" dirty="0" smtClean="0">
                <a:sym typeface="Wingdings" panose="05000000000000000000" pitchFamily="2" charset="2"/>
              </a:rPr>
              <a:t>-lampen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In het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spectrum</a:t>
            </a:r>
            <a:r>
              <a:rPr lang="nl-NL" dirty="0" smtClean="0">
                <a:sym typeface="Wingdings" panose="05000000000000000000" pitchFamily="2" charset="2"/>
              </a:rPr>
              <a:t> vind je ultraviolette straling </a:t>
            </a:r>
            <a:r>
              <a:rPr lang="nl-NL" u="sng" dirty="0" smtClean="0">
                <a:sym typeface="Wingdings" panose="05000000000000000000" pitchFamily="2" charset="2"/>
              </a:rPr>
              <a:t>naast het violet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Kun je aantonen met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fluorescerende</a:t>
            </a:r>
            <a:r>
              <a:rPr lang="nl-NL" dirty="0">
                <a:solidFill>
                  <a:srgbClr val="8FAA32"/>
                </a:solidFill>
                <a:sym typeface="Wingdings" panose="05000000000000000000" pitchFamily="2" charset="2"/>
              </a:rPr>
              <a:t>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stof</a:t>
            </a:r>
            <a:r>
              <a:rPr lang="nl-NL" dirty="0" smtClean="0">
                <a:sym typeface="Wingdings" panose="05000000000000000000" pitchFamily="2" charset="2"/>
              </a:rPr>
              <a:t/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 gaat licht geven als er uv-straling op valt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‘Ultraviolet’ betekent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letterlijk ‘voorbij het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violet’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433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8.4 Infrarood en ultraviolet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Plus </a:t>
            </a:r>
            <a:r>
              <a:rPr lang="nl-NL" b="1" dirty="0" smtClean="0">
                <a:sym typeface="Wingdings" panose="05000000000000000000" pitchFamily="2" charset="2"/>
              </a:rPr>
              <a:t>De infraroodcamera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Met een infraroodcamera kun je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thermogram</a:t>
            </a:r>
            <a:r>
              <a:rPr lang="nl-NL" dirty="0" smtClean="0">
                <a:sym typeface="Wingdings" panose="05000000000000000000" pitchFamily="2" charset="2"/>
              </a:rPr>
              <a:t> maken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Te zien </a:t>
            </a:r>
            <a:r>
              <a:rPr lang="nl-NL" u="sng" dirty="0" smtClean="0">
                <a:sym typeface="Wingdings" panose="05000000000000000000" pitchFamily="2" charset="2"/>
              </a:rPr>
              <a:t>hoeveel ir-straling</a:t>
            </a:r>
            <a:r>
              <a:rPr lang="nl-NL" dirty="0" smtClean="0">
                <a:sym typeface="Wingdings" panose="05000000000000000000" pitchFamily="2" charset="2"/>
              </a:rPr>
              <a:t> een voorwerp uitzendt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5624" y="4419178"/>
            <a:ext cx="5848350" cy="1962150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sp>
        <p:nvSpPr>
          <p:cNvPr id="7" name="Tekstvak 6"/>
          <p:cNvSpPr txBox="1"/>
          <p:nvPr/>
        </p:nvSpPr>
        <p:spPr>
          <a:xfrm>
            <a:off x="3427395" y="3789041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>
                <a:solidFill>
                  <a:srgbClr val="8FAA32"/>
                </a:solidFill>
              </a:rPr>
              <a:t>l</a:t>
            </a:r>
            <a:r>
              <a:rPr lang="nl-NL" sz="2400" b="1" dirty="0" smtClean="0">
                <a:solidFill>
                  <a:srgbClr val="8FAA32"/>
                </a:solidFill>
              </a:rPr>
              <a:t>icht = veel ir</a:t>
            </a:r>
            <a:endParaRPr lang="nl-NL" sz="2400" b="1" dirty="0">
              <a:solidFill>
                <a:srgbClr val="8FAA32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5719417" y="3789040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smtClean="0">
                <a:solidFill>
                  <a:srgbClr val="8FAA32"/>
                </a:solidFill>
              </a:rPr>
              <a:t>donker = weinig ir</a:t>
            </a:r>
            <a:endParaRPr lang="nl-NL" sz="2400" b="1" dirty="0">
              <a:solidFill>
                <a:srgbClr val="8FAA32"/>
              </a:solidFill>
            </a:endParaRPr>
          </a:p>
        </p:txBody>
      </p:sp>
      <p:cxnSp>
        <p:nvCxnSpPr>
          <p:cNvPr id="10" name="Gekromde verbindingslijn 9"/>
          <p:cNvCxnSpPr>
            <a:stCxn id="7" idx="2"/>
          </p:cNvCxnSpPr>
          <p:nvPr/>
        </p:nvCxnSpPr>
        <p:spPr>
          <a:xfrm rot="16200000" flipH="1">
            <a:off x="4486320" y="4127885"/>
            <a:ext cx="978495" cy="1224136"/>
          </a:xfrm>
          <a:prstGeom prst="curvedConnector2">
            <a:avLst/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kromde verbindingslijn 10"/>
          <p:cNvCxnSpPr>
            <a:stCxn id="8" idx="2"/>
          </p:cNvCxnSpPr>
          <p:nvPr/>
        </p:nvCxnSpPr>
        <p:spPr>
          <a:xfrm rot="5400000">
            <a:off x="6213081" y="3886661"/>
            <a:ext cx="546448" cy="1274537"/>
          </a:xfrm>
          <a:prstGeom prst="curvedConnector2">
            <a:avLst/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94113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8.4 Infrarood en ultraviolet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uitleggen waar infrarood en ultraviolet te vinden zijn in het kleurenspectrum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</a:t>
            </a:r>
            <a:r>
              <a:rPr lang="nl-NL" sz="2800" i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effecten en toepassingen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benoemen van infrarode en ultraviolette straling</a:t>
            </a:r>
            <a:endParaRPr lang="nl-NL" sz="28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15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8.4 Infrarood en ultraviolet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ym typeface="Wingdings" panose="05000000000000000000" pitchFamily="2" charset="2"/>
              </a:rPr>
              <a:t>Je ogen zijn gevoelig voor licht, je merkt het als er licht in je ogen schijnt</a:t>
            </a:r>
          </a:p>
          <a:p>
            <a:pPr lvl="3"/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Er zijn ook soorten straling waarvoor je ogen </a:t>
            </a:r>
            <a:r>
              <a:rPr lang="nl-NL" u="sng" dirty="0" smtClean="0">
                <a:sym typeface="Wingdings" panose="05000000000000000000" pitchFamily="2" charset="2"/>
              </a:rPr>
              <a:t>niet gevoelig</a:t>
            </a:r>
            <a:r>
              <a:rPr lang="nl-NL" dirty="0" smtClean="0">
                <a:sym typeface="Wingdings" panose="05000000000000000000" pitchFamily="2" charset="2"/>
              </a:rPr>
              <a:t> zijn: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Infrarood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Ultraviolet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7267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8.4 Infrarood en ultraviolet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Infrarode straling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Alle voorwerpen om je heen, ook mensen en dieren, zenden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infrarode straling</a:t>
            </a:r>
            <a:r>
              <a:rPr lang="nl-NL" dirty="0" smtClean="0">
                <a:sym typeface="Wingdings" panose="05000000000000000000" pitchFamily="2" charset="2"/>
              </a:rPr>
              <a:t> uit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i="1" dirty="0" smtClean="0">
                <a:sym typeface="Wingdings" panose="05000000000000000000" pitchFamily="2" charset="2"/>
              </a:rPr>
              <a:t>Hoe hoger de temperatuur, des te meer straling wordt er uitgezonden</a:t>
            </a:r>
            <a:endParaRPr lang="nl-NL" i="1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2702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8.4 Infrarood en ultraviolet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Infrarode straling</a:t>
            </a: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Warmtelampen</a:t>
            </a:r>
            <a:r>
              <a:rPr lang="nl-NL" dirty="0" smtClean="0">
                <a:sym typeface="Wingdings" panose="05000000000000000000" pitchFamily="2" charset="2"/>
              </a:rPr>
              <a:t> zenden, behalve een beetje </a:t>
            </a:r>
            <a:r>
              <a:rPr lang="nl-NL" u="sng" dirty="0" smtClean="0">
                <a:sym typeface="Wingdings" panose="05000000000000000000" pitchFamily="2" charset="2"/>
              </a:rPr>
              <a:t>rood licht</a:t>
            </a:r>
            <a:r>
              <a:rPr lang="nl-NL" dirty="0" smtClean="0">
                <a:sym typeface="Wingdings" panose="05000000000000000000" pitchFamily="2" charset="2"/>
              </a:rPr>
              <a:t>, vooral veel </a:t>
            </a:r>
            <a:r>
              <a:rPr lang="nl-NL" u="sng" dirty="0" smtClean="0">
                <a:sym typeface="Wingdings" panose="05000000000000000000" pitchFamily="2" charset="2"/>
              </a:rPr>
              <a:t>infrarode straling</a:t>
            </a:r>
            <a:r>
              <a:rPr lang="nl-NL" dirty="0" smtClean="0">
                <a:sym typeface="Wingdings" panose="05000000000000000000" pitchFamily="2" charset="2"/>
              </a:rPr>
              <a:t> uit</a:t>
            </a:r>
          </a:p>
          <a:p>
            <a:pPr lvl="3"/>
            <a:endParaRPr lang="nl-NL" i="1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Waar kom je dit soort</a:t>
            </a:r>
            <a:b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</a:b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lampen nog meer</a:t>
            </a:r>
            <a:b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</a:b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tegen?</a:t>
            </a:r>
            <a:endParaRPr lang="nl-NL" i="1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7" y="3667047"/>
            <a:ext cx="3970784" cy="2459118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38242528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8.4 Infrarood en ultraviolet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3268664"/>
            <a:ext cx="4267200" cy="2857500"/>
          </a:xfrm>
          <a:prstGeom prst="rect">
            <a:avLst/>
          </a:prstGeom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Infrarode straling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In het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spectrum</a:t>
            </a:r>
            <a:r>
              <a:rPr lang="nl-NL" dirty="0" smtClean="0">
                <a:sym typeface="Wingdings" panose="05000000000000000000" pitchFamily="2" charset="2"/>
              </a:rPr>
              <a:t> vind je infrarode straling </a:t>
            </a:r>
            <a:r>
              <a:rPr lang="nl-NL" u="sng" dirty="0" smtClean="0">
                <a:sym typeface="Wingdings" panose="05000000000000000000" pitchFamily="2" charset="2"/>
              </a:rPr>
              <a:t>naast het rood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Thermometer geeft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de hoogste temperatuur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aan naast het rood</a:t>
            </a: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‘Infrarood’ betekent</a:t>
            </a:r>
            <a:br>
              <a:rPr lang="nl-NL" i="1" dirty="0" smtClean="0">
                <a:sym typeface="Wingdings" panose="05000000000000000000" pitchFamily="2" charset="2"/>
              </a:rPr>
            </a:br>
            <a:r>
              <a:rPr lang="nl-NL" i="1" dirty="0" smtClean="0">
                <a:sym typeface="Wingdings" panose="05000000000000000000" pitchFamily="2" charset="2"/>
              </a:rPr>
              <a:t>letterlijk </a:t>
            </a:r>
            <a:r>
              <a:rPr lang="nl-NL" i="1" dirty="0">
                <a:sym typeface="Wingdings" panose="05000000000000000000" pitchFamily="2" charset="2"/>
              </a:rPr>
              <a:t>‘</a:t>
            </a:r>
            <a:r>
              <a:rPr lang="nl-NL" i="1" dirty="0" smtClean="0">
                <a:sym typeface="Wingdings" panose="05000000000000000000" pitchFamily="2" charset="2"/>
              </a:rPr>
              <a:t>vóór</a:t>
            </a:r>
            <a:br>
              <a:rPr lang="nl-NL" i="1" dirty="0" smtClean="0">
                <a:sym typeface="Wingdings" panose="05000000000000000000" pitchFamily="2" charset="2"/>
              </a:rPr>
            </a:br>
            <a:r>
              <a:rPr lang="nl-NL" i="1" dirty="0" smtClean="0">
                <a:sym typeface="Wingdings" panose="05000000000000000000" pitchFamily="2" charset="2"/>
              </a:rPr>
              <a:t>het rood’</a:t>
            </a:r>
            <a:endParaRPr lang="nl-NL" i="1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cxnSp>
        <p:nvCxnSpPr>
          <p:cNvPr id="8" name="Gekromde verbindingslijn 7"/>
          <p:cNvCxnSpPr/>
          <p:nvPr/>
        </p:nvCxnSpPr>
        <p:spPr>
          <a:xfrm>
            <a:off x="4067944" y="4365104"/>
            <a:ext cx="1080120" cy="576064"/>
          </a:xfrm>
          <a:prstGeom prst="curvedConnector3">
            <a:avLst/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74528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8.4 Infrarood en ultraviolet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Toepassingen van infrarode straling</a:t>
            </a: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Afstandsbediening</a:t>
            </a:r>
            <a:r>
              <a:rPr lang="nl-NL" dirty="0" smtClean="0">
                <a:sym typeface="Wingdings" panose="05000000000000000000" pitchFamily="2" charset="2"/>
              </a:rPr>
              <a:t>  stuurt signalen naar tv</a:t>
            </a: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Infraroodsensor</a:t>
            </a:r>
            <a:r>
              <a:rPr lang="nl-NL" dirty="0" smtClean="0">
                <a:sym typeface="Wingdings" panose="05000000000000000000" pitchFamily="2" charset="2"/>
              </a:rPr>
              <a:t>  gevoelig voor straling van voorwerpen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Persoon loopt voorbij  sensor schakelt de stroom in  lamp gaat branden</a:t>
            </a: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Nachtkijker </a:t>
            </a:r>
            <a:r>
              <a:rPr lang="nl-NL" dirty="0" smtClean="0">
                <a:sym typeface="Wingdings" panose="05000000000000000000" pitchFamily="2" charset="2"/>
              </a:rPr>
              <a:t> onzichtbare infrarode straling wordt omgezet in zichtbaar beeld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6237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8.4 Infrarood en ultraviolet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Ultraviolette straling</a:t>
            </a:r>
          </a:p>
          <a:p>
            <a:r>
              <a:rPr lang="nl-NL" dirty="0">
                <a:sym typeface="Wingdings" panose="05000000000000000000" pitchFamily="2" charset="2"/>
              </a:rPr>
              <a:t>Als er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ultraviolette </a:t>
            </a:r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straling </a:t>
            </a:r>
            <a:r>
              <a:rPr lang="nl-NL" dirty="0" smtClean="0">
                <a:sym typeface="Wingdings" panose="05000000000000000000" pitchFamily="2" charset="2"/>
              </a:rPr>
              <a:t>op je </a:t>
            </a:r>
            <a:r>
              <a:rPr lang="nl-NL" dirty="0">
                <a:sym typeface="Wingdings" panose="05000000000000000000" pitchFamily="2" charset="2"/>
              </a:rPr>
              <a:t>huid komt, </a:t>
            </a:r>
            <a:r>
              <a:rPr lang="nl-NL" dirty="0" smtClean="0">
                <a:sym typeface="Wingdings" panose="05000000000000000000" pitchFamily="2" charset="2"/>
              </a:rPr>
              <a:t>wordt er extra </a:t>
            </a:r>
            <a:r>
              <a:rPr lang="nl-NL" u="sng" dirty="0" smtClean="0">
                <a:sym typeface="Wingdings" panose="05000000000000000000" pitchFamily="2" charset="2"/>
              </a:rPr>
              <a:t>kleurstof</a:t>
            </a:r>
            <a:r>
              <a:rPr lang="nl-NL" dirty="0" smtClean="0">
                <a:sym typeface="Wingdings" panose="05000000000000000000" pitchFamily="2" charset="2"/>
              </a:rPr>
              <a:t> met een </a:t>
            </a:r>
            <a:r>
              <a:rPr lang="nl-NL" u="sng" dirty="0" smtClean="0">
                <a:sym typeface="Wingdings" panose="05000000000000000000" pitchFamily="2" charset="2"/>
              </a:rPr>
              <a:t>beschermende werking</a:t>
            </a:r>
            <a:r>
              <a:rPr lang="nl-NL" dirty="0">
                <a:sym typeface="Wingdings" panose="05000000000000000000" pitchFamily="2" charset="2"/>
              </a:rPr>
              <a:t/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aangemaakt</a:t>
            </a: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Je wordt bruin!</a:t>
            </a:r>
          </a:p>
          <a:p>
            <a:pPr lvl="3"/>
            <a:endParaRPr lang="nl-NL" i="1" dirty="0">
              <a:sym typeface="Wingdings" panose="05000000000000000000" pitchFamily="2" charset="2"/>
            </a:endParaRPr>
          </a:p>
          <a:p>
            <a:r>
              <a:rPr lang="nl-NL" i="1" dirty="0" smtClean="0">
                <a:sym typeface="Wingdings" panose="05000000000000000000" pitchFamily="2" charset="2"/>
              </a:rPr>
              <a:t>Pas wel op: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N</a:t>
            </a:r>
            <a:r>
              <a:rPr lang="nl-NL" dirty="0" smtClean="0">
                <a:sym typeface="Wingdings" panose="05000000000000000000" pitchFamily="2" charset="2"/>
              </a:rPr>
              <a:t>iet te veel en te lang in de zon!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7981" y="2895912"/>
            <a:ext cx="2222491" cy="3341400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10785628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8.4 Infrarood en ultraviolet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Ultraviolette straling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Hoog in de atmosfeer houdt het gas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ozon</a:t>
            </a:r>
            <a:r>
              <a:rPr lang="nl-NL" dirty="0" smtClean="0">
                <a:sym typeface="Wingdings" panose="05000000000000000000" pitchFamily="2" charset="2"/>
              </a:rPr>
              <a:t> de meest schadelijke uv-straling al tegen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Lucht is vervuild met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cfk’s</a:t>
            </a:r>
            <a:r>
              <a:rPr lang="nl-NL" dirty="0" smtClean="0">
                <a:sym typeface="Wingdings" panose="05000000000000000000" pitchFamily="2" charset="2"/>
              </a:rPr>
              <a:t> die gaten hebben gemaakt in 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ozonlaag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U</a:t>
            </a:r>
            <a:r>
              <a:rPr lang="nl-NL" dirty="0" smtClean="0">
                <a:sym typeface="Wingdings" panose="05000000000000000000" pitchFamily="2" charset="2"/>
              </a:rPr>
              <a:t>v-straling kan gemakkelijker de aarde bereiken, waardoor mensen eerder een te hoge dosis oplopen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349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6727</TotalTime>
  <Words>588</Words>
  <Application>Microsoft Office PowerPoint</Application>
  <PresentationFormat>Diavoorstelling (4:3)</PresentationFormat>
  <Paragraphs>112</Paragraphs>
  <Slides>13</Slides>
  <Notes>12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Kantoorthema</vt:lpstr>
      <vt:lpstr>Hoofdstuk 8 Licht</vt:lpstr>
      <vt:lpstr>§8.4 Infrarood en ultraviolet</vt:lpstr>
      <vt:lpstr>8.4 Infrarood en ultraviolet</vt:lpstr>
      <vt:lpstr>8.4 Infrarood en ultraviolet</vt:lpstr>
      <vt:lpstr>8.4 Infrarood en ultraviolet</vt:lpstr>
      <vt:lpstr>8.4 Infrarood en ultraviolet</vt:lpstr>
      <vt:lpstr>8.4 Infrarood en ultraviolet</vt:lpstr>
      <vt:lpstr>8.4 Infrarood en ultraviolet</vt:lpstr>
      <vt:lpstr>8.4 Infrarood en ultraviolet</vt:lpstr>
      <vt:lpstr>8.4 Infrarood en ultraviolet</vt:lpstr>
      <vt:lpstr>8.4 Infrarood en ultraviolet</vt:lpstr>
      <vt:lpstr>8.4 Infrarood en ultraviolet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424</cp:revision>
  <cp:lastPrinted>2015-01-10T16:11:12Z</cp:lastPrinted>
  <dcterms:created xsi:type="dcterms:W3CDTF">2014-09-23T08:37:22Z</dcterms:created>
  <dcterms:modified xsi:type="dcterms:W3CDTF">2020-05-15T10:50:43Z</dcterms:modified>
</cp:coreProperties>
</file>