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256" r:id="rId2"/>
    <p:sldId id="374" r:id="rId3"/>
    <p:sldId id="317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116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7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Geluid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312368" cy="496563"/>
          </a:xfrm>
        </p:spPr>
        <p:txBody>
          <a:bodyPr>
            <a:noAutofit/>
          </a:bodyPr>
          <a:lstStyle/>
          <a:p>
            <a:pPr algn="l"/>
            <a:r>
              <a:rPr lang="nl-NL" sz="2000" smtClean="0">
                <a:solidFill>
                  <a:schemeClr val="bg1"/>
                </a:solidFill>
              </a:rPr>
              <a:t>Herhaling H7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1" r="26626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2" r="20622"/>
          <a:stretch/>
        </p:blipFill>
        <p:spPr bwMode="auto">
          <a:xfrm>
            <a:off x="-3725" y="2439977"/>
            <a:ext cx="1623397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5" r="30229"/>
          <a:stretch/>
        </p:blipFill>
        <p:spPr bwMode="auto">
          <a:xfrm>
            <a:off x="5004047" y="2439977"/>
            <a:ext cx="2376265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hoofdstuk 7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de opdrachten van de </a:t>
            </a:r>
            <a:r>
              <a:rPr lang="nl-NL" b="1" dirty="0" smtClean="0">
                <a:solidFill>
                  <a:srgbClr val="8FAA32"/>
                </a:solidFill>
              </a:rPr>
              <a:t>oefentoets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7251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6256</TotalTime>
  <Words>60</Words>
  <Application>Microsoft Office PowerPoint</Application>
  <PresentationFormat>Diavoorstelling (4:3)</PresentationFormat>
  <Paragraphs>16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Hoofdstuk 7 Geluid</vt:lpstr>
      <vt:lpstr>Herhaling hoofdstuk 7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380</cp:revision>
  <cp:lastPrinted>2015-01-10T16:11:12Z</cp:lastPrinted>
  <dcterms:created xsi:type="dcterms:W3CDTF">2014-09-23T08:37:22Z</dcterms:created>
  <dcterms:modified xsi:type="dcterms:W3CDTF">2020-03-16T13:11:24Z</dcterms:modified>
</cp:coreProperties>
</file>