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0" r:id="rId3"/>
    <p:sldId id="394" r:id="rId4"/>
    <p:sldId id="395" r:id="rId5"/>
    <p:sldId id="396" r:id="rId6"/>
    <p:sldId id="397" r:id="rId7"/>
    <p:sldId id="398" r:id="rId8"/>
    <p:sldId id="399" r:id="rId9"/>
    <p:sldId id="317" r:id="rId10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564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8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Licht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31075"/>
            <a:ext cx="3312368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8.3 Licht en kleur</a:t>
            </a:r>
            <a:endParaRPr lang="nl-NL" sz="18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7"/>
          <a:stretch/>
        </p:blipFill>
        <p:spPr bwMode="auto">
          <a:xfrm>
            <a:off x="5004045" y="2439977"/>
            <a:ext cx="2376267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0" r="30601"/>
          <a:stretch/>
        </p:blipFill>
        <p:spPr bwMode="auto">
          <a:xfrm>
            <a:off x="-3726" y="2439977"/>
            <a:ext cx="1623397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5" r="33945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8.3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Licht en 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kleur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benoemen wat de kleuren van de regenboog zijn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het weerkaatsen en absorberen van licht betekent voor de kleuren die we zien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hoe mengkleuren ontstaan</a:t>
            </a:r>
          </a:p>
          <a:p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0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8.3 Licht en kleur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kleurenspectrum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witte zonlicht bestaat uit alle kleuren van de regenboog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Zonlicht op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prisma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Reeks kleuren wordt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zichtbaar 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spectrum</a:t>
            </a:r>
          </a:p>
          <a:p>
            <a:pPr lvl="2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R O G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G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B I V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3376941" cy="2681262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Gekromde verbindingslijn 5"/>
          <p:cNvCxnSpPr/>
          <p:nvPr/>
        </p:nvCxnSpPr>
        <p:spPr>
          <a:xfrm>
            <a:off x="4788024" y="3933056"/>
            <a:ext cx="1296144" cy="504056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726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8.3 Licht en kleur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zakspectroscoop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samenstelling van licht kun je onderzoeken met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zakspectroscoop</a:t>
            </a:r>
          </a:p>
          <a:p>
            <a:pPr lvl="1"/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S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pectrum</a:t>
            </a:r>
            <a:r>
              <a:rPr lang="nl-NL" dirty="0" smtClean="0">
                <a:sym typeface="Wingdings" panose="05000000000000000000" pitchFamily="2" charset="2"/>
              </a:rPr>
              <a:t> van licht bekijken  bekijken uit </a:t>
            </a:r>
            <a:r>
              <a:rPr lang="nl-NL" u="sng" dirty="0" smtClean="0">
                <a:sym typeface="Wingdings" panose="05000000000000000000" pitchFamily="2" charset="2"/>
              </a:rPr>
              <a:t>welke kleuren</a:t>
            </a:r>
            <a:r>
              <a:rPr lang="nl-NL" dirty="0" smtClean="0">
                <a:sym typeface="Wingdings" panose="05000000000000000000" pitchFamily="2" charset="2"/>
              </a:rPr>
              <a:t> licht bestaat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82504"/>
            <a:ext cx="3485753" cy="2354662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686" y="4447753"/>
            <a:ext cx="2838450" cy="1933575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51520" y="4447753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 smtClean="0"/>
              <a:t>halogeenlamp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683568" y="5183707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/>
              <a:t>t</a:t>
            </a:r>
            <a:r>
              <a:rPr lang="nl-NL" sz="2400" dirty="0" smtClean="0"/>
              <a:t>l-buis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251520" y="5919663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 smtClean="0"/>
              <a:t>natriumlamp</a:t>
            </a:r>
            <a:endParaRPr lang="nl-NL" dirty="0"/>
          </a:p>
        </p:txBody>
      </p:sp>
      <p:cxnSp>
        <p:nvCxnSpPr>
          <p:cNvPr id="12" name="Gekromde verbindingslijn 11"/>
          <p:cNvCxnSpPr>
            <a:stCxn id="3" idx="3"/>
          </p:cNvCxnSpPr>
          <p:nvPr/>
        </p:nvCxnSpPr>
        <p:spPr>
          <a:xfrm flipV="1">
            <a:off x="2483768" y="4678585"/>
            <a:ext cx="720080" cy="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kromde verbindingslijn 15"/>
          <p:cNvCxnSpPr/>
          <p:nvPr/>
        </p:nvCxnSpPr>
        <p:spPr>
          <a:xfrm flipV="1">
            <a:off x="2483768" y="5414540"/>
            <a:ext cx="720080" cy="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kromde verbindingslijn 16"/>
          <p:cNvCxnSpPr/>
          <p:nvPr/>
        </p:nvCxnSpPr>
        <p:spPr>
          <a:xfrm flipV="1">
            <a:off x="2483768" y="6150495"/>
            <a:ext cx="720080" cy="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4321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8.3 Licht en kleur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Gekleurde voorwerpen zien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kleur die je ziet wordt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weerkaatst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De andere kleuren worden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geabsorbeerd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Dit licht wordt </a:t>
            </a:r>
            <a:r>
              <a:rPr lang="nl-NL" u="sng" dirty="0" smtClean="0">
                <a:sym typeface="Wingdings" panose="05000000000000000000" pitchFamily="2" charset="2"/>
              </a:rPr>
              <a:t>omgezet</a:t>
            </a:r>
            <a:r>
              <a:rPr lang="nl-NL" dirty="0" smtClean="0">
                <a:sym typeface="Wingdings" panose="05000000000000000000" pitchFamily="2" charset="2"/>
              </a:rPr>
              <a:t>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warmte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920" y="3933056"/>
            <a:ext cx="3069758" cy="2340819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437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8.3 Licht en kleur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Gekleurde voorwerpen zien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Bijna alle kleuren om je heen zijn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mengkleuren</a:t>
            </a:r>
          </a:p>
          <a:p>
            <a:pPr lvl="1"/>
            <a:r>
              <a:rPr lang="nl-NL" i="1" dirty="0">
                <a:sym typeface="Wingdings" panose="05000000000000000000" pitchFamily="2" charset="2"/>
              </a:rPr>
              <a:t>Gele </a:t>
            </a:r>
            <a:r>
              <a:rPr lang="nl-NL" i="1" dirty="0" smtClean="0">
                <a:sym typeface="Wingdings" panose="05000000000000000000" pitchFamily="2" charset="2"/>
              </a:rPr>
              <a:t>trui</a:t>
            </a:r>
            <a:r>
              <a:rPr lang="nl-NL" dirty="0" smtClean="0">
                <a:sym typeface="Wingdings" panose="05000000000000000000" pitchFamily="2" charset="2"/>
              </a:rPr>
              <a:t>  terugkaatsing van geel, oranje en groen licht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Witte voorwerpen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kaatsen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(bijna) al het licht terug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Zwarte voorwerpen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absorberen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(bijna) al het licht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8" name="Picture 2" descr="Afbeeldingsresultaat voor white reflects black absorb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122521" y="3717032"/>
            <a:ext cx="2600441" cy="130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Afbeeldingsresultaat voor white reflects black absorb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68"/>
          <a:stretch/>
        </p:blipFill>
        <p:spPr bwMode="auto">
          <a:xfrm>
            <a:off x="6355372" y="5013176"/>
            <a:ext cx="2134738" cy="13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9831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8.3 Licht en kleur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licht van lampen</a:t>
            </a:r>
            <a:endParaRPr lang="nl-NL" b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Welke kleur licht wordt er geabsorbeerd en welke kleur wordt </a:t>
            </a:r>
            <a:r>
              <a:rPr lang="nl-NL" i="1" smtClean="0">
                <a:solidFill>
                  <a:srgbClr val="8FAA32"/>
                </a:solidFill>
                <a:sym typeface="Wingdings" panose="05000000000000000000" pitchFamily="2" charset="2"/>
              </a:rPr>
              <a:t>er teruggekaatst?</a:t>
            </a:r>
            <a:endParaRPr lang="nl-NL" i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 descr="Afbeeldingsresultaat voor licht weerkaatse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7" b="36879"/>
          <a:stretch/>
        </p:blipFill>
        <p:spPr bwMode="auto">
          <a:xfrm>
            <a:off x="188575" y="3831791"/>
            <a:ext cx="8762447" cy="198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8082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8.3 Licht en kleur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Plus</a:t>
            </a:r>
            <a:r>
              <a:rPr lang="nl-NL" b="1" dirty="0" smtClean="0">
                <a:sym typeface="Wingdings" panose="05000000000000000000" pitchFamily="2" charset="2"/>
              </a:rPr>
              <a:t> De televisie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T</a:t>
            </a:r>
            <a:r>
              <a:rPr lang="nl-NL" dirty="0" smtClean="0">
                <a:sym typeface="Wingdings" panose="05000000000000000000" pitchFamily="2" charset="2"/>
              </a:rPr>
              <a:t>elevisiescherm is opgebouwd uit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pixels</a:t>
            </a:r>
            <a:r>
              <a:rPr lang="nl-NL" dirty="0" smtClean="0">
                <a:sym typeface="Wingdings" panose="05000000000000000000" pitchFamily="2" charset="2"/>
              </a:rPr>
              <a:t>  iedere pixel heeft een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rood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smtClean="0">
                <a:solidFill>
                  <a:srgbClr val="00B050"/>
                </a:solidFill>
                <a:sym typeface="Wingdings" panose="05000000000000000000" pitchFamily="2" charset="2"/>
              </a:rPr>
              <a:t>groen</a:t>
            </a:r>
            <a:r>
              <a:rPr lang="nl-NL" dirty="0" smtClean="0">
                <a:sym typeface="Wingdings" panose="05000000000000000000" pitchFamily="2" charset="2"/>
              </a:rPr>
              <a:t> en </a:t>
            </a:r>
            <a:r>
              <a:rPr lang="nl-NL" dirty="0" smtClean="0">
                <a:solidFill>
                  <a:srgbClr val="0070C0"/>
                </a:solidFill>
                <a:sym typeface="Wingdings" panose="05000000000000000000" pitchFamily="2" charset="2"/>
              </a:rPr>
              <a:t>blauw</a:t>
            </a:r>
            <a:r>
              <a:rPr lang="nl-NL" dirty="0" smtClean="0">
                <a:sym typeface="Wingdings" panose="05000000000000000000" pitchFamily="2" charset="2"/>
              </a:rPr>
              <a:t> beeldpunt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Beeldpunten in een scherm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kunnen apart </a:t>
            </a:r>
            <a:r>
              <a:rPr lang="nl-NL" u="sng" dirty="0" smtClean="0">
                <a:sym typeface="Wingdings" panose="05000000000000000000" pitchFamily="2" charset="2"/>
              </a:rPr>
              <a:t>in- en uit-</a:t>
            </a:r>
            <a:br>
              <a:rPr lang="nl-NL" u="sng" dirty="0" smtClean="0">
                <a:sym typeface="Wingdings" panose="05000000000000000000" pitchFamily="2" charset="2"/>
              </a:rPr>
            </a:br>
            <a:r>
              <a:rPr lang="nl-NL" u="sng" dirty="0" smtClean="0">
                <a:sym typeface="Wingdings" panose="05000000000000000000" pitchFamily="2" charset="2"/>
              </a:rPr>
              <a:t>geschakeld</a:t>
            </a:r>
            <a:r>
              <a:rPr lang="nl-NL" dirty="0" smtClean="0">
                <a:sym typeface="Wingdings" panose="05000000000000000000" pitchFamily="2" charset="2"/>
              </a:rPr>
              <a:t> worden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Zo ontstaan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(meng)kleuren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94162"/>
            <a:ext cx="3571875" cy="234315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Gekromde verbindingslijn 5"/>
          <p:cNvCxnSpPr/>
          <p:nvPr/>
        </p:nvCxnSpPr>
        <p:spPr>
          <a:xfrm rot="16200000" flipH="1">
            <a:off x="6005028" y="3580147"/>
            <a:ext cx="1224136" cy="921841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664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6646</TotalTime>
  <Words>368</Words>
  <Application>Microsoft Office PowerPoint</Application>
  <PresentationFormat>Diavoorstelling (4:3)</PresentationFormat>
  <Paragraphs>72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Hoofdstuk 8 Licht</vt:lpstr>
      <vt:lpstr>§8.3 Licht en kleur</vt:lpstr>
      <vt:lpstr>8.3 Licht en kleur</vt:lpstr>
      <vt:lpstr>8.3 Licht en kleur</vt:lpstr>
      <vt:lpstr>8.3 Licht en kleur</vt:lpstr>
      <vt:lpstr>8.3 Licht en kleur</vt:lpstr>
      <vt:lpstr>8.3 Licht en kleur</vt:lpstr>
      <vt:lpstr>8.3 Licht en kleur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415</cp:revision>
  <cp:lastPrinted>2015-01-10T16:11:12Z</cp:lastPrinted>
  <dcterms:created xsi:type="dcterms:W3CDTF">2014-09-23T08:37:22Z</dcterms:created>
  <dcterms:modified xsi:type="dcterms:W3CDTF">2020-05-15T10:48:02Z</dcterms:modified>
</cp:coreProperties>
</file>