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56" r:id="rId2"/>
    <p:sldId id="373" r:id="rId3"/>
    <p:sldId id="365" r:id="rId4"/>
    <p:sldId id="366" r:id="rId5"/>
    <p:sldId id="367" r:id="rId6"/>
    <p:sldId id="368" r:id="rId7"/>
    <p:sldId id="369" r:id="rId8"/>
    <p:sldId id="370" r:id="rId9"/>
    <p:sldId id="371" r:id="rId10"/>
    <p:sldId id="372" r:id="rId11"/>
    <p:sldId id="317" r:id="rId12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95" autoAdjust="0"/>
    <p:restoredTop sz="84192" autoAdjust="0"/>
  </p:normalViewPr>
  <p:slideViewPr>
    <p:cSldViewPr>
      <p:cViewPr varScale="1">
        <p:scale>
          <a:sx n="74" d="100"/>
          <a:sy n="74" d="100"/>
        </p:scale>
        <p:origin x="167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97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97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97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97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97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97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971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97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7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Geluid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80709"/>
            <a:ext cx="3312368" cy="496563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7.5 Extra: Blaasinstrumenten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0" r="36949"/>
          <a:stretch/>
        </p:blipFill>
        <p:spPr bwMode="auto">
          <a:xfrm>
            <a:off x="5004047" y="2439977"/>
            <a:ext cx="2376265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31" r="26626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2" r="25386"/>
          <a:stretch/>
        </p:blipFill>
        <p:spPr bwMode="auto">
          <a:xfrm>
            <a:off x="0" y="2439977"/>
            <a:ext cx="1619672" cy="3456000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7.5 Extra: Blaasinstrumenten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Ventielen</a:t>
            </a:r>
          </a:p>
          <a:p>
            <a:r>
              <a:rPr lang="nl-NL" dirty="0" smtClean="0"/>
              <a:t>Trompet en hoorn zijn voorbeelden van instrumenten met </a:t>
            </a:r>
            <a:r>
              <a:rPr lang="nl-NL" b="1" dirty="0" smtClean="0">
                <a:solidFill>
                  <a:srgbClr val="8FAA32"/>
                </a:solidFill>
              </a:rPr>
              <a:t>ventielen</a:t>
            </a:r>
            <a:endParaRPr lang="nl-NL" b="1" u="sng" dirty="0" smtClean="0">
              <a:solidFill>
                <a:srgbClr val="8FAA32"/>
              </a:solidFill>
            </a:endParaRPr>
          </a:p>
          <a:p>
            <a:pPr lvl="1"/>
            <a:r>
              <a:rPr lang="nl-NL" dirty="0" smtClean="0"/>
              <a:t>Door een ventiel </a:t>
            </a:r>
            <a:r>
              <a:rPr lang="nl-NL" i="1" dirty="0" smtClean="0"/>
              <a:t>(of meerdere)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in te drukken, wordt de lucht</a:t>
            </a:r>
            <a:br>
              <a:rPr lang="nl-NL" dirty="0" smtClean="0"/>
            </a:br>
            <a:r>
              <a:rPr lang="nl-NL" dirty="0" smtClean="0"/>
              <a:t>omgeleid via een extra stuk buis</a:t>
            </a:r>
          </a:p>
          <a:p>
            <a:pPr lvl="2"/>
            <a:r>
              <a:rPr lang="nl-NL" dirty="0" smtClean="0"/>
              <a:t>Luchtkolom wordt langer</a:t>
            </a:r>
            <a:br>
              <a:rPr lang="nl-NL" dirty="0" smtClean="0"/>
            </a:br>
            <a:r>
              <a:rPr lang="nl-NL" dirty="0" smtClean="0">
                <a:sym typeface="Wingdings" panose="05000000000000000000" pitchFamily="2" charset="2"/>
              </a:rPr>
              <a:t> toon wordt lager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3284984"/>
            <a:ext cx="2838450" cy="2962275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0227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§7.5 Extra: Blaasinstrumenten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de lengte van de luchtkolom te maken heeft met de frequentie van een toon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voorbeelden geven van verschillende blaasinstrumenten en uitleggen hoe deze werken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01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7.5 Extra: Blaasinstrumenten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Verschillende pijpen naast elkaar</a:t>
            </a:r>
          </a:p>
          <a:p>
            <a:r>
              <a:rPr lang="nl-NL" dirty="0" smtClean="0"/>
              <a:t>Blaasinstrumenten met pijpen met een vaste lengte, zonder gaatjes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u="sng" dirty="0" smtClean="0">
                <a:sym typeface="Wingdings" panose="05000000000000000000" pitchFamily="2" charset="2"/>
              </a:rPr>
              <a:t>één toon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luchtkolom</a:t>
            </a:r>
            <a:r>
              <a:rPr lang="nl-NL" dirty="0" smtClean="0">
                <a:sym typeface="Wingdings" panose="05000000000000000000" pitchFamily="2" charset="2"/>
              </a:rPr>
              <a:t> die in trilling wordt gebracht is altijd even lang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Hoe langer de pijp, hoe langer de luchtkolom en hoe lager het geluid</a:t>
            </a:r>
            <a:endParaRPr lang="nl-NL" i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1220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7.5 Extra: Blaasinstrumenten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Verschillende pijpen naast elkaar</a:t>
            </a:r>
          </a:p>
          <a:p>
            <a:r>
              <a:rPr lang="nl-NL" i="1" dirty="0" smtClean="0"/>
              <a:t>Aan één toon heb je niet zoveel..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Blaasinstrument</a:t>
            </a:r>
            <a:r>
              <a:rPr lang="nl-NL" dirty="0" smtClean="0">
                <a:sym typeface="Wingdings" panose="05000000000000000000" pitchFamily="2" charset="2"/>
              </a:rPr>
              <a:t> bestaat uit een aantal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pijpen</a:t>
            </a:r>
            <a:r>
              <a:rPr lang="nl-NL" dirty="0" smtClean="0">
                <a:sym typeface="Wingdings" panose="05000000000000000000" pitchFamily="2" charset="2"/>
              </a:rPr>
              <a:t> met een </a:t>
            </a:r>
            <a:r>
              <a:rPr lang="nl-NL" u="sng" dirty="0" smtClean="0">
                <a:sym typeface="Wingdings" panose="05000000000000000000" pitchFamily="2" charset="2"/>
              </a:rPr>
              <a:t>verschillende lengte</a:t>
            </a:r>
            <a:r>
              <a:rPr lang="nl-NL" dirty="0" smtClean="0">
                <a:sym typeface="Wingdings" panose="05000000000000000000" pitchFamily="2" charset="2"/>
              </a:rPr>
              <a:t>  elke pijp heeft een </a:t>
            </a:r>
            <a:r>
              <a:rPr lang="nl-NL" u="sng" dirty="0" smtClean="0">
                <a:sym typeface="Wingdings" panose="05000000000000000000" pitchFamily="2" charset="2"/>
              </a:rPr>
              <a:t>eigen toon</a:t>
            </a:r>
            <a:endParaRPr lang="nl-NL" i="1" u="sng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217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7.5 Extra: Blaasinstrumenten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Verschillende pijpen naast elkaar</a:t>
            </a:r>
          </a:p>
          <a:p>
            <a:r>
              <a:rPr lang="nl-NL" i="1" dirty="0" smtClean="0"/>
              <a:t>Toonladder </a:t>
            </a:r>
            <a:r>
              <a:rPr lang="nl-NL" dirty="0" smtClean="0"/>
              <a:t>van </a:t>
            </a:r>
            <a:r>
              <a:rPr lang="nl-NL" u="sng" dirty="0" smtClean="0"/>
              <a:t>zeven steeds hogere tonen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</a:t>
            </a:r>
            <a:r>
              <a:rPr lang="nl-NL" u="sng" dirty="0" smtClean="0"/>
              <a:t>zeven steeds kortere pijpen</a:t>
            </a:r>
            <a:endParaRPr lang="nl-NL" dirty="0" smtClean="0"/>
          </a:p>
          <a:p>
            <a:pPr lvl="3"/>
            <a:endParaRPr lang="nl-NL" dirty="0" smtClean="0"/>
          </a:p>
          <a:p>
            <a:r>
              <a:rPr lang="nl-NL" dirty="0" smtClean="0"/>
              <a:t>Er zijn </a:t>
            </a:r>
            <a:r>
              <a:rPr lang="nl-NL" b="1" dirty="0" smtClean="0">
                <a:solidFill>
                  <a:srgbClr val="8FAA32"/>
                </a:solidFill>
              </a:rPr>
              <a:t>pijporgels</a:t>
            </a:r>
            <a:r>
              <a:rPr lang="nl-NL" dirty="0" smtClean="0"/>
              <a:t> met</a:t>
            </a:r>
            <a:br>
              <a:rPr lang="nl-NL" dirty="0" smtClean="0"/>
            </a:br>
            <a:r>
              <a:rPr lang="nl-NL" dirty="0" smtClean="0"/>
              <a:t>wel meer dan</a:t>
            </a:r>
            <a:br>
              <a:rPr lang="nl-NL" dirty="0" smtClean="0"/>
            </a:br>
            <a:r>
              <a:rPr lang="nl-NL" dirty="0" smtClean="0"/>
              <a:t>28.000 tonen!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185" y="3356992"/>
            <a:ext cx="4128287" cy="2858045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088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7.5 Extra: Blaasinstrumenten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Verstelbare lengte</a:t>
            </a:r>
          </a:p>
          <a:p>
            <a:r>
              <a:rPr lang="nl-NL" dirty="0" smtClean="0"/>
              <a:t>Van een </a:t>
            </a:r>
            <a:r>
              <a:rPr lang="nl-NL" i="1" dirty="0" smtClean="0"/>
              <a:t>trombone (schuiftrompet)</a:t>
            </a:r>
            <a:r>
              <a:rPr lang="nl-NL" dirty="0" smtClean="0"/>
              <a:t> kan de </a:t>
            </a:r>
            <a:r>
              <a:rPr lang="nl-NL" u="sng" dirty="0" smtClean="0"/>
              <a:t>lengte van de luchtkolom</a:t>
            </a:r>
            <a:r>
              <a:rPr lang="nl-NL" dirty="0" smtClean="0"/>
              <a:t> worden versteld</a:t>
            </a:r>
          </a:p>
          <a:p>
            <a:pPr lvl="1"/>
            <a:r>
              <a:rPr lang="nl-NL" dirty="0" smtClean="0"/>
              <a:t>Vast gedeelte</a:t>
            </a:r>
          </a:p>
          <a:p>
            <a:pPr lvl="1"/>
            <a:r>
              <a:rPr lang="nl-NL" dirty="0" smtClean="0"/>
              <a:t>Beweegbaar gedeelte</a:t>
            </a:r>
            <a:br>
              <a:rPr lang="nl-NL" dirty="0" smtClean="0"/>
            </a:br>
            <a:r>
              <a:rPr lang="nl-NL" dirty="0" smtClean="0">
                <a:sym typeface="Wingdings" panose="05000000000000000000" pitchFamily="2" charset="2"/>
              </a:rPr>
              <a:t>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schuif</a:t>
            </a:r>
            <a:endParaRPr lang="nl-NL" b="1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54238"/>
            <a:ext cx="4191371" cy="2803687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6949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7.5 Extra: Blaasinstrumenten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Verstelbare lengte</a:t>
            </a:r>
          </a:p>
          <a:p>
            <a:r>
              <a:rPr lang="nl-NL" b="1" dirty="0" smtClean="0">
                <a:solidFill>
                  <a:srgbClr val="8FAA32"/>
                </a:solidFill>
              </a:rPr>
              <a:t>Lage toon</a:t>
            </a:r>
            <a:r>
              <a:rPr lang="nl-NL" dirty="0" smtClean="0"/>
              <a:t> spelen </a:t>
            </a:r>
            <a:r>
              <a:rPr lang="nl-NL" dirty="0" smtClean="0">
                <a:sym typeface="Wingdings" panose="05000000000000000000" pitchFamily="2" charset="2"/>
              </a:rPr>
              <a:t> schuif van zich af duwen  </a:t>
            </a:r>
            <a:r>
              <a:rPr lang="nl-NL" u="sng" dirty="0" smtClean="0">
                <a:sym typeface="Wingdings" panose="05000000000000000000" pitchFamily="2" charset="2"/>
              </a:rPr>
              <a:t>langere luchtkolom</a:t>
            </a:r>
          </a:p>
          <a:p>
            <a:r>
              <a:rPr lang="nl-NL" b="1" dirty="0" smtClean="0">
                <a:solidFill>
                  <a:srgbClr val="8FAA32"/>
                </a:solidFill>
              </a:rPr>
              <a:t>Hoge </a:t>
            </a:r>
            <a:r>
              <a:rPr lang="nl-NL" b="1" dirty="0">
                <a:solidFill>
                  <a:srgbClr val="8FAA32"/>
                </a:solidFill>
              </a:rPr>
              <a:t>toon</a:t>
            </a:r>
            <a:r>
              <a:rPr lang="nl-NL" dirty="0"/>
              <a:t> spelen </a:t>
            </a:r>
            <a:r>
              <a:rPr lang="nl-NL" dirty="0">
                <a:sym typeface="Wingdings" panose="05000000000000000000" pitchFamily="2" charset="2"/>
              </a:rPr>
              <a:t> schuif </a:t>
            </a:r>
            <a:r>
              <a:rPr lang="nl-NL" dirty="0" smtClean="0">
                <a:sym typeface="Wingdings" panose="05000000000000000000" pitchFamily="2" charset="2"/>
              </a:rPr>
              <a:t>naar zich toe trekken  </a:t>
            </a:r>
            <a:r>
              <a:rPr lang="nl-NL" u="sng" dirty="0" smtClean="0">
                <a:sym typeface="Wingdings" panose="05000000000000000000" pitchFamily="2" charset="2"/>
              </a:rPr>
              <a:t>kortere luchtkolom</a:t>
            </a:r>
            <a:endParaRPr lang="nl-NL" b="1" u="sng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24918"/>
            <a:ext cx="3039243" cy="2033007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905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7.5 Extra: Blaasinstrumenten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Gaatjes en kleppen</a:t>
            </a:r>
          </a:p>
          <a:p>
            <a:r>
              <a:rPr lang="nl-NL" dirty="0" smtClean="0"/>
              <a:t>Dwarsfluit, saxofoon en klarinet zijn voorbeelden van instrumenten met </a:t>
            </a:r>
            <a:r>
              <a:rPr lang="nl-NL" b="1" dirty="0" smtClean="0">
                <a:solidFill>
                  <a:srgbClr val="8FAA32"/>
                </a:solidFill>
              </a:rPr>
              <a:t>gaatjes</a:t>
            </a:r>
          </a:p>
          <a:p>
            <a:pPr lvl="1"/>
            <a:r>
              <a:rPr lang="nl-NL" dirty="0" smtClean="0"/>
              <a:t>Gaatjes sluiten met je </a:t>
            </a:r>
            <a:r>
              <a:rPr lang="nl-NL" b="1" dirty="0" smtClean="0">
                <a:solidFill>
                  <a:srgbClr val="8FAA32"/>
                </a:solidFill>
              </a:rPr>
              <a:t>vingertoppen</a:t>
            </a:r>
          </a:p>
          <a:p>
            <a:pPr marL="457200" lvl="1" indent="0">
              <a:buNone/>
            </a:pPr>
            <a:r>
              <a:rPr lang="nl-NL" dirty="0" smtClean="0"/>
              <a:t>	of</a:t>
            </a:r>
          </a:p>
          <a:p>
            <a:pPr lvl="1"/>
            <a:r>
              <a:rPr lang="nl-NL" dirty="0" smtClean="0"/>
              <a:t>Gaatjes sluiten met </a:t>
            </a:r>
            <a:r>
              <a:rPr lang="nl-NL" b="1" dirty="0" smtClean="0">
                <a:solidFill>
                  <a:srgbClr val="8FAA32"/>
                </a:solidFill>
              </a:rPr>
              <a:t>kleppen</a:t>
            </a:r>
          </a:p>
          <a:p>
            <a:pPr lvl="3"/>
            <a:endParaRPr lang="nl-NL" b="1" dirty="0" smtClean="0">
              <a:solidFill>
                <a:srgbClr val="8FAA32"/>
              </a:solidFill>
            </a:endParaRPr>
          </a:p>
          <a:p>
            <a:r>
              <a:rPr lang="nl-NL" b="1" dirty="0" smtClean="0">
                <a:solidFill>
                  <a:srgbClr val="8FAA32"/>
                </a:solidFill>
              </a:rPr>
              <a:t>Laagste toon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als alle gaatjes zijn </a:t>
            </a:r>
            <a:r>
              <a:rPr lang="nl-NL" u="sng" dirty="0" smtClean="0">
                <a:sym typeface="Wingdings" panose="05000000000000000000" pitchFamily="2" charset="2"/>
              </a:rPr>
              <a:t>gesloten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822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7.5 Extra: Blaasinstrumenten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Gaatjes en kleppen</a:t>
            </a:r>
          </a:p>
          <a:p>
            <a:r>
              <a:rPr lang="nl-NL" dirty="0" smtClean="0"/>
              <a:t>Heel lage tonen </a:t>
            </a:r>
            <a:r>
              <a:rPr lang="nl-NL" dirty="0" smtClean="0">
                <a:sym typeface="Wingdings" panose="05000000000000000000" pitchFamily="2" charset="2"/>
              </a:rPr>
              <a:t> extra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lang instrument gebruiken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16832"/>
            <a:ext cx="2819400" cy="4038600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Gekromde verbindingslijn 5"/>
          <p:cNvCxnSpPr/>
          <p:nvPr/>
        </p:nvCxnSpPr>
        <p:spPr>
          <a:xfrm>
            <a:off x="1691680" y="3284984"/>
            <a:ext cx="5442148" cy="651148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551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6254</TotalTime>
  <Words>460</Words>
  <Application>Microsoft Office PowerPoint</Application>
  <PresentationFormat>Diavoorstelling (4:3)</PresentationFormat>
  <Paragraphs>87</Paragraphs>
  <Slides>11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Kantoorthema</vt:lpstr>
      <vt:lpstr>Hoofdstuk 7 Geluid</vt:lpstr>
      <vt:lpstr>§7.5 Extra: Blaasinstrumenten</vt:lpstr>
      <vt:lpstr>7.5 Extra: Blaasinstrumenten</vt:lpstr>
      <vt:lpstr>7.5 Extra: Blaasinstrumenten</vt:lpstr>
      <vt:lpstr>7.5 Extra: Blaasinstrumenten</vt:lpstr>
      <vt:lpstr>7.5 Extra: Blaasinstrumenten</vt:lpstr>
      <vt:lpstr>7.5 Extra: Blaasinstrumenten</vt:lpstr>
      <vt:lpstr>7.5 Extra: Blaasinstrumenten</vt:lpstr>
      <vt:lpstr>7.5 Extra: Blaasinstrumenten</vt:lpstr>
      <vt:lpstr>7.5 Extra: Blaasinstrumenten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379</cp:revision>
  <cp:lastPrinted>2015-01-10T16:11:12Z</cp:lastPrinted>
  <dcterms:created xsi:type="dcterms:W3CDTF">2014-09-23T08:37:22Z</dcterms:created>
  <dcterms:modified xsi:type="dcterms:W3CDTF">2020-03-16T13:10:52Z</dcterms:modified>
</cp:coreProperties>
</file>